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741" r:id="rId2"/>
  </p:sldMasterIdLst>
  <p:notesMasterIdLst>
    <p:notesMasterId r:id="rId36"/>
  </p:notesMasterIdLst>
  <p:sldIdLst>
    <p:sldId id="256" r:id="rId3"/>
    <p:sldId id="665" r:id="rId4"/>
    <p:sldId id="354" r:id="rId5"/>
    <p:sldId id="672" r:id="rId6"/>
    <p:sldId id="318" r:id="rId7"/>
    <p:sldId id="265" r:id="rId8"/>
    <p:sldId id="681" r:id="rId9"/>
    <p:sldId id="266" r:id="rId10"/>
    <p:sldId id="270" r:id="rId11"/>
    <p:sldId id="352" r:id="rId12"/>
    <p:sldId id="296" r:id="rId13"/>
    <p:sldId id="259" r:id="rId14"/>
    <p:sldId id="267" r:id="rId15"/>
    <p:sldId id="684" r:id="rId16"/>
    <p:sldId id="685" r:id="rId17"/>
    <p:sldId id="328" r:id="rId18"/>
    <p:sldId id="329" r:id="rId19"/>
    <p:sldId id="348" r:id="rId20"/>
    <p:sldId id="671" r:id="rId21"/>
    <p:sldId id="667" r:id="rId22"/>
    <p:sldId id="302" r:id="rId23"/>
    <p:sldId id="280" r:id="rId24"/>
    <p:sldId id="281" r:id="rId25"/>
    <p:sldId id="269" r:id="rId26"/>
    <p:sldId id="355" r:id="rId27"/>
    <p:sldId id="689" r:id="rId28"/>
    <p:sldId id="332" r:id="rId29"/>
    <p:sldId id="670" r:id="rId30"/>
    <p:sldId id="669" r:id="rId31"/>
    <p:sldId id="285" r:id="rId32"/>
    <p:sldId id="692" r:id="rId33"/>
    <p:sldId id="696" r:id="rId34"/>
    <p:sldId id="358" r:id="rId35"/>
  </p:sldIdLst>
  <p:sldSz cx="12192000" cy="6858000"/>
  <p:notesSz cx="6858000" cy="9144000"/>
  <p:custDataLst>
    <p:tags r:id="rId3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57" userDrawn="1">
          <p15:clr>
            <a:srgbClr val="A4A3A4"/>
          </p15:clr>
        </p15:guide>
        <p15:guide id="4" orient="horz" pos="255" userDrawn="1">
          <p15:clr>
            <a:srgbClr val="A4A3A4"/>
          </p15:clr>
        </p15:guide>
        <p15:guide id="5" pos="7333" userDrawn="1">
          <p15:clr>
            <a:srgbClr val="A4A3A4"/>
          </p15:clr>
        </p15:guide>
        <p15:guide id="6" orient="horz" pos="395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83EA"/>
    <a:srgbClr val="7188EB"/>
    <a:srgbClr val="DDE4EE"/>
    <a:srgbClr val="F2F2F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5409" autoAdjust="0"/>
  </p:normalViewPr>
  <p:slideViewPr>
    <p:cSldViewPr snapToGrid="0" showGuides="1">
      <p:cViewPr varScale="1">
        <p:scale>
          <a:sx n="96" d="100"/>
          <a:sy n="96" d="100"/>
        </p:scale>
        <p:origin x="401" y="48"/>
      </p:cViewPr>
      <p:guideLst>
        <p:guide orient="horz" pos="2115"/>
        <p:guide pos="3840"/>
        <p:guide pos="257"/>
        <p:guide orient="horz" pos="255"/>
        <p:guide pos="7333"/>
        <p:guide orient="horz" pos="3952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napToGrid="0">
      <p:cViewPr varScale="1">
        <p:scale>
          <a:sx n="72" d="100"/>
          <a:sy n="72" d="100"/>
        </p:scale>
        <p:origin x="333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4B26A4-6910-481C-80E1-143540D3235E}" type="datetimeFigureOut">
              <a:rPr lang="zh-CN" altLang="en-US" smtClean="0"/>
              <a:t>2024/4/24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5758C1-5CBE-4106-A347-F4E20C78F5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08993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45255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17250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04504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/>
              <a:t>模板来自于： 第一PPT https://www.1ppt.com/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61643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/>
              <a:t>模板来自于： 第一PPT https://www.1ppt.com/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799155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81191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6296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63192-9158-4B5C-926A-4C4140120BFF}" type="datetimeFigureOut">
              <a:rPr lang="zh-CN" altLang="en-US" smtClean="0"/>
              <a:t>2024/4/24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2BF94-BA8F-4207-846E-84431619369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63192-9158-4B5C-926A-4C4140120BFF}" type="datetimeFigureOut">
              <a:rPr lang="zh-CN" altLang="en-US" smtClean="0"/>
              <a:t>2024/4/24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2BF94-BA8F-4207-846E-8443161936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2803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63192-9158-4B5C-926A-4C4140120BFF}" type="datetimeFigureOut">
              <a:rPr lang="zh-CN" altLang="en-US" smtClean="0"/>
              <a:t>2024/4/24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2BF94-BA8F-4207-846E-8443161936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63594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63192-9158-4B5C-926A-4C4140120BFF}" type="datetimeFigureOut">
              <a:rPr lang="zh-CN" altLang="en-US" smtClean="0"/>
              <a:t>2024/4/24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2BF94-BA8F-4207-846E-8443161936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8506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63192-9158-4B5C-926A-4C4140120BFF}" type="datetimeFigureOut">
              <a:rPr lang="zh-CN" altLang="en-US" smtClean="0"/>
              <a:t>2024/4/24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2BF94-BA8F-4207-846E-8443161936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20472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63192-9158-4B5C-926A-4C4140120BFF}" type="datetimeFigureOut">
              <a:rPr lang="zh-CN" altLang="en-US" smtClean="0"/>
              <a:t>2024/4/24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2BF94-BA8F-4207-846E-8443161936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6550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63192-9158-4B5C-926A-4C4140120BFF}" type="datetimeFigureOut">
              <a:rPr lang="zh-CN" altLang="en-US" smtClean="0"/>
              <a:t>2024/4/24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2BF94-BA8F-4207-846E-8443161936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07028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63192-9158-4B5C-926A-4C4140120BFF}" type="datetimeFigureOut">
              <a:rPr lang="zh-CN" altLang="en-US" smtClean="0"/>
              <a:t>2024/4/24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2BF94-BA8F-4207-846E-8443161936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66230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63192-9158-4B5C-926A-4C4140120BFF}" type="datetimeFigureOut">
              <a:rPr lang="zh-CN" altLang="en-US" smtClean="0"/>
              <a:t>2024/4/24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2BF94-BA8F-4207-846E-8443161936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79041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63192-9158-4B5C-926A-4C4140120BFF}" type="datetimeFigureOut">
              <a:rPr lang="zh-CN" altLang="en-US" smtClean="0"/>
              <a:t>2024/4/24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2BF94-BA8F-4207-846E-8443161936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2535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63192-9158-4B5C-926A-4C4140120BFF}" type="datetimeFigureOut">
              <a:rPr lang="zh-CN" altLang="en-US" smtClean="0"/>
              <a:t>2024/4/24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2BF94-BA8F-4207-846E-8443161936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3463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63192-9158-4B5C-926A-4C4140120BFF}" type="datetimeFigureOut">
              <a:rPr lang="zh-CN" altLang="en-US" smtClean="0"/>
              <a:t>2024/4/24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2BF94-BA8F-4207-846E-84431619369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63192-9158-4B5C-926A-4C4140120BFF}" type="datetimeFigureOut">
              <a:rPr lang="zh-CN" altLang="en-US" smtClean="0"/>
              <a:t>2024/4/24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2BF94-BA8F-4207-846E-8443161936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08427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63192-9158-4B5C-926A-4C4140120BFF}" type="datetimeFigureOut">
              <a:rPr lang="zh-CN" altLang="en-US" smtClean="0"/>
              <a:t>2024/4/24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2BF94-BA8F-4207-846E-8443161936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96283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63192-9158-4B5C-926A-4C4140120BFF}" type="datetimeFigureOut">
              <a:rPr lang="zh-CN" altLang="en-US" smtClean="0"/>
              <a:t>2024/4/24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2BF94-BA8F-4207-846E-8443161936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72835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63192-9158-4B5C-926A-4C4140120BFF}" type="datetimeFigureOut">
              <a:rPr lang="zh-CN" altLang="en-US" smtClean="0"/>
              <a:t>2024/4/24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2BF94-BA8F-4207-846E-8443161936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71098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63192-9158-4B5C-926A-4C4140120BFF}" type="datetimeFigureOut">
              <a:rPr lang="zh-CN" altLang="en-US" smtClean="0"/>
              <a:t>2024/4/24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2BF94-BA8F-4207-846E-8443161936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04164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63192-9158-4B5C-926A-4C4140120BFF}" type="datetimeFigureOut">
              <a:rPr lang="zh-CN" altLang="en-US" smtClean="0"/>
              <a:t>2024/4/24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2BF94-BA8F-4207-846E-8443161936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69253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63192-9158-4B5C-926A-4C4140120BFF}" type="datetimeFigureOut">
              <a:rPr lang="zh-CN" altLang="en-US" smtClean="0"/>
              <a:t>2024/4/24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2BF94-BA8F-4207-846E-8443161936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37197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63192-9158-4B5C-926A-4C4140120BFF}" type="datetimeFigureOut">
              <a:rPr lang="zh-CN" altLang="en-US" smtClean="0"/>
              <a:t>2024/4/24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2BF94-BA8F-4207-846E-8443161936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43582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63192-9158-4B5C-926A-4C4140120BFF}" type="datetimeFigureOut">
              <a:rPr lang="zh-CN" altLang="en-US" smtClean="0"/>
              <a:t>2024/4/24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2BF94-BA8F-4207-846E-8443161936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93715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63192-9158-4B5C-926A-4C4140120BFF}" type="datetimeFigureOut">
              <a:rPr lang="zh-CN" altLang="en-US" smtClean="0"/>
              <a:t>2024/4/24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2BF94-BA8F-4207-846E-8443161936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0533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bg>
      <p:bgPr>
        <a:gradFill flip="none" rotWithShape="1">
          <a:gsLst>
            <a:gs pos="0">
              <a:srgbClr val="7030A0"/>
            </a:gs>
            <a:gs pos="100000">
              <a:srgbClr val="0051F2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7299180" y="706875"/>
            <a:ext cx="4892821" cy="6151125"/>
          </a:xfrm>
          <a:custGeom>
            <a:avLst/>
            <a:gdLst>
              <a:gd name="connsiteX0" fmla="*/ 4354733 w 4892821"/>
              <a:gd name="connsiteY0" fmla="*/ 877 h 6151125"/>
              <a:gd name="connsiteX1" fmla="*/ 4857648 w 4892821"/>
              <a:gd name="connsiteY1" fmla="*/ 63514 h 6151125"/>
              <a:gd name="connsiteX2" fmla="*/ 4892821 w 4892821"/>
              <a:gd name="connsiteY2" fmla="*/ 73322 h 6151125"/>
              <a:gd name="connsiteX3" fmla="*/ 4892821 w 4892821"/>
              <a:gd name="connsiteY3" fmla="*/ 6151125 h 6151125"/>
              <a:gd name="connsiteX4" fmla="*/ 80941 w 4892821"/>
              <a:gd name="connsiteY4" fmla="*/ 6151125 h 6151125"/>
              <a:gd name="connsiteX5" fmla="*/ 36073 w 4892821"/>
              <a:gd name="connsiteY5" fmla="*/ 5944764 h 6151125"/>
              <a:gd name="connsiteX6" fmla="*/ 349293 w 4892821"/>
              <a:gd name="connsiteY6" fmla="*/ 4213037 h 6151125"/>
              <a:gd name="connsiteX7" fmla="*/ 2029755 w 4892821"/>
              <a:gd name="connsiteY7" fmla="*/ 1302391 h 6151125"/>
              <a:gd name="connsiteX8" fmla="*/ 4354733 w 4892821"/>
              <a:gd name="connsiteY8" fmla="*/ 877 h 6151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92821" h="6151125">
                <a:moveTo>
                  <a:pt x="4354733" y="877"/>
                </a:moveTo>
                <a:cubicBezTo>
                  <a:pt x="4522630" y="5237"/>
                  <a:pt x="4691062" y="25904"/>
                  <a:pt x="4857648" y="63514"/>
                </a:cubicBezTo>
                <a:lnTo>
                  <a:pt x="4892821" y="73322"/>
                </a:lnTo>
                <a:lnTo>
                  <a:pt x="4892821" y="6151125"/>
                </a:lnTo>
                <a:lnTo>
                  <a:pt x="80941" y="6151125"/>
                </a:lnTo>
                <a:lnTo>
                  <a:pt x="36073" y="5944764"/>
                </a:lnTo>
                <a:cubicBezTo>
                  <a:pt x="-60569" y="5369226"/>
                  <a:pt x="34709" y="4757914"/>
                  <a:pt x="349293" y="4213037"/>
                </a:cubicBezTo>
                <a:lnTo>
                  <a:pt x="2029755" y="1302391"/>
                </a:lnTo>
                <a:cubicBezTo>
                  <a:pt x="2524103" y="446157"/>
                  <a:pt x="3431304" y="-23107"/>
                  <a:pt x="4354733" y="877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</p:cSld>
  <p:clrMapOvr>
    <a:masterClrMapping/>
  </p:clrMapOvr>
  <p:hf sldNum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63192-9158-4B5C-926A-4C4140120BFF}" type="datetimeFigureOut">
              <a:rPr lang="zh-CN" altLang="en-US" smtClean="0"/>
              <a:t>2024/4/24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2BF94-BA8F-4207-846E-8443161936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70010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63192-9158-4B5C-926A-4C4140120BFF}" type="datetimeFigureOut">
              <a:rPr lang="zh-CN" altLang="en-US" smtClean="0"/>
              <a:t>2024/4/24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2BF94-BA8F-4207-846E-8443161936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1676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63192-9158-4B5C-926A-4C4140120BFF}" type="datetimeFigureOut">
              <a:rPr lang="zh-CN" altLang="en-US" smtClean="0"/>
              <a:t>2024/4/24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2BF94-BA8F-4207-846E-8443161936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48738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63192-9158-4B5C-926A-4C4140120BFF}" type="datetimeFigureOut">
              <a:rPr lang="zh-CN" altLang="en-US" smtClean="0"/>
              <a:t>2024/4/24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2BF94-BA8F-4207-846E-8443161936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25467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63192-9158-4B5C-926A-4C4140120BFF}" type="datetimeFigureOut">
              <a:rPr lang="zh-CN" altLang="en-US" smtClean="0"/>
              <a:t>2024/4/24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2BF94-BA8F-4207-846E-8443161936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31586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63192-9158-4B5C-926A-4C4140120BFF}" type="datetimeFigureOut">
              <a:rPr lang="zh-CN" altLang="en-US" smtClean="0"/>
              <a:t>2024/4/24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2BF94-BA8F-4207-846E-8443161936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20874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63192-9158-4B5C-926A-4C4140120BFF}" type="datetimeFigureOut">
              <a:rPr lang="zh-CN" altLang="en-US" smtClean="0"/>
              <a:t>2024/4/24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2BF94-BA8F-4207-846E-8443161936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50599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63192-9158-4B5C-926A-4C4140120BFF}" type="datetimeFigureOut">
              <a:rPr lang="zh-CN" altLang="en-US" smtClean="0"/>
              <a:t>2024/4/24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2BF94-BA8F-4207-846E-8443161936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1563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63192-9158-4B5C-926A-4C4140120BFF}" type="datetimeFigureOut">
              <a:rPr lang="zh-CN" altLang="en-US" smtClean="0"/>
              <a:t>2024/4/24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2BF94-BA8F-4207-846E-8443161936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43850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63192-9158-4B5C-926A-4C4140120BFF}" type="datetimeFigureOut">
              <a:rPr lang="zh-CN" altLang="en-US" smtClean="0"/>
              <a:t>2024/4/24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2BF94-BA8F-4207-846E-8443161936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591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63192-9158-4B5C-926A-4C4140120BFF}" type="datetimeFigureOut">
              <a:rPr lang="zh-CN" altLang="en-US" smtClean="0"/>
              <a:t>2024/4/24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2BF94-BA8F-4207-846E-8443161936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59561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63192-9158-4B5C-926A-4C4140120BFF}" type="datetimeFigureOut">
              <a:rPr lang="zh-CN" altLang="en-US" smtClean="0"/>
              <a:t>2024/4/24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2BF94-BA8F-4207-846E-8443161936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76451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63192-9158-4B5C-926A-4C4140120BFF}" type="datetimeFigureOut">
              <a:rPr lang="zh-CN" altLang="en-US" smtClean="0"/>
              <a:t>2024/4/24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2BF94-BA8F-4207-846E-8443161936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21558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63192-9158-4B5C-926A-4C4140120BFF}" type="datetimeFigureOut">
              <a:rPr lang="zh-CN" altLang="en-US" smtClean="0"/>
              <a:t>2024/4/24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2BF94-BA8F-4207-846E-8443161936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983333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63192-9158-4B5C-926A-4C4140120BFF}" type="datetimeFigureOut">
              <a:rPr lang="zh-CN" altLang="en-US" smtClean="0"/>
              <a:t>2024/4/24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2BF94-BA8F-4207-846E-8443161936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82353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63192-9158-4B5C-926A-4C4140120BFF}" type="datetimeFigureOut">
              <a:rPr lang="zh-CN" altLang="en-US" smtClean="0"/>
              <a:t>2024/4/24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2BF94-BA8F-4207-846E-8443161936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274195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63192-9158-4B5C-926A-4C4140120BFF}" type="datetimeFigureOut">
              <a:rPr lang="zh-CN" altLang="en-US" smtClean="0"/>
              <a:t>2024/4/24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2BF94-BA8F-4207-846E-8443161936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5762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63192-9158-4B5C-926A-4C4140120BFF}" type="datetimeFigureOut">
              <a:rPr lang="zh-CN" altLang="en-US" smtClean="0"/>
              <a:t>2024/4/24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2BF94-BA8F-4207-846E-8443161936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6545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63192-9158-4B5C-926A-4C4140120BFF}" type="datetimeFigureOut">
              <a:rPr lang="zh-CN" altLang="en-US" smtClean="0"/>
              <a:t>2024/4/24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2BF94-BA8F-4207-846E-8443161936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27138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63192-9158-4B5C-926A-4C4140120BFF}" type="datetimeFigureOut">
              <a:rPr lang="zh-CN" altLang="en-US" smtClean="0"/>
              <a:t>2024/4/24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2BF94-BA8F-4207-846E-8443161936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6167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63192-9158-4B5C-926A-4C4140120BFF}" type="datetimeFigureOut">
              <a:rPr lang="zh-CN" altLang="en-US" smtClean="0"/>
              <a:t>2024/4/24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2BF94-BA8F-4207-846E-8443161936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69875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63192-9158-4B5C-926A-4C4140120BFF}" type="datetimeFigureOut">
              <a:rPr lang="zh-CN" altLang="en-US" smtClean="0"/>
              <a:t>2024/4/24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2BF94-BA8F-4207-846E-8443161936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393871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63192-9158-4B5C-926A-4C4140120BFF}" type="datetimeFigureOut">
              <a:rPr lang="zh-CN" altLang="en-US" smtClean="0"/>
              <a:t>2024/4/24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2BF94-BA8F-4207-846E-8443161936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751164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63192-9158-4B5C-926A-4C4140120BFF}" type="datetimeFigureOut">
              <a:rPr lang="zh-CN" altLang="en-US" smtClean="0"/>
              <a:t>2024/4/24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2BF94-BA8F-4207-846E-8443161936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102489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63192-9158-4B5C-926A-4C4140120BFF}" type="datetimeFigureOut">
              <a:rPr lang="zh-CN" altLang="en-US" smtClean="0"/>
              <a:t>2024/4/24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2BF94-BA8F-4207-846E-8443161936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539948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63192-9158-4B5C-926A-4C4140120BFF}" type="datetimeFigureOut">
              <a:rPr lang="zh-CN" altLang="en-US" smtClean="0"/>
              <a:t>2024/4/24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2BF94-BA8F-4207-846E-8443161936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472330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63192-9158-4B5C-926A-4C4140120BFF}" type="datetimeFigureOut">
              <a:rPr lang="zh-CN" altLang="en-US" smtClean="0"/>
              <a:t>2024/4/24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2BF94-BA8F-4207-846E-8443161936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150041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63192-9158-4B5C-926A-4C4140120BFF}" type="datetimeFigureOut">
              <a:rPr lang="zh-CN" altLang="en-US" smtClean="0"/>
              <a:t>2024/4/24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2BF94-BA8F-4207-846E-8443161936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673398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63192-9158-4B5C-926A-4C4140120BFF}" type="datetimeFigureOut">
              <a:rPr lang="zh-CN" altLang="en-US" smtClean="0"/>
              <a:t>2024/4/24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2BF94-BA8F-4207-846E-8443161936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124648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63192-9158-4B5C-926A-4C4140120BFF}" type="datetimeFigureOut">
              <a:rPr lang="zh-CN" altLang="en-US" smtClean="0"/>
              <a:t>2024/4/24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2BF94-BA8F-4207-846E-8443161936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316175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63192-9158-4B5C-926A-4C4140120BFF}" type="datetimeFigureOut">
              <a:rPr lang="zh-CN" altLang="en-US" smtClean="0"/>
              <a:t>2024/4/24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2BF94-BA8F-4207-846E-8443161936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5092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63192-9158-4B5C-926A-4C4140120BFF}" type="datetimeFigureOut">
              <a:rPr lang="zh-CN" altLang="en-US" smtClean="0"/>
              <a:t>2024/4/24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2BF94-BA8F-4207-846E-8443161936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928618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63192-9158-4B5C-926A-4C4140120BFF}" type="datetimeFigureOut">
              <a:rPr lang="zh-CN" altLang="en-US" smtClean="0"/>
              <a:t>2024/4/24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2BF94-BA8F-4207-846E-8443161936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073547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63192-9158-4B5C-926A-4C4140120BFF}" type="datetimeFigureOut">
              <a:rPr lang="zh-CN" altLang="en-US" smtClean="0"/>
              <a:t>2024/4/24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2BF94-BA8F-4207-846E-8443161936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033787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63192-9158-4B5C-926A-4C4140120BFF}" type="datetimeFigureOut">
              <a:rPr lang="zh-CN" altLang="en-US" smtClean="0"/>
              <a:t>2024/4/24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2BF94-BA8F-4207-846E-8443161936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117161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63192-9158-4B5C-926A-4C4140120BFF}" type="datetimeFigureOut">
              <a:rPr lang="zh-CN" altLang="en-US" smtClean="0"/>
              <a:t>2024/4/24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2BF94-BA8F-4207-846E-8443161936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358092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63192-9158-4B5C-926A-4C4140120BFF}" type="datetimeFigureOut">
              <a:rPr lang="zh-CN" altLang="en-US" smtClean="0"/>
              <a:t>2024/4/24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2BF94-BA8F-4207-846E-8443161936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28942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63192-9158-4B5C-926A-4C4140120BFF}" type="datetimeFigureOut">
              <a:rPr lang="zh-CN" altLang="en-US" smtClean="0"/>
              <a:t>2024/4/24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2BF94-BA8F-4207-846E-8443161936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90542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63192-9158-4B5C-926A-4C4140120BFF}" type="datetimeFigureOut">
              <a:rPr lang="zh-CN" altLang="en-US" smtClean="0"/>
              <a:t>2024/4/24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2BF94-BA8F-4207-846E-8443161936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997120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63192-9158-4B5C-926A-4C4140120BFF}" type="datetimeFigureOut">
              <a:rPr lang="zh-CN" altLang="en-US" smtClean="0"/>
              <a:t>2024/4/24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2BF94-BA8F-4207-846E-8443161936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514226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63192-9158-4B5C-926A-4C4140120BFF}" type="datetimeFigureOut">
              <a:rPr lang="zh-CN" altLang="en-US" smtClean="0"/>
              <a:t>2024/4/24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2BF94-BA8F-4207-846E-8443161936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489217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63192-9158-4B5C-926A-4C4140120BFF}" type="datetimeFigureOut">
              <a:rPr lang="zh-CN" altLang="en-US" smtClean="0"/>
              <a:t>2024/4/24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2BF94-BA8F-4207-846E-8443161936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0941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63192-9158-4B5C-926A-4C4140120BFF}" type="datetimeFigureOut">
              <a:rPr lang="zh-CN" altLang="en-US" smtClean="0"/>
              <a:t>2024/4/24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2BF94-BA8F-4207-846E-8443161936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697141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63192-9158-4B5C-926A-4C4140120BFF}" type="datetimeFigureOut">
              <a:rPr lang="zh-CN" altLang="en-US" smtClean="0"/>
              <a:t>2024/4/24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2BF94-BA8F-4207-846E-8443161936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885320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63192-9158-4B5C-926A-4C4140120BFF}" type="datetimeFigureOut">
              <a:rPr lang="zh-CN" altLang="en-US" smtClean="0"/>
              <a:t>2024/4/24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2BF94-BA8F-4207-846E-8443161936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266406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63192-9158-4B5C-926A-4C4140120BFF}" type="datetimeFigureOut">
              <a:rPr lang="zh-CN" altLang="en-US" smtClean="0"/>
              <a:t>2024/4/24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2BF94-BA8F-4207-846E-8443161936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097693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63192-9158-4B5C-926A-4C4140120BFF}" type="datetimeFigureOut">
              <a:rPr lang="zh-CN" altLang="en-US" smtClean="0"/>
              <a:t>2024/4/24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2BF94-BA8F-4207-846E-84431619369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453650" y="0"/>
            <a:ext cx="54006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358728232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63192-9158-4B5C-926A-4C4140120BFF}" type="datetimeFigureOut">
              <a:rPr lang="zh-CN" altLang="en-US" smtClean="0"/>
              <a:t>2024/4/24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2BF94-BA8F-4207-846E-8443161936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984831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63192-9158-4B5C-926A-4C4140120BFF}" type="datetimeFigureOut">
              <a:rPr lang="zh-CN" altLang="en-US" smtClean="0"/>
              <a:t>2024/4/24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2BF94-BA8F-4207-846E-8443161936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879606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igh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ftr="0" dt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lo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chemeClr val="accent1"/>
              </a:gs>
              <a:gs pos="100000">
                <a:schemeClr val="accent4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ight Triangle 20"/>
          <p:cNvSpPr/>
          <p:nvPr userDrawn="1"/>
        </p:nvSpPr>
        <p:spPr>
          <a:xfrm rot="5400000">
            <a:off x="0" y="0"/>
            <a:ext cx="3747541" cy="3747541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lumMod val="75000"/>
                  <a:alpha val="17000"/>
                </a:schemeClr>
              </a:gs>
              <a:gs pos="94000">
                <a:schemeClr val="accent4">
                  <a:lumMod val="75000"/>
                  <a:alpha val="9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22" name="Parallelogram 21"/>
          <p:cNvSpPr/>
          <p:nvPr userDrawn="1"/>
        </p:nvSpPr>
        <p:spPr>
          <a:xfrm>
            <a:off x="824458" y="0"/>
            <a:ext cx="8964118" cy="6858000"/>
          </a:xfrm>
          <a:prstGeom prst="parallelogram">
            <a:avLst>
              <a:gd name="adj" fmla="val 100599"/>
            </a:avLst>
          </a:prstGeom>
          <a:gradFill flip="none" rotWithShape="1">
            <a:gsLst>
              <a:gs pos="0">
                <a:schemeClr val="accent4">
                  <a:lumMod val="50000"/>
                  <a:alpha val="16000"/>
                </a:schemeClr>
              </a:gs>
              <a:gs pos="94000">
                <a:schemeClr val="accent1">
                  <a:lumMod val="20000"/>
                  <a:lumOff val="80000"/>
                  <a:alpha val="4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Parallelogram 22"/>
          <p:cNvSpPr/>
          <p:nvPr userDrawn="1"/>
        </p:nvSpPr>
        <p:spPr>
          <a:xfrm>
            <a:off x="5202715" y="1946786"/>
            <a:ext cx="6419465" cy="4911213"/>
          </a:xfrm>
          <a:prstGeom prst="parallelogram">
            <a:avLst>
              <a:gd name="adj" fmla="val 100599"/>
            </a:avLst>
          </a:prstGeom>
          <a:gradFill flip="none" rotWithShape="1">
            <a:gsLst>
              <a:gs pos="0">
                <a:schemeClr val="accent4">
                  <a:lumMod val="50000"/>
                  <a:alpha val="16000"/>
                </a:schemeClr>
              </a:gs>
              <a:gs pos="94000">
                <a:schemeClr val="accent1">
                  <a:lumMod val="20000"/>
                  <a:lumOff val="80000"/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Parallelogram 23"/>
          <p:cNvSpPr/>
          <p:nvPr userDrawn="1"/>
        </p:nvSpPr>
        <p:spPr>
          <a:xfrm>
            <a:off x="6434545" y="0"/>
            <a:ext cx="5014232" cy="3836139"/>
          </a:xfrm>
          <a:prstGeom prst="parallelogram">
            <a:avLst>
              <a:gd name="adj" fmla="val 100599"/>
            </a:avLst>
          </a:prstGeom>
          <a:gradFill flip="none" rotWithShape="1">
            <a:gsLst>
              <a:gs pos="0">
                <a:schemeClr val="accent4">
                  <a:lumMod val="50000"/>
                  <a:alpha val="16000"/>
                </a:schemeClr>
              </a:gs>
              <a:gs pos="94000">
                <a:schemeClr val="accent1">
                  <a:lumMod val="20000"/>
                  <a:lumOff val="80000"/>
                  <a:alpha val="4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Parallelogram 24"/>
          <p:cNvSpPr/>
          <p:nvPr userDrawn="1"/>
        </p:nvSpPr>
        <p:spPr>
          <a:xfrm>
            <a:off x="2695599" y="0"/>
            <a:ext cx="5014232" cy="3836139"/>
          </a:xfrm>
          <a:prstGeom prst="parallelogram">
            <a:avLst>
              <a:gd name="adj" fmla="val 100599"/>
            </a:avLst>
          </a:prstGeom>
          <a:solidFill>
            <a:schemeClr val="bg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6" name="Group 25"/>
          <p:cNvGrpSpPr/>
          <p:nvPr userDrawn="1"/>
        </p:nvGrpSpPr>
        <p:grpSpPr>
          <a:xfrm>
            <a:off x="0" y="0"/>
            <a:ext cx="3960509" cy="5662706"/>
            <a:chOff x="-5054974" y="264971"/>
            <a:chExt cx="4607565" cy="6587862"/>
          </a:xfrm>
        </p:grpSpPr>
        <p:sp>
          <p:nvSpPr>
            <p:cNvPr id="27" name="Hexagon 26"/>
            <p:cNvSpPr/>
            <p:nvPr/>
          </p:nvSpPr>
          <p:spPr>
            <a:xfrm>
              <a:off x="-5054974" y="264971"/>
              <a:ext cx="1376516" cy="1199930"/>
            </a:xfrm>
            <a:prstGeom prst="hexagon">
              <a:avLst/>
            </a:prstGeom>
            <a:noFill/>
            <a:ln>
              <a:solidFill>
                <a:schemeClr val="bg1">
                  <a:alpha val="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8" name="Hexagon 27"/>
            <p:cNvSpPr/>
            <p:nvPr/>
          </p:nvSpPr>
          <p:spPr>
            <a:xfrm>
              <a:off x="-5054974" y="1462550"/>
              <a:ext cx="1376516" cy="1199930"/>
            </a:xfrm>
            <a:prstGeom prst="hexagon">
              <a:avLst/>
            </a:prstGeom>
            <a:noFill/>
            <a:ln>
              <a:solidFill>
                <a:schemeClr val="bg1">
                  <a:alpha val="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9" name="Hexagon 28"/>
            <p:cNvSpPr/>
            <p:nvPr/>
          </p:nvSpPr>
          <p:spPr>
            <a:xfrm>
              <a:off x="-5054974" y="5055289"/>
              <a:ext cx="1376516" cy="1199930"/>
            </a:xfrm>
            <a:prstGeom prst="hexagon">
              <a:avLst/>
            </a:prstGeom>
            <a:noFill/>
            <a:ln>
              <a:solidFill>
                <a:schemeClr val="bg1">
                  <a:alpha val="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0" name="Hexagon 29"/>
            <p:cNvSpPr/>
            <p:nvPr/>
          </p:nvSpPr>
          <p:spPr>
            <a:xfrm>
              <a:off x="-3981212" y="862585"/>
              <a:ext cx="1376516" cy="1199930"/>
            </a:xfrm>
            <a:prstGeom prst="hexagon">
              <a:avLst/>
            </a:prstGeom>
            <a:noFill/>
            <a:ln>
              <a:solidFill>
                <a:schemeClr val="bg1">
                  <a:alpha val="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1" name="Hexagon 30"/>
            <p:cNvSpPr/>
            <p:nvPr/>
          </p:nvSpPr>
          <p:spPr>
            <a:xfrm>
              <a:off x="-3981212" y="2060164"/>
              <a:ext cx="1376516" cy="1199930"/>
            </a:xfrm>
            <a:prstGeom prst="hexagon">
              <a:avLst/>
            </a:prstGeom>
            <a:noFill/>
            <a:ln>
              <a:solidFill>
                <a:schemeClr val="bg1">
                  <a:alpha val="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2" name="Hexagon 31"/>
            <p:cNvSpPr/>
            <p:nvPr/>
          </p:nvSpPr>
          <p:spPr>
            <a:xfrm>
              <a:off x="-3981212" y="3257743"/>
              <a:ext cx="1376516" cy="1199930"/>
            </a:xfrm>
            <a:prstGeom prst="hexagon">
              <a:avLst/>
            </a:prstGeom>
            <a:noFill/>
            <a:ln>
              <a:solidFill>
                <a:schemeClr val="bg1">
                  <a:alpha val="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3" name="Hexagon 32"/>
            <p:cNvSpPr/>
            <p:nvPr/>
          </p:nvSpPr>
          <p:spPr>
            <a:xfrm>
              <a:off x="-3981212" y="4455323"/>
              <a:ext cx="1376516" cy="1199930"/>
            </a:xfrm>
            <a:prstGeom prst="hexagon">
              <a:avLst/>
            </a:prstGeom>
            <a:noFill/>
            <a:ln>
              <a:solidFill>
                <a:schemeClr val="bg1">
                  <a:alpha val="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4" name="Hexagon 33"/>
            <p:cNvSpPr/>
            <p:nvPr/>
          </p:nvSpPr>
          <p:spPr>
            <a:xfrm>
              <a:off x="-3981212" y="5652903"/>
              <a:ext cx="1376516" cy="1199930"/>
            </a:xfrm>
            <a:prstGeom prst="hexagon">
              <a:avLst/>
            </a:prstGeom>
            <a:noFill/>
            <a:ln>
              <a:solidFill>
                <a:schemeClr val="bg1">
                  <a:alpha val="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5" name="Hexagon 34"/>
            <p:cNvSpPr/>
            <p:nvPr/>
          </p:nvSpPr>
          <p:spPr>
            <a:xfrm>
              <a:off x="-2897687" y="270137"/>
              <a:ext cx="1376516" cy="1199930"/>
            </a:xfrm>
            <a:prstGeom prst="hexagon">
              <a:avLst/>
            </a:prstGeom>
            <a:noFill/>
            <a:ln>
              <a:solidFill>
                <a:schemeClr val="bg1">
                  <a:alpha val="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6" name="Hexagon 35"/>
            <p:cNvSpPr/>
            <p:nvPr/>
          </p:nvSpPr>
          <p:spPr>
            <a:xfrm>
              <a:off x="-2897687" y="1467716"/>
              <a:ext cx="1376516" cy="1199930"/>
            </a:xfrm>
            <a:prstGeom prst="hexagon">
              <a:avLst/>
            </a:prstGeom>
            <a:noFill/>
            <a:ln>
              <a:solidFill>
                <a:schemeClr val="bg1">
                  <a:alpha val="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7" name="Hexagon 36"/>
            <p:cNvSpPr/>
            <p:nvPr/>
          </p:nvSpPr>
          <p:spPr>
            <a:xfrm>
              <a:off x="-2897687" y="2665295"/>
              <a:ext cx="1376516" cy="1199930"/>
            </a:xfrm>
            <a:prstGeom prst="hexagon">
              <a:avLst/>
            </a:prstGeom>
            <a:noFill/>
            <a:ln>
              <a:solidFill>
                <a:schemeClr val="bg1">
                  <a:alpha val="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8" name="Hexagon 37"/>
            <p:cNvSpPr/>
            <p:nvPr/>
          </p:nvSpPr>
          <p:spPr>
            <a:xfrm>
              <a:off x="-2897687" y="3862875"/>
              <a:ext cx="1376516" cy="1199930"/>
            </a:xfrm>
            <a:prstGeom prst="hexagon">
              <a:avLst/>
            </a:prstGeom>
            <a:noFill/>
            <a:ln>
              <a:solidFill>
                <a:schemeClr val="bg1">
                  <a:alpha val="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9" name="Hexagon 38"/>
            <p:cNvSpPr/>
            <p:nvPr/>
          </p:nvSpPr>
          <p:spPr>
            <a:xfrm>
              <a:off x="-2897687" y="5060455"/>
              <a:ext cx="1376516" cy="1199930"/>
            </a:xfrm>
            <a:prstGeom prst="hexagon">
              <a:avLst/>
            </a:prstGeom>
            <a:noFill/>
            <a:ln>
              <a:solidFill>
                <a:schemeClr val="bg1">
                  <a:alpha val="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40" name="Hexagon 39"/>
            <p:cNvSpPr/>
            <p:nvPr/>
          </p:nvSpPr>
          <p:spPr>
            <a:xfrm>
              <a:off x="-1823925" y="867751"/>
              <a:ext cx="1376516" cy="1199930"/>
            </a:xfrm>
            <a:prstGeom prst="hexagon">
              <a:avLst/>
            </a:prstGeom>
            <a:noFill/>
            <a:ln>
              <a:solidFill>
                <a:schemeClr val="bg1">
                  <a:alpha val="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41" name="Hexagon 40"/>
            <p:cNvSpPr/>
            <p:nvPr/>
          </p:nvSpPr>
          <p:spPr>
            <a:xfrm>
              <a:off x="-1823925" y="2065330"/>
              <a:ext cx="1376516" cy="1199930"/>
            </a:xfrm>
            <a:prstGeom prst="hexagon">
              <a:avLst/>
            </a:prstGeom>
            <a:noFill/>
            <a:ln>
              <a:solidFill>
                <a:schemeClr val="bg1">
                  <a:alpha val="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42" name="Hexagon 41"/>
            <p:cNvSpPr/>
            <p:nvPr/>
          </p:nvSpPr>
          <p:spPr>
            <a:xfrm>
              <a:off x="-1823925" y="4460489"/>
              <a:ext cx="1376516" cy="1199930"/>
            </a:xfrm>
            <a:prstGeom prst="hexagon">
              <a:avLst/>
            </a:prstGeom>
            <a:noFill/>
            <a:ln>
              <a:solidFill>
                <a:schemeClr val="bg1">
                  <a:alpha val="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52" name="TextBox 51"/>
          <p:cNvSpPr txBox="1"/>
          <p:nvPr userDrawn="1"/>
        </p:nvSpPr>
        <p:spPr>
          <a:xfrm>
            <a:off x="5660574" y="6326725"/>
            <a:ext cx="8708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400" b="0" i="0" smtClean="0">
                <a:solidFill>
                  <a:schemeClr val="bg1"/>
                </a:solidFill>
                <a:latin typeface="Rajdhani" panose="02000000000000000000" pitchFamily="2" charset="0"/>
                <a:ea typeface="Lato" panose="020F0502020204030203" pitchFamily="34" charset="0"/>
                <a:cs typeface="Rajdhani" panose="02000000000000000000" pitchFamily="2" charset="0"/>
              </a:rPr>
              <a:t>‹#›</a:t>
            </a:fld>
            <a:endParaRPr lang="id-ID" sz="1400" b="0" i="0" dirty="0">
              <a:solidFill>
                <a:schemeClr val="bg1"/>
              </a:solidFill>
              <a:latin typeface="Rajdhani" panose="02000000000000000000" pitchFamily="2" charset="0"/>
              <a:ea typeface="Lato" panose="020F0502020204030203" pitchFamily="34" charset="0"/>
              <a:cs typeface="Rajdhani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</p:bldLst>
  </p:timing>
  <p:hf sldNum="0" ftr="0" dt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ftr="0" dt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Ligh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2117689" y="3465645"/>
            <a:ext cx="953146" cy="821676"/>
          </a:xfrm>
          <a:custGeom>
            <a:avLst/>
            <a:gdLst>
              <a:gd name="connsiteX0" fmla="*/ 205419 w 953146"/>
              <a:gd name="connsiteY0" fmla="*/ 0 h 821676"/>
              <a:gd name="connsiteX1" fmla="*/ 747727 w 953146"/>
              <a:gd name="connsiteY1" fmla="*/ 0 h 821676"/>
              <a:gd name="connsiteX2" fmla="*/ 953146 w 953146"/>
              <a:gd name="connsiteY2" fmla="*/ 410838 h 821676"/>
              <a:gd name="connsiteX3" fmla="*/ 747727 w 953146"/>
              <a:gd name="connsiteY3" fmla="*/ 821676 h 821676"/>
              <a:gd name="connsiteX4" fmla="*/ 205419 w 953146"/>
              <a:gd name="connsiteY4" fmla="*/ 821676 h 821676"/>
              <a:gd name="connsiteX5" fmla="*/ 0 w 953146"/>
              <a:gd name="connsiteY5" fmla="*/ 410838 h 821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53146" h="821676">
                <a:moveTo>
                  <a:pt x="205419" y="0"/>
                </a:moveTo>
                <a:lnTo>
                  <a:pt x="747727" y="0"/>
                </a:lnTo>
                <a:lnTo>
                  <a:pt x="953146" y="410838"/>
                </a:lnTo>
                <a:lnTo>
                  <a:pt x="747727" y="821676"/>
                </a:lnTo>
                <a:lnTo>
                  <a:pt x="205419" y="821676"/>
                </a:lnTo>
                <a:lnTo>
                  <a:pt x="0" y="41083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80964" y="3681470"/>
            <a:ext cx="737222" cy="635534"/>
          </a:xfrm>
          <a:custGeom>
            <a:avLst/>
            <a:gdLst>
              <a:gd name="connsiteX0" fmla="*/ 158884 w 737222"/>
              <a:gd name="connsiteY0" fmla="*/ 0 h 635534"/>
              <a:gd name="connsiteX1" fmla="*/ 578339 w 737222"/>
              <a:gd name="connsiteY1" fmla="*/ 0 h 635534"/>
              <a:gd name="connsiteX2" fmla="*/ 737222 w 737222"/>
              <a:gd name="connsiteY2" fmla="*/ 317767 h 635534"/>
              <a:gd name="connsiteX3" fmla="*/ 578339 w 737222"/>
              <a:gd name="connsiteY3" fmla="*/ 635534 h 635534"/>
              <a:gd name="connsiteX4" fmla="*/ 158884 w 737222"/>
              <a:gd name="connsiteY4" fmla="*/ 635534 h 635534"/>
              <a:gd name="connsiteX5" fmla="*/ 0 w 737222"/>
              <a:gd name="connsiteY5" fmla="*/ 317767 h 635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7222" h="635534">
                <a:moveTo>
                  <a:pt x="158884" y="0"/>
                </a:moveTo>
                <a:lnTo>
                  <a:pt x="578339" y="0"/>
                </a:lnTo>
                <a:lnTo>
                  <a:pt x="737222" y="317767"/>
                </a:lnTo>
                <a:lnTo>
                  <a:pt x="578339" y="635534"/>
                </a:lnTo>
                <a:lnTo>
                  <a:pt x="158884" y="635534"/>
                </a:lnTo>
                <a:lnTo>
                  <a:pt x="0" y="31776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8842207" y="3681470"/>
            <a:ext cx="737222" cy="635534"/>
          </a:xfrm>
          <a:custGeom>
            <a:avLst/>
            <a:gdLst>
              <a:gd name="connsiteX0" fmla="*/ 158884 w 737222"/>
              <a:gd name="connsiteY0" fmla="*/ 0 h 635534"/>
              <a:gd name="connsiteX1" fmla="*/ 578339 w 737222"/>
              <a:gd name="connsiteY1" fmla="*/ 0 h 635534"/>
              <a:gd name="connsiteX2" fmla="*/ 737222 w 737222"/>
              <a:gd name="connsiteY2" fmla="*/ 317767 h 635534"/>
              <a:gd name="connsiteX3" fmla="*/ 578339 w 737222"/>
              <a:gd name="connsiteY3" fmla="*/ 635534 h 635534"/>
              <a:gd name="connsiteX4" fmla="*/ 158884 w 737222"/>
              <a:gd name="connsiteY4" fmla="*/ 635534 h 635534"/>
              <a:gd name="connsiteX5" fmla="*/ 0 w 737222"/>
              <a:gd name="connsiteY5" fmla="*/ 317767 h 635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7222" h="635534">
                <a:moveTo>
                  <a:pt x="158884" y="0"/>
                </a:moveTo>
                <a:lnTo>
                  <a:pt x="578339" y="0"/>
                </a:lnTo>
                <a:lnTo>
                  <a:pt x="737222" y="317767"/>
                </a:lnTo>
                <a:lnTo>
                  <a:pt x="578339" y="635534"/>
                </a:lnTo>
                <a:lnTo>
                  <a:pt x="158884" y="635534"/>
                </a:lnTo>
                <a:lnTo>
                  <a:pt x="0" y="31776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 nodePh="1">
                                  <p:stCondLst>
                                    <p:cond delay="175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 nodePh="1">
                                  <p:stCondLst>
                                    <p:cond delay="17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  <p:hf sldNum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63192-9158-4B5C-926A-4C4140120BFF}" type="datetimeFigureOut">
              <a:rPr lang="zh-CN" altLang="en-US" smtClean="0"/>
              <a:t>2024/4/24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2BF94-BA8F-4207-846E-8443161936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423306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928914" y="597978"/>
            <a:ext cx="5167087" cy="1759856"/>
          </a:xfrm>
          <a:custGeom>
            <a:avLst/>
            <a:gdLst>
              <a:gd name="connsiteX0" fmla="*/ 0 w 5167087"/>
              <a:gd name="connsiteY0" fmla="*/ 0 h 1759856"/>
              <a:gd name="connsiteX1" fmla="*/ 4750564 w 5167087"/>
              <a:gd name="connsiteY1" fmla="*/ 0 h 1759856"/>
              <a:gd name="connsiteX2" fmla="*/ 5167087 w 5167087"/>
              <a:gd name="connsiteY2" fmla="*/ 879928 h 1759856"/>
              <a:gd name="connsiteX3" fmla="*/ 4750564 w 5167087"/>
              <a:gd name="connsiteY3" fmla="*/ 1759856 h 1759856"/>
              <a:gd name="connsiteX4" fmla="*/ 0 w 5167087"/>
              <a:gd name="connsiteY4" fmla="*/ 1759856 h 175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67087" h="1759856">
                <a:moveTo>
                  <a:pt x="0" y="0"/>
                </a:moveTo>
                <a:lnTo>
                  <a:pt x="4750564" y="0"/>
                </a:lnTo>
                <a:lnTo>
                  <a:pt x="5167087" y="879928"/>
                </a:lnTo>
                <a:lnTo>
                  <a:pt x="4750564" y="1759856"/>
                </a:lnTo>
                <a:lnTo>
                  <a:pt x="0" y="175985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 hasCustomPrompt="1"/>
          </p:nvPr>
        </p:nvSpPr>
        <p:spPr>
          <a:xfrm>
            <a:off x="928914" y="2549073"/>
            <a:ext cx="5167087" cy="1759856"/>
          </a:xfrm>
          <a:custGeom>
            <a:avLst/>
            <a:gdLst>
              <a:gd name="connsiteX0" fmla="*/ 0 w 5167087"/>
              <a:gd name="connsiteY0" fmla="*/ 0 h 1759856"/>
              <a:gd name="connsiteX1" fmla="*/ 4750564 w 5167087"/>
              <a:gd name="connsiteY1" fmla="*/ 0 h 1759856"/>
              <a:gd name="connsiteX2" fmla="*/ 5167087 w 5167087"/>
              <a:gd name="connsiteY2" fmla="*/ 879928 h 1759856"/>
              <a:gd name="connsiteX3" fmla="*/ 4750564 w 5167087"/>
              <a:gd name="connsiteY3" fmla="*/ 1759856 h 1759856"/>
              <a:gd name="connsiteX4" fmla="*/ 0 w 5167087"/>
              <a:gd name="connsiteY4" fmla="*/ 1759856 h 175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67087" h="1759856">
                <a:moveTo>
                  <a:pt x="0" y="0"/>
                </a:moveTo>
                <a:lnTo>
                  <a:pt x="4750564" y="0"/>
                </a:lnTo>
                <a:lnTo>
                  <a:pt x="5167087" y="879928"/>
                </a:lnTo>
                <a:lnTo>
                  <a:pt x="4750564" y="1759856"/>
                </a:lnTo>
                <a:lnTo>
                  <a:pt x="0" y="175985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 hasCustomPrompt="1"/>
          </p:nvPr>
        </p:nvSpPr>
        <p:spPr>
          <a:xfrm>
            <a:off x="928914" y="4500167"/>
            <a:ext cx="5167087" cy="1759856"/>
          </a:xfrm>
          <a:custGeom>
            <a:avLst/>
            <a:gdLst>
              <a:gd name="connsiteX0" fmla="*/ 0 w 5167087"/>
              <a:gd name="connsiteY0" fmla="*/ 0 h 1759856"/>
              <a:gd name="connsiteX1" fmla="*/ 4750564 w 5167087"/>
              <a:gd name="connsiteY1" fmla="*/ 0 h 1759856"/>
              <a:gd name="connsiteX2" fmla="*/ 5167087 w 5167087"/>
              <a:gd name="connsiteY2" fmla="*/ 879928 h 1759856"/>
              <a:gd name="connsiteX3" fmla="*/ 4750564 w 5167087"/>
              <a:gd name="connsiteY3" fmla="*/ 1759856 h 1759856"/>
              <a:gd name="connsiteX4" fmla="*/ 0 w 5167087"/>
              <a:gd name="connsiteY4" fmla="*/ 1759856 h 175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67087" h="1759856">
                <a:moveTo>
                  <a:pt x="0" y="0"/>
                </a:moveTo>
                <a:lnTo>
                  <a:pt x="4750564" y="0"/>
                </a:lnTo>
                <a:lnTo>
                  <a:pt x="5167087" y="879928"/>
                </a:lnTo>
                <a:lnTo>
                  <a:pt x="4750564" y="1759856"/>
                </a:lnTo>
                <a:lnTo>
                  <a:pt x="0" y="175985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  <p:hf sldNum="0" ftr="0" dt="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lo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chemeClr val="accent1"/>
              </a:gs>
              <a:gs pos="100000">
                <a:schemeClr val="accent4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ight Triangle 20"/>
          <p:cNvSpPr/>
          <p:nvPr userDrawn="1"/>
        </p:nvSpPr>
        <p:spPr>
          <a:xfrm rot="5400000">
            <a:off x="0" y="0"/>
            <a:ext cx="3747541" cy="3747541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lumMod val="75000"/>
                  <a:alpha val="17000"/>
                </a:schemeClr>
              </a:gs>
              <a:gs pos="94000">
                <a:schemeClr val="accent4">
                  <a:lumMod val="75000"/>
                  <a:alpha val="9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22" name="Parallelogram 21"/>
          <p:cNvSpPr/>
          <p:nvPr userDrawn="1"/>
        </p:nvSpPr>
        <p:spPr>
          <a:xfrm>
            <a:off x="824458" y="0"/>
            <a:ext cx="8964118" cy="6858000"/>
          </a:xfrm>
          <a:prstGeom prst="parallelogram">
            <a:avLst>
              <a:gd name="adj" fmla="val 100599"/>
            </a:avLst>
          </a:prstGeom>
          <a:gradFill flip="none" rotWithShape="1">
            <a:gsLst>
              <a:gs pos="0">
                <a:schemeClr val="accent4">
                  <a:lumMod val="50000"/>
                  <a:alpha val="16000"/>
                </a:schemeClr>
              </a:gs>
              <a:gs pos="94000">
                <a:schemeClr val="accent1">
                  <a:lumMod val="20000"/>
                  <a:lumOff val="80000"/>
                  <a:alpha val="4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Parallelogram 22"/>
          <p:cNvSpPr/>
          <p:nvPr userDrawn="1"/>
        </p:nvSpPr>
        <p:spPr>
          <a:xfrm>
            <a:off x="5202715" y="1946786"/>
            <a:ext cx="6419465" cy="4911213"/>
          </a:xfrm>
          <a:prstGeom prst="parallelogram">
            <a:avLst>
              <a:gd name="adj" fmla="val 100599"/>
            </a:avLst>
          </a:prstGeom>
          <a:gradFill flip="none" rotWithShape="1">
            <a:gsLst>
              <a:gs pos="0">
                <a:schemeClr val="accent4">
                  <a:lumMod val="50000"/>
                  <a:alpha val="16000"/>
                </a:schemeClr>
              </a:gs>
              <a:gs pos="94000">
                <a:schemeClr val="accent1">
                  <a:lumMod val="20000"/>
                  <a:lumOff val="80000"/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Parallelogram 23"/>
          <p:cNvSpPr/>
          <p:nvPr userDrawn="1"/>
        </p:nvSpPr>
        <p:spPr>
          <a:xfrm>
            <a:off x="6434545" y="0"/>
            <a:ext cx="5014232" cy="3836139"/>
          </a:xfrm>
          <a:prstGeom prst="parallelogram">
            <a:avLst>
              <a:gd name="adj" fmla="val 100599"/>
            </a:avLst>
          </a:prstGeom>
          <a:gradFill flip="none" rotWithShape="1">
            <a:gsLst>
              <a:gs pos="0">
                <a:schemeClr val="accent4">
                  <a:lumMod val="50000"/>
                  <a:alpha val="16000"/>
                </a:schemeClr>
              </a:gs>
              <a:gs pos="94000">
                <a:schemeClr val="accent1">
                  <a:lumMod val="20000"/>
                  <a:lumOff val="80000"/>
                  <a:alpha val="4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Parallelogram 24"/>
          <p:cNvSpPr/>
          <p:nvPr userDrawn="1"/>
        </p:nvSpPr>
        <p:spPr>
          <a:xfrm>
            <a:off x="2695599" y="0"/>
            <a:ext cx="5014232" cy="3836139"/>
          </a:xfrm>
          <a:prstGeom prst="parallelogram">
            <a:avLst>
              <a:gd name="adj" fmla="val 100599"/>
            </a:avLst>
          </a:prstGeom>
          <a:solidFill>
            <a:schemeClr val="bg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6" name="Group 25"/>
          <p:cNvGrpSpPr/>
          <p:nvPr userDrawn="1"/>
        </p:nvGrpSpPr>
        <p:grpSpPr>
          <a:xfrm>
            <a:off x="0" y="0"/>
            <a:ext cx="3960509" cy="5662706"/>
            <a:chOff x="-5054974" y="264971"/>
            <a:chExt cx="4607565" cy="6587862"/>
          </a:xfrm>
        </p:grpSpPr>
        <p:sp>
          <p:nvSpPr>
            <p:cNvPr id="27" name="Hexagon 26"/>
            <p:cNvSpPr/>
            <p:nvPr/>
          </p:nvSpPr>
          <p:spPr>
            <a:xfrm>
              <a:off x="-5054974" y="264971"/>
              <a:ext cx="1376516" cy="1199930"/>
            </a:xfrm>
            <a:prstGeom prst="hexagon">
              <a:avLst/>
            </a:prstGeom>
            <a:noFill/>
            <a:ln>
              <a:solidFill>
                <a:schemeClr val="bg1">
                  <a:alpha val="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8" name="Hexagon 27"/>
            <p:cNvSpPr/>
            <p:nvPr/>
          </p:nvSpPr>
          <p:spPr>
            <a:xfrm>
              <a:off x="-5054974" y="1462550"/>
              <a:ext cx="1376516" cy="1199930"/>
            </a:xfrm>
            <a:prstGeom prst="hexagon">
              <a:avLst/>
            </a:prstGeom>
            <a:noFill/>
            <a:ln>
              <a:solidFill>
                <a:schemeClr val="bg1">
                  <a:alpha val="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9" name="Hexagon 28"/>
            <p:cNvSpPr/>
            <p:nvPr/>
          </p:nvSpPr>
          <p:spPr>
            <a:xfrm>
              <a:off x="-5054974" y="5055289"/>
              <a:ext cx="1376516" cy="1199930"/>
            </a:xfrm>
            <a:prstGeom prst="hexagon">
              <a:avLst/>
            </a:prstGeom>
            <a:noFill/>
            <a:ln>
              <a:solidFill>
                <a:schemeClr val="bg1">
                  <a:alpha val="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0" name="Hexagon 29"/>
            <p:cNvSpPr/>
            <p:nvPr/>
          </p:nvSpPr>
          <p:spPr>
            <a:xfrm>
              <a:off x="-3981212" y="862585"/>
              <a:ext cx="1376516" cy="1199930"/>
            </a:xfrm>
            <a:prstGeom prst="hexagon">
              <a:avLst/>
            </a:prstGeom>
            <a:noFill/>
            <a:ln>
              <a:solidFill>
                <a:schemeClr val="bg1">
                  <a:alpha val="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1" name="Hexagon 30"/>
            <p:cNvSpPr/>
            <p:nvPr/>
          </p:nvSpPr>
          <p:spPr>
            <a:xfrm>
              <a:off x="-3981212" y="2060164"/>
              <a:ext cx="1376516" cy="1199930"/>
            </a:xfrm>
            <a:prstGeom prst="hexagon">
              <a:avLst/>
            </a:prstGeom>
            <a:noFill/>
            <a:ln>
              <a:solidFill>
                <a:schemeClr val="bg1">
                  <a:alpha val="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2" name="Hexagon 31"/>
            <p:cNvSpPr/>
            <p:nvPr/>
          </p:nvSpPr>
          <p:spPr>
            <a:xfrm>
              <a:off x="-3981212" y="3257743"/>
              <a:ext cx="1376516" cy="1199930"/>
            </a:xfrm>
            <a:prstGeom prst="hexagon">
              <a:avLst/>
            </a:prstGeom>
            <a:noFill/>
            <a:ln>
              <a:solidFill>
                <a:schemeClr val="bg1">
                  <a:alpha val="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3" name="Hexagon 32"/>
            <p:cNvSpPr/>
            <p:nvPr/>
          </p:nvSpPr>
          <p:spPr>
            <a:xfrm>
              <a:off x="-3981212" y="4455323"/>
              <a:ext cx="1376516" cy="1199930"/>
            </a:xfrm>
            <a:prstGeom prst="hexagon">
              <a:avLst/>
            </a:prstGeom>
            <a:noFill/>
            <a:ln>
              <a:solidFill>
                <a:schemeClr val="bg1">
                  <a:alpha val="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4" name="Hexagon 33"/>
            <p:cNvSpPr/>
            <p:nvPr/>
          </p:nvSpPr>
          <p:spPr>
            <a:xfrm>
              <a:off x="-3981212" y="5652903"/>
              <a:ext cx="1376516" cy="1199930"/>
            </a:xfrm>
            <a:prstGeom prst="hexagon">
              <a:avLst/>
            </a:prstGeom>
            <a:noFill/>
            <a:ln>
              <a:solidFill>
                <a:schemeClr val="bg1">
                  <a:alpha val="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5" name="Hexagon 34"/>
            <p:cNvSpPr/>
            <p:nvPr/>
          </p:nvSpPr>
          <p:spPr>
            <a:xfrm>
              <a:off x="-2897687" y="270137"/>
              <a:ext cx="1376516" cy="1199930"/>
            </a:xfrm>
            <a:prstGeom prst="hexagon">
              <a:avLst/>
            </a:prstGeom>
            <a:noFill/>
            <a:ln>
              <a:solidFill>
                <a:schemeClr val="bg1">
                  <a:alpha val="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6" name="Hexagon 35"/>
            <p:cNvSpPr/>
            <p:nvPr/>
          </p:nvSpPr>
          <p:spPr>
            <a:xfrm>
              <a:off x="-2897687" y="1467716"/>
              <a:ext cx="1376516" cy="1199930"/>
            </a:xfrm>
            <a:prstGeom prst="hexagon">
              <a:avLst/>
            </a:prstGeom>
            <a:noFill/>
            <a:ln>
              <a:solidFill>
                <a:schemeClr val="bg1">
                  <a:alpha val="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7" name="Hexagon 36"/>
            <p:cNvSpPr/>
            <p:nvPr/>
          </p:nvSpPr>
          <p:spPr>
            <a:xfrm>
              <a:off x="-2897687" y="2665295"/>
              <a:ext cx="1376516" cy="1199930"/>
            </a:xfrm>
            <a:prstGeom prst="hexagon">
              <a:avLst/>
            </a:prstGeom>
            <a:noFill/>
            <a:ln>
              <a:solidFill>
                <a:schemeClr val="bg1">
                  <a:alpha val="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8" name="Hexagon 37"/>
            <p:cNvSpPr/>
            <p:nvPr/>
          </p:nvSpPr>
          <p:spPr>
            <a:xfrm>
              <a:off x="-2897687" y="3862875"/>
              <a:ext cx="1376516" cy="1199930"/>
            </a:xfrm>
            <a:prstGeom prst="hexagon">
              <a:avLst/>
            </a:prstGeom>
            <a:noFill/>
            <a:ln>
              <a:solidFill>
                <a:schemeClr val="bg1">
                  <a:alpha val="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9" name="Hexagon 38"/>
            <p:cNvSpPr/>
            <p:nvPr/>
          </p:nvSpPr>
          <p:spPr>
            <a:xfrm>
              <a:off x="-2897687" y="5060455"/>
              <a:ext cx="1376516" cy="1199930"/>
            </a:xfrm>
            <a:prstGeom prst="hexagon">
              <a:avLst/>
            </a:prstGeom>
            <a:noFill/>
            <a:ln>
              <a:solidFill>
                <a:schemeClr val="bg1">
                  <a:alpha val="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40" name="Hexagon 39"/>
            <p:cNvSpPr/>
            <p:nvPr/>
          </p:nvSpPr>
          <p:spPr>
            <a:xfrm>
              <a:off x="-1823925" y="867751"/>
              <a:ext cx="1376516" cy="1199930"/>
            </a:xfrm>
            <a:prstGeom prst="hexagon">
              <a:avLst/>
            </a:prstGeom>
            <a:noFill/>
            <a:ln>
              <a:solidFill>
                <a:schemeClr val="bg1">
                  <a:alpha val="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41" name="Hexagon 40"/>
            <p:cNvSpPr/>
            <p:nvPr/>
          </p:nvSpPr>
          <p:spPr>
            <a:xfrm>
              <a:off x="-1823925" y="2065330"/>
              <a:ext cx="1376516" cy="1199930"/>
            </a:xfrm>
            <a:prstGeom prst="hexagon">
              <a:avLst/>
            </a:prstGeom>
            <a:noFill/>
            <a:ln>
              <a:solidFill>
                <a:schemeClr val="bg1">
                  <a:alpha val="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42" name="Hexagon 41"/>
            <p:cNvSpPr/>
            <p:nvPr/>
          </p:nvSpPr>
          <p:spPr>
            <a:xfrm>
              <a:off x="-1823925" y="4460489"/>
              <a:ext cx="1376516" cy="1199930"/>
            </a:xfrm>
            <a:prstGeom prst="hexagon">
              <a:avLst/>
            </a:prstGeom>
            <a:noFill/>
            <a:ln>
              <a:solidFill>
                <a:schemeClr val="bg1">
                  <a:alpha val="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54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533268" y="417621"/>
            <a:ext cx="4726666" cy="6444820"/>
          </a:xfrm>
          <a:custGeom>
            <a:avLst/>
            <a:gdLst>
              <a:gd name="connsiteX0" fmla="*/ 0 w 5186517"/>
              <a:gd name="connsiteY0" fmla="*/ 0 h 4579257"/>
              <a:gd name="connsiteX1" fmla="*/ 5186517 w 5186517"/>
              <a:gd name="connsiteY1" fmla="*/ 0 h 4579257"/>
              <a:gd name="connsiteX2" fmla="*/ 5186517 w 5186517"/>
              <a:gd name="connsiteY2" fmla="*/ 4579257 h 4579257"/>
              <a:gd name="connsiteX3" fmla="*/ 0 w 5186517"/>
              <a:gd name="connsiteY3" fmla="*/ 4579257 h 4579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86517" h="4579257">
                <a:moveTo>
                  <a:pt x="0" y="0"/>
                </a:moveTo>
                <a:lnTo>
                  <a:pt x="5186517" y="0"/>
                </a:lnTo>
                <a:lnTo>
                  <a:pt x="5186517" y="4579257"/>
                </a:lnTo>
                <a:lnTo>
                  <a:pt x="0" y="4579257"/>
                </a:lnTo>
                <a:close/>
              </a:path>
            </a:pathLst>
          </a:custGeom>
          <a:noFill/>
          <a:effectLst>
            <a:outerShdw blurRad="152400" dist="165100" dir="16200000" sx="97000" sy="97000" rotWithShape="0">
              <a:prstClr val="black">
                <a:alpha val="7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grpSp>
        <p:nvGrpSpPr>
          <p:cNvPr id="57" name="Group 56"/>
          <p:cNvGrpSpPr/>
          <p:nvPr userDrawn="1"/>
        </p:nvGrpSpPr>
        <p:grpSpPr>
          <a:xfrm flipH="1">
            <a:off x="0" y="5326818"/>
            <a:ext cx="12192001" cy="1531183"/>
            <a:chOff x="0" y="5326818"/>
            <a:chExt cx="12192001" cy="1531183"/>
          </a:xfrm>
        </p:grpSpPr>
        <p:sp>
          <p:nvSpPr>
            <p:cNvPr id="58" name="Rectangle 57"/>
            <p:cNvSpPr/>
            <p:nvPr/>
          </p:nvSpPr>
          <p:spPr>
            <a:xfrm>
              <a:off x="0" y="6043973"/>
              <a:ext cx="12192000" cy="8140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59" name="Freeform: Shape 58"/>
            <p:cNvSpPr/>
            <p:nvPr/>
          </p:nvSpPr>
          <p:spPr>
            <a:xfrm>
              <a:off x="6143214" y="5326818"/>
              <a:ext cx="968711" cy="995467"/>
            </a:xfrm>
            <a:custGeom>
              <a:avLst/>
              <a:gdLst>
                <a:gd name="connsiteX0" fmla="*/ 1422680 w 2768877"/>
                <a:gd name="connsiteY0" fmla="*/ 0 h 2845354"/>
                <a:gd name="connsiteX1" fmla="*/ 2768877 w 2768877"/>
                <a:gd name="connsiteY1" fmla="*/ 0 h 2845354"/>
                <a:gd name="connsiteX2" fmla="*/ 2768877 w 2768877"/>
                <a:gd name="connsiteY2" fmla="*/ 2845354 h 2845354"/>
                <a:gd name="connsiteX3" fmla="*/ 0 w 2768877"/>
                <a:gd name="connsiteY3" fmla="*/ 2845354 h 2845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68877" h="2845354">
                  <a:moveTo>
                    <a:pt x="1422680" y="0"/>
                  </a:moveTo>
                  <a:lnTo>
                    <a:pt x="2768877" y="0"/>
                  </a:lnTo>
                  <a:lnTo>
                    <a:pt x="2768877" y="2845354"/>
                  </a:lnTo>
                  <a:lnTo>
                    <a:pt x="0" y="28453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6789556" y="5326818"/>
              <a:ext cx="5402445" cy="9954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id-ID"/>
            </a:p>
          </p:txBody>
        </p:sp>
      </p:grpSp>
      <p:sp>
        <p:nvSpPr>
          <p:cNvPr id="52" name="TextBox 51"/>
          <p:cNvSpPr txBox="1"/>
          <p:nvPr userDrawn="1"/>
        </p:nvSpPr>
        <p:spPr>
          <a:xfrm>
            <a:off x="5660574" y="6326725"/>
            <a:ext cx="8708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400" b="0" i="0" smtClean="0">
                <a:solidFill>
                  <a:schemeClr val="tx1">
                    <a:lumMod val="65000"/>
                    <a:lumOff val="35000"/>
                  </a:schemeClr>
                </a:solidFill>
                <a:latin typeface="Rajdhani" panose="02000000000000000000" pitchFamily="2" charset="0"/>
                <a:ea typeface="Lato" panose="020F0502020204030203" pitchFamily="34" charset="0"/>
                <a:cs typeface="Rajdhani" panose="02000000000000000000" pitchFamily="2" charset="0"/>
              </a:rPr>
              <a:t>‹#›</a:t>
            </a:fld>
            <a:endParaRPr lang="id-ID" sz="1400" b="0" i="0" dirty="0">
              <a:solidFill>
                <a:schemeClr val="tx1">
                  <a:lumMod val="65000"/>
                  <a:lumOff val="35000"/>
                </a:schemeClr>
              </a:solidFill>
              <a:latin typeface="Rajdhani" panose="02000000000000000000" pitchFamily="2" charset="0"/>
              <a:ea typeface="Lato" panose="020F0502020204030203" pitchFamily="34" charset="0"/>
              <a:cs typeface="Rajdhani" panose="02000000000000000000" pitchFamily="2" charset="0"/>
            </a:endParaRPr>
          </a:p>
        </p:txBody>
      </p:sp>
      <p:sp>
        <p:nvSpPr>
          <p:cNvPr id="55" name="Cube 54"/>
          <p:cNvSpPr/>
          <p:nvPr userDrawn="1"/>
        </p:nvSpPr>
        <p:spPr>
          <a:xfrm rot="20700000">
            <a:off x="3965560" y="2830524"/>
            <a:ext cx="1655243" cy="1655243"/>
          </a:xfrm>
          <a:prstGeom prst="cube">
            <a:avLst/>
          </a:prstGeom>
          <a:gradFill>
            <a:gsLst>
              <a:gs pos="0">
                <a:schemeClr val="accent1">
                  <a:alpha val="48000"/>
                </a:schemeClr>
              </a:gs>
              <a:gs pos="100000">
                <a:schemeClr val="accent3"/>
              </a:gs>
            </a:gsLst>
            <a:lin ang="16200000" scaled="1"/>
          </a:gradFill>
          <a:ln cap="rnd">
            <a:noFill/>
            <a:round/>
          </a:ln>
          <a:effectLst>
            <a:outerShdw blurRad="292100" dist="508000" dir="5400000" algn="t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6" name="Cube 55"/>
          <p:cNvSpPr/>
          <p:nvPr userDrawn="1"/>
        </p:nvSpPr>
        <p:spPr>
          <a:xfrm rot="20700000">
            <a:off x="10822014" y="4490267"/>
            <a:ext cx="869144" cy="869144"/>
          </a:xfrm>
          <a:prstGeom prst="cube">
            <a:avLst/>
          </a:prstGeom>
          <a:gradFill>
            <a:gsLst>
              <a:gs pos="0">
                <a:schemeClr val="accent1">
                  <a:alpha val="48000"/>
                </a:schemeClr>
              </a:gs>
              <a:gs pos="100000">
                <a:schemeClr val="accent3"/>
              </a:gs>
            </a:gsLst>
            <a:lin ang="16200000" scaled="1"/>
          </a:gradFill>
          <a:ln cap="rnd">
            <a:noFill/>
            <a:round/>
          </a:ln>
          <a:effectLst>
            <a:outerShdw blurRad="292100" dist="508000" dir="5400000" algn="t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path" presetSubtype="0" repeatCount="indefinite" accel="50000" decel="50000" autoRev="1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1.04167E-6 -3.33333E-6 L 1.04167E-6 0.03195 " pathEditMode="relative" rAng="0" ptsTypes="AA">
                                      <p:cBhvr>
                                        <p:cTn id="34" dur="1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97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2" presetClass="entr" presetSubtype="3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path" presetSubtype="0" repeatCount="indefinite" accel="50000" decel="50000" autoRev="1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2.70833E-6 4.44444E-6 L 2.70833E-6 0.03194 " pathEditMode="relative" rAng="0" ptsTypes="AA">
                                      <p:cBhvr>
                                        <p:cTn id="40" dur="1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54" grpId="0"/>
      <p:bldP spid="55" grpId="0" animBg="1"/>
      <p:bldP spid="55" grpId="1" animBg="1"/>
      <p:bldP spid="56" grpId="0" animBg="1"/>
      <p:bldP spid="56" grpId="1" animBg="1"/>
    </p:bldLst>
  </p:timing>
  <p:hf sldNum="0" ftr="0" dt="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Ligh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5942575" y="4909820"/>
            <a:ext cx="779442" cy="671933"/>
          </a:xfrm>
          <a:custGeom>
            <a:avLst/>
            <a:gdLst>
              <a:gd name="connsiteX0" fmla="*/ 167983 w 779442"/>
              <a:gd name="connsiteY0" fmla="*/ 0 h 671933"/>
              <a:gd name="connsiteX1" fmla="*/ 611459 w 779442"/>
              <a:gd name="connsiteY1" fmla="*/ 0 h 671933"/>
              <a:gd name="connsiteX2" fmla="*/ 779442 w 779442"/>
              <a:gd name="connsiteY2" fmla="*/ 335967 h 671933"/>
              <a:gd name="connsiteX3" fmla="*/ 611459 w 779442"/>
              <a:gd name="connsiteY3" fmla="*/ 671933 h 671933"/>
              <a:gd name="connsiteX4" fmla="*/ 167983 w 779442"/>
              <a:gd name="connsiteY4" fmla="*/ 671933 h 671933"/>
              <a:gd name="connsiteX5" fmla="*/ 0 w 779442"/>
              <a:gd name="connsiteY5" fmla="*/ 335967 h 671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9442" h="671933">
                <a:moveTo>
                  <a:pt x="167983" y="0"/>
                </a:moveTo>
                <a:lnTo>
                  <a:pt x="611459" y="0"/>
                </a:lnTo>
                <a:lnTo>
                  <a:pt x="779442" y="335967"/>
                </a:lnTo>
                <a:lnTo>
                  <a:pt x="611459" y="671933"/>
                </a:lnTo>
                <a:lnTo>
                  <a:pt x="167983" y="671933"/>
                </a:lnTo>
                <a:lnTo>
                  <a:pt x="0" y="33596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05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5029298" y="2982236"/>
            <a:ext cx="1147665" cy="989798"/>
          </a:xfrm>
          <a:custGeom>
            <a:avLst/>
            <a:gdLst>
              <a:gd name="connsiteX0" fmla="*/ 247450 w 1147665"/>
              <a:gd name="connsiteY0" fmla="*/ 0 h 989798"/>
              <a:gd name="connsiteX1" fmla="*/ 900717 w 1147665"/>
              <a:gd name="connsiteY1" fmla="*/ 0 h 989798"/>
              <a:gd name="connsiteX2" fmla="*/ 1147665 w 1147665"/>
              <a:gd name="connsiteY2" fmla="*/ 493897 h 989798"/>
              <a:gd name="connsiteX3" fmla="*/ 1147665 w 1147665"/>
              <a:gd name="connsiteY3" fmla="*/ 495901 h 989798"/>
              <a:gd name="connsiteX4" fmla="*/ 900717 w 1147665"/>
              <a:gd name="connsiteY4" fmla="*/ 989798 h 989798"/>
              <a:gd name="connsiteX5" fmla="*/ 247450 w 1147665"/>
              <a:gd name="connsiteY5" fmla="*/ 989798 h 989798"/>
              <a:gd name="connsiteX6" fmla="*/ 0 w 1147665"/>
              <a:gd name="connsiteY6" fmla="*/ 494899 h 989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7665" h="989798">
                <a:moveTo>
                  <a:pt x="247450" y="0"/>
                </a:moveTo>
                <a:lnTo>
                  <a:pt x="900717" y="0"/>
                </a:lnTo>
                <a:lnTo>
                  <a:pt x="1147665" y="493897"/>
                </a:lnTo>
                <a:lnTo>
                  <a:pt x="1147665" y="495901"/>
                </a:lnTo>
                <a:lnTo>
                  <a:pt x="900717" y="989798"/>
                </a:lnTo>
                <a:lnTo>
                  <a:pt x="247450" y="989798"/>
                </a:lnTo>
                <a:lnTo>
                  <a:pt x="0" y="49489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05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5942575" y="1372520"/>
            <a:ext cx="779442" cy="671933"/>
          </a:xfrm>
          <a:custGeom>
            <a:avLst/>
            <a:gdLst>
              <a:gd name="connsiteX0" fmla="*/ 167983 w 779442"/>
              <a:gd name="connsiteY0" fmla="*/ 0 h 671933"/>
              <a:gd name="connsiteX1" fmla="*/ 611459 w 779442"/>
              <a:gd name="connsiteY1" fmla="*/ 0 h 671933"/>
              <a:gd name="connsiteX2" fmla="*/ 779442 w 779442"/>
              <a:gd name="connsiteY2" fmla="*/ 335967 h 671933"/>
              <a:gd name="connsiteX3" fmla="*/ 611459 w 779442"/>
              <a:gd name="connsiteY3" fmla="*/ 671933 h 671933"/>
              <a:gd name="connsiteX4" fmla="*/ 167983 w 779442"/>
              <a:gd name="connsiteY4" fmla="*/ 671933 h 671933"/>
              <a:gd name="connsiteX5" fmla="*/ 0 w 779442"/>
              <a:gd name="connsiteY5" fmla="*/ 335967 h 671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9442" h="671933">
                <a:moveTo>
                  <a:pt x="167983" y="0"/>
                </a:moveTo>
                <a:lnTo>
                  <a:pt x="611459" y="0"/>
                </a:lnTo>
                <a:lnTo>
                  <a:pt x="779442" y="335967"/>
                </a:lnTo>
                <a:lnTo>
                  <a:pt x="611459" y="671933"/>
                </a:lnTo>
                <a:lnTo>
                  <a:pt x="167983" y="671933"/>
                </a:lnTo>
                <a:lnTo>
                  <a:pt x="0" y="33596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05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100000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decel="100000" fill="hold" grpId="0" nodeType="withEffect" nodePh="1">
                                  <p:stCondLst>
                                    <p:cond delay="17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3" grpId="0"/>
    </p:bldLst>
  </p:timing>
  <p:hf sldNum="0" ftr="0" dt="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2" hasCustomPrompt="1"/>
          </p:nvPr>
        </p:nvSpPr>
        <p:spPr>
          <a:xfrm>
            <a:off x="2441884" y="525769"/>
            <a:ext cx="1212232" cy="1045028"/>
          </a:xfrm>
          <a:custGeom>
            <a:avLst/>
            <a:gdLst>
              <a:gd name="connsiteX0" fmla="*/ 261257 w 1212232"/>
              <a:gd name="connsiteY0" fmla="*/ 0 h 1045028"/>
              <a:gd name="connsiteX1" fmla="*/ 950975 w 1212232"/>
              <a:gd name="connsiteY1" fmla="*/ 0 h 1045028"/>
              <a:gd name="connsiteX2" fmla="*/ 1212232 w 1212232"/>
              <a:gd name="connsiteY2" fmla="*/ 522514 h 1045028"/>
              <a:gd name="connsiteX3" fmla="*/ 950975 w 1212232"/>
              <a:gd name="connsiteY3" fmla="*/ 1045028 h 1045028"/>
              <a:gd name="connsiteX4" fmla="*/ 261257 w 1212232"/>
              <a:gd name="connsiteY4" fmla="*/ 1045028 h 1045028"/>
              <a:gd name="connsiteX5" fmla="*/ 0 w 1212232"/>
              <a:gd name="connsiteY5" fmla="*/ 522514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2232" h="1045028">
                <a:moveTo>
                  <a:pt x="261257" y="0"/>
                </a:moveTo>
                <a:lnTo>
                  <a:pt x="950975" y="0"/>
                </a:lnTo>
                <a:lnTo>
                  <a:pt x="1212232" y="522514"/>
                </a:lnTo>
                <a:lnTo>
                  <a:pt x="950975" y="1045028"/>
                </a:lnTo>
                <a:lnTo>
                  <a:pt x="261257" y="1045028"/>
                </a:lnTo>
                <a:lnTo>
                  <a:pt x="0" y="52251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8537884" y="3597355"/>
            <a:ext cx="1212232" cy="1045028"/>
          </a:xfrm>
          <a:custGeom>
            <a:avLst/>
            <a:gdLst>
              <a:gd name="connsiteX0" fmla="*/ 261257 w 1212232"/>
              <a:gd name="connsiteY0" fmla="*/ 0 h 1045028"/>
              <a:gd name="connsiteX1" fmla="*/ 950975 w 1212232"/>
              <a:gd name="connsiteY1" fmla="*/ 0 h 1045028"/>
              <a:gd name="connsiteX2" fmla="*/ 1212232 w 1212232"/>
              <a:gd name="connsiteY2" fmla="*/ 522514 h 1045028"/>
              <a:gd name="connsiteX3" fmla="*/ 950975 w 1212232"/>
              <a:gd name="connsiteY3" fmla="*/ 1045028 h 1045028"/>
              <a:gd name="connsiteX4" fmla="*/ 261257 w 1212232"/>
              <a:gd name="connsiteY4" fmla="*/ 1045028 h 1045028"/>
              <a:gd name="connsiteX5" fmla="*/ 0 w 1212232"/>
              <a:gd name="connsiteY5" fmla="*/ 522514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2232" h="1045028">
                <a:moveTo>
                  <a:pt x="261257" y="0"/>
                </a:moveTo>
                <a:lnTo>
                  <a:pt x="950975" y="0"/>
                </a:lnTo>
                <a:lnTo>
                  <a:pt x="1212232" y="522514"/>
                </a:lnTo>
                <a:lnTo>
                  <a:pt x="950975" y="1045028"/>
                </a:lnTo>
                <a:lnTo>
                  <a:pt x="261257" y="1045028"/>
                </a:lnTo>
                <a:lnTo>
                  <a:pt x="0" y="52251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0" hasCustomPrompt="1"/>
          </p:nvPr>
        </p:nvSpPr>
        <p:spPr>
          <a:xfrm>
            <a:off x="6096002" y="0"/>
            <a:ext cx="6095999" cy="3429000"/>
          </a:xfrm>
          <a:custGeom>
            <a:avLst/>
            <a:gdLst>
              <a:gd name="connsiteX0" fmla="*/ 0 w 6095999"/>
              <a:gd name="connsiteY0" fmla="*/ 0 h 3429000"/>
              <a:gd name="connsiteX1" fmla="*/ 6095999 w 6095999"/>
              <a:gd name="connsiteY1" fmla="*/ 0 h 3429000"/>
              <a:gd name="connsiteX2" fmla="*/ 6095999 w 6095999"/>
              <a:gd name="connsiteY2" fmla="*/ 3429000 h 3429000"/>
              <a:gd name="connsiteX3" fmla="*/ 5161933 w 6095999"/>
              <a:gd name="connsiteY3" fmla="*/ 3429000 h 3429000"/>
              <a:gd name="connsiteX4" fmla="*/ 4981266 w 6095999"/>
              <a:gd name="connsiteY4" fmla="*/ 3067665 h 3429000"/>
              <a:gd name="connsiteX5" fmla="*/ 1114731 w 6095999"/>
              <a:gd name="connsiteY5" fmla="*/ 3067665 h 3429000"/>
              <a:gd name="connsiteX6" fmla="*/ 934063 w 6095999"/>
              <a:gd name="connsiteY6" fmla="*/ 3429000 h 3429000"/>
              <a:gd name="connsiteX7" fmla="*/ 0 w 6095999"/>
              <a:gd name="connsiteY7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5999" h="3429000">
                <a:moveTo>
                  <a:pt x="0" y="0"/>
                </a:moveTo>
                <a:lnTo>
                  <a:pt x="6095999" y="0"/>
                </a:lnTo>
                <a:lnTo>
                  <a:pt x="6095999" y="3429000"/>
                </a:lnTo>
                <a:lnTo>
                  <a:pt x="5161933" y="3429000"/>
                </a:lnTo>
                <a:lnTo>
                  <a:pt x="4981266" y="3067665"/>
                </a:lnTo>
                <a:lnTo>
                  <a:pt x="1114731" y="3067665"/>
                </a:lnTo>
                <a:lnTo>
                  <a:pt x="934063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1" hasCustomPrompt="1"/>
          </p:nvPr>
        </p:nvSpPr>
        <p:spPr>
          <a:xfrm>
            <a:off x="2" y="3429000"/>
            <a:ext cx="6095999" cy="3429000"/>
          </a:xfrm>
          <a:custGeom>
            <a:avLst/>
            <a:gdLst>
              <a:gd name="connsiteX0" fmla="*/ 0 w 6095999"/>
              <a:gd name="connsiteY0" fmla="*/ 0 h 3429000"/>
              <a:gd name="connsiteX1" fmla="*/ 934064 w 6095999"/>
              <a:gd name="connsiteY1" fmla="*/ 0 h 3429000"/>
              <a:gd name="connsiteX2" fmla="*/ 1114732 w 6095999"/>
              <a:gd name="connsiteY2" fmla="*/ 361335 h 3429000"/>
              <a:gd name="connsiteX3" fmla="*/ 4981267 w 6095999"/>
              <a:gd name="connsiteY3" fmla="*/ 361335 h 3429000"/>
              <a:gd name="connsiteX4" fmla="*/ 5161934 w 6095999"/>
              <a:gd name="connsiteY4" fmla="*/ 0 h 3429000"/>
              <a:gd name="connsiteX5" fmla="*/ 6095999 w 6095999"/>
              <a:gd name="connsiteY5" fmla="*/ 0 h 3429000"/>
              <a:gd name="connsiteX6" fmla="*/ 6095999 w 6095999"/>
              <a:gd name="connsiteY6" fmla="*/ 3429000 h 3429000"/>
              <a:gd name="connsiteX7" fmla="*/ 0 w 6095999"/>
              <a:gd name="connsiteY7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5999" h="3429000">
                <a:moveTo>
                  <a:pt x="0" y="0"/>
                </a:moveTo>
                <a:lnTo>
                  <a:pt x="934064" y="0"/>
                </a:lnTo>
                <a:lnTo>
                  <a:pt x="1114732" y="361335"/>
                </a:lnTo>
                <a:lnTo>
                  <a:pt x="4981267" y="361335"/>
                </a:lnTo>
                <a:lnTo>
                  <a:pt x="5161934" y="0"/>
                </a:lnTo>
                <a:lnTo>
                  <a:pt x="6095999" y="0"/>
                </a:lnTo>
                <a:lnTo>
                  <a:pt x="6095999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8" grpId="0"/>
      <p:bldP spid="19" grpId="0"/>
    </p:bldLst>
  </p:timing>
  <p:hf sldNum="0" ftr="0" dt="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6473371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99000">
                <a:schemeClr val="accent2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3" hasCustomPrompt="1"/>
          </p:nvPr>
        </p:nvSpPr>
        <p:spPr>
          <a:xfrm>
            <a:off x="4206489" y="2499046"/>
            <a:ext cx="598030" cy="598030"/>
          </a:xfrm>
          <a:custGeom>
            <a:avLst/>
            <a:gdLst>
              <a:gd name="connsiteX0" fmla="*/ 299015 w 598030"/>
              <a:gd name="connsiteY0" fmla="*/ 0 h 598030"/>
              <a:gd name="connsiteX1" fmla="*/ 598030 w 598030"/>
              <a:gd name="connsiteY1" fmla="*/ 299015 h 598030"/>
              <a:gd name="connsiteX2" fmla="*/ 299015 w 598030"/>
              <a:gd name="connsiteY2" fmla="*/ 598030 h 598030"/>
              <a:gd name="connsiteX3" fmla="*/ 0 w 598030"/>
              <a:gd name="connsiteY3" fmla="*/ 299015 h 598030"/>
              <a:gd name="connsiteX4" fmla="*/ 299015 w 598030"/>
              <a:gd name="connsiteY4" fmla="*/ 0 h 598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8030" h="598030">
                <a:moveTo>
                  <a:pt x="299015" y="0"/>
                </a:moveTo>
                <a:cubicBezTo>
                  <a:pt x="464156" y="0"/>
                  <a:pt x="598030" y="133874"/>
                  <a:pt x="598030" y="299015"/>
                </a:cubicBezTo>
                <a:cubicBezTo>
                  <a:pt x="598030" y="464156"/>
                  <a:pt x="464156" y="598030"/>
                  <a:pt x="299015" y="598030"/>
                </a:cubicBezTo>
                <a:cubicBezTo>
                  <a:pt x="133874" y="598030"/>
                  <a:pt x="0" y="464156"/>
                  <a:pt x="0" y="299015"/>
                </a:cubicBezTo>
                <a:cubicBezTo>
                  <a:pt x="0" y="133874"/>
                  <a:pt x="133874" y="0"/>
                  <a:pt x="299015" y="0"/>
                </a:cubicBezTo>
                <a:close/>
              </a:path>
            </a:pathLst>
          </a:custGeom>
          <a:solidFill>
            <a:schemeClr val="bg1">
              <a:lumMod val="65000"/>
              <a:alpha val="1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x-none" dirty="0"/>
              <a:t>Image placeholder</a:t>
            </a:r>
            <a:endParaRPr lang="en-US" dirty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4" hasCustomPrompt="1"/>
          </p:nvPr>
        </p:nvSpPr>
        <p:spPr>
          <a:xfrm>
            <a:off x="7711279" y="2499046"/>
            <a:ext cx="598030" cy="598030"/>
          </a:xfrm>
          <a:custGeom>
            <a:avLst/>
            <a:gdLst>
              <a:gd name="connsiteX0" fmla="*/ 299015 w 598030"/>
              <a:gd name="connsiteY0" fmla="*/ 0 h 598030"/>
              <a:gd name="connsiteX1" fmla="*/ 598030 w 598030"/>
              <a:gd name="connsiteY1" fmla="*/ 299015 h 598030"/>
              <a:gd name="connsiteX2" fmla="*/ 299015 w 598030"/>
              <a:gd name="connsiteY2" fmla="*/ 598030 h 598030"/>
              <a:gd name="connsiteX3" fmla="*/ 0 w 598030"/>
              <a:gd name="connsiteY3" fmla="*/ 299015 h 598030"/>
              <a:gd name="connsiteX4" fmla="*/ 299015 w 598030"/>
              <a:gd name="connsiteY4" fmla="*/ 0 h 598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8030" h="598030">
                <a:moveTo>
                  <a:pt x="299015" y="0"/>
                </a:moveTo>
                <a:cubicBezTo>
                  <a:pt x="464156" y="0"/>
                  <a:pt x="598030" y="133874"/>
                  <a:pt x="598030" y="299015"/>
                </a:cubicBezTo>
                <a:cubicBezTo>
                  <a:pt x="598030" y="464156"/>
                  <a:pt x="464156" y="598030"/>
                  <a:pt x="299015" y="598030"/>
                </a:cubicBezTo>
                <a:cubicBezTo>
                  <a:pt x="133874" y="598030"/>
                  <a:pt x="0" y="464156"/>
                  <a:pt x="0" y="299015"/>
                </a:cubicBezTo>
                <a:cubicBezTo>
                  <a:pt x="0" y="133874"/>
                  <a:pt x="133874" y="0"/>
                  <a:pt x="299015" y="0"/>
                </a:cubicBezTo>
                <a:close/>
              </a:path>
            </a:pathLst>
          </a:custGeom>
          <a:solidFill>
            <a:schemeClr val="bg1">
              <a:lumMod val="65000"/>
              <a:alpha val="1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x-none" dirty="0"/>
              <a:t>Image placeholder</a:t>
            </a:r>
            <a:endParaRPr lang="en-US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5" hasCustomPrompt="1"/>
          </p:nvPr>
        </p:nvSpPr>
        <p:spPr>
          <a:xfrm>
            <a:off x="4206489" y="5532197"/>
            <a:ext cx="598030" cy="598030"/>
          </a:xfrm>
          <a:custGeom>
            <a:avLst/>
            <a:gdLst>
              <a:gd name="connsiteX0" fmla="*/ 299015 w 598030"/>
              <a:gd name="connsiteY0" fmla="*/ 0 h 598030"/>
              <a:gd name="connsiteX1" fmla="*/ 598030 w 598030"/>
              <a:gd name="connsiteY1" fmla="*/ 299015 h 598030"/>
              <a:gd name="connsiteX2" fmla="*/ 299015 w 598030"/>
              <a:gd name="connsiteY2" fmla="*/ 598030 h 598030"/>
              <a:gd name="connsiteX3" fmla="*/ 0 w 598030"/>
              <a:gd name="connsiteY3" fmla="*/ 299015 h 598030"/>
              <a:gd name="connsiteX4" fmla="*/ 299015 w 598030"/>
              <a:gd name="connsiteY4" fmla="*/ 0 h 598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8030" h="598030">
                <a:moveTo>
                  <a:pt x="299015" y="0"/>
                </a:moveTo>
                <a:cubicBezTo>
                  <a:pt x="464156" y="0"/>
                  <a:pt x="598030" y="133874"/>
                  <a:pt x="598030" y="299015"/>
                </a:cubicBezTo>
                <a:cubicBezTo>
                  <a:pt x="598030" y="464156"/>
                  <a:pt x="464156" y="598030"/>
                  <a:pt x="299015" y="598030"/>
                </a:cubicBezTo>
                <a:cubicBezTo>
                  <a:pt x="133874" y="598030"/>
                  <a:pt x="0" y="464156"/>
                  <a:pt x="0" y="299015"/>
                </a:cubicBezTo>
                <a:cubicBezTo>
                  <a:pt x="0" y="133874"/>
                  <a:pt x="133874" y="0"/>
                  <a:pt x="299015" y="0"/>
                </a:cubicBezTo>
                <a:close/>
              </a:path>
            </a:pathLst>
          </a:custGeom>
          <a:solidFill>
            <a:schemeClr val="bg1">
              <a:lumMod val="65000"/>
              <a:alpha val="1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x-none" dirty="0"/>
              <a:t>Image placeholder</a:t>
            </a:r>
            <a:endParaRPr lang="en-US" dirty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6" hasCustomPrompt="1"/>
          </p:nvPr>
        </p:nvSpPr>
        <p:spPr>
          <a:xfrm>
            <a:off x="7711279" y="5532197"/>
            <a:ext cx="598030" cy="598030"/>
          </a:xfrm>
          <a:custGeom>
            <a:avLst/>
            <a:gdLst>
              <a:gd name="connsiteX0" fmla="*/ 299015 w 598030"/>
              <a:gd name="connsiteY0" fmla="*/ 0 h 598030"/>
              <a:gd name="connsiteX1" fmla="*/ 598030 w 598030"/>
              <a:gd name="connsiteY1" fmla="*/ 299015 h 598030"/>
              <a:gd name="connsiteX2" fmla="*/ 299015 w 598030"/>
              <a:gd name="connsiteY2" fmla="*/ 598030 h 598030"/>
              <a:gd name="connsiteX3" fmla="*/ 0 w 598030"/>
              <a:gd name="connsiteY3" fmla="*/ 299015 h 598030"/>
              <a:gd name="connsiteX4" fmla="*/ 299015 w 598030"/>
              <a:gd name="connsiteY4" fmla="*/ 0 h 598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8030" h="598030">
                <a:moveTo>
                  <a:pt x="299015" y="0"/>
                </a:moveTo>
                <a:cubicBezTo>
                  <a:pt x="464156" y="0"/>
                  <a:pt x="598030" y="133874"/>
                  <a:pt x="598030" y="299015"/>
                </a:cubicBezTo>
                <a:cubicBezTo>
                  <a:pt x="598030" y="464156"/>
                  <a:pt x="464156" y="598030"/>
                  <a:pt x="299015" y="598030"/>
                </a:cubicBezTo>
                <a:cubicBezTo>
                  <a:pt x="133874" y="598030"/>
                  <a:pt x="0" y="464156"/>
                  <a:pt x="0" y="299015"/>
                </a:cubicBezTo>
                <a:cubicBezTo>
                  <a:pt x="0" y="133874"/>
                  <a:pt x="133874" y="0"/>
                  <a:pt x="299015" y="0"/>
                </a:cubicBezTo>
                <a:close/>
              </a:path>
            </a:pathLst>
          </a:custGeom>
          <a:solidFill>
            <a:schemeClr val="bg1">
              <a:lumMod val="65000"/>
              <a:alpha val="1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x-none" dirty="0"/>
              <a:t>Image placeholder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14000" decel="86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7 L -4.16667E-6 0.06806 " pathEditMode="relative" rAng="0" ptsTypes="AA">
                                      <p:cBhvr>
                                        <p:cTn id="9" dur="1250" spd="-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403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accel="14000" decel="86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7037E-7 L -1.04167E-6 0.14769 " pathEditMode="relative" rAng="0" ptsTypes="AA">
                                      <p:cBhvr>
                                        <p:cTn id="14" dur="1250" spd="-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38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accel="14000" decel="86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7 L -4.16667E-6 0.06806 " pathEditMode="relative" rAng="0" ptsTypes="AA">
                                      <p:cBhvr>
                                        <p:cTn id="19" dur="1250" spd="-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403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accel="14000" decel="86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7037E-7 L -1.04167E-6 0.14769 " pathEditMode="relative" rAng="0" ptsTypes="AA">
                                      <p:cBhvr>
                                        <p:cTn id="24" dur="125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0" grpId="0" animBg="1"/>
      <p:bldP spid="20" grpId="1" animBg="1"/>
      <p:bldP spid="19" grpId="0" animBg="1"/>
      <p:bldP spid="19" grpId="1" animBg="1"/>
      <p:bldP spid="18" grpId="0" animBg="1"/>
      <p:bldP spid="18" grpId="1" animBg="1"/>
    </p:bldLst>
  </p:timing>
  <p:hf sldNum="0" ftr="0" dt="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Ligh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6287153" y="1181100"/>
            <a:ext cx="5904849" cy="2819398"/>
          </a:xfrm>
          <a:custGeom>
            <a:avLst/>
            <a:gdLst>
              <a:gd name="connsiteX0" fmla="*/ 0 w 5904849"/>
              <a:gd name="connsiteY0" fmla="*/ 0 h 2819398"/>
              <a:gd name="connsiteX1" fmla="*/ 5904849 w 5904849"/>
              <a:gd name="connsiteY1" fmla="*/ 0 h 2819398"/>
              <a:gd name="connsiteX2" fmla="*/ 5904849 w 5904849"/>
              <a:gd name="connsiteY2" fmla="*/ 2819398 h 2819398"/>
              <a:gd name="connsiteX3" fmla="*/ 1409701 w 5904849"/>
              <a:gd name="connsiteY3" fmla="*/ 2819398 h 2819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04849" h="2819398">
                <a:moveTo>
                  <a:pt x="0" y="0"/>
                </a:moveTo>
                <a:lnTo>
                  <a:pt x="5904849" y="0"/>
                </a:lnTo>
                <a:lnTo>
                  <a:pt x="5904849" y="2819398"/>
                </a:lnTo>
                <a:lnTo>
                  <a:pt x="1409701" y="2819398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  <p:hf sldNum="0" ftr="0" dt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2474858"/>
          </a:xfrm>
          <a:custGeom>
            <a:avLst/>
            <a:gdLst>
              <a:gd name="connsiteX0" fmla="*/ 0 w 12192000"/>
              <a:gd name="connsiteY0" fmla="*/ 0 h 2474858"/>
              <a:gd name="connsiteX1" fmla="*/ 12192000 w 12192000"/>
              <a:gd name="connsiteY1" fmla="*/ 0 h 2474858"/>
              <a:gd name="connsiteX2" fmla="*/ 12192000 w 12192000"/>
              <a:gd name="connsiteY2" fmla="*/ 2474858 h 2474858"/>
              <a:gd name="connsiteX3" fmla="*/ 8991734 w 12192000"/>
              <a:gd name="connsiteY3" fmla="*/ 2474858 h 2474858"/>
              <a:gd name="connsiteX4" fmla="*/ 8745401 w 12192000"/>
              <a:gd name="connsiteY4" fmla="*/ 1982192 h 2474858"/>
              <a:gd name="connsiteX5" fmla="*/ 3446598 w 12192000"/>
              <a:gd name="connsiteY5" fmla="*/ 1982192 h 2474858"/>
              <a:gd name="connsiteX6" fmla="*/ 3200266 w 12192000"/>
              <a:gd name="connsiteY6" fmla="*/ 2474858 h 2474858"/>
              <a:gd name="connsiteX7" fmla="*/ 0 w 12192000"/>
              <a:gd name="connsiteY7" fmla="*/ 2474858 h 2474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2474858">
                <a:moveTo>
                  <a:pt x="0" y="0"/>
                </a:moveTo>
                <a:lnTo>
                  <a:pt x="12192000" y="0"/>
                </a:lnTo>
                <a:lnTo>
                  <a:pt x="12192000" y="2474858"/>
                </a:lnTo>
                <a:lnTo>
                  <a:pt x="8991734" y="2474858"/>
                </a:lnTo>
                <a:lnTo>
                  <a:pt x="8745401" y="1982192"/>
                </a:lnTo>
                <a:lnTo>
                  <a:pt x="3446598" y="1982192"/>
                </a:lnTo>
                <a:lnTo>
                  <a:pt x="3200266" y="2474858"/>
                </a:lnTo>
                <a:lnTo>
                  <a:pt x="0" y="247485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  <p:hf sldNum="0" ftr="0" dt="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Ligh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914915"/>
            <a:ext cx="12192000" cy="5028170"/>
          </a:xfrm>
          <a:custGeom>
            <a:avLst/>
            <a:gdLst>
              <a:gd name="connsiteX0" fmla="*/ 4242830 w 12192000"/>
              <a:gd name="connsiteY0" fmla="*/ 0 h 5028170"/>
              <a:gd name="connsiteX1" fmla="*/ 7949169 w 12192000"/>
              <a:gd name="connsiteY1" fmla="*/ 0 h 5028170"/>
              <a:gd name="connsiteX2" fmla="*/ 8134448 w 12192000"/>
              <a:gd name="connsiteY2" fmla="*/ 370558 h 5028170"/>
              <a:gd name="connsiteX3" fmla="*/ 12192000 w 12192000"/>
              <a:gd name="connsiteY3" fmla="*/ 370558 h 5028170"/>
              <a:gd name="connsiteX4" fmla="*/ 12192000 w 12192000"/>
              <a:gd name="connsiteY4" fmla="*/ 832462 h 5028170"/>
              <a:gd name="connsiteX5" fmla="*/ 12192000 w 12192000"/>
              <a:gd name="connsiteY5" fmla="*/ 1834741 h 5028170"/>
              <a:gd name="connsiteX6" fmla="*/ 12192000 w 12192000"/>
              <a:gd name="connsiteY6" fmla="*/ 2004556 h 5028170"/>
              <a:gd name="connsiteX7" fmla="*/ 12192000 w 12192000"/>
              <a:gd name="connsiteY7" fmla="*/ 2466460 h 5028170"/>
              <a:gd name="connsiteX8" fmla="*/ 12192000 w 12192000"/>
              <a:gd name="connsiteY8" fmla="*/ 3023614 h 5028170"/>
              <a:gd name="connsiteX9" fmla="*/ 12192000 w 12192000"/>
              <a:gd name="connsiteY9" fmla="*/ 3468739 h 5028170"/>
              <a:gd name="connsiteX10" fmla="*/ 12192000 w 12192000"/>
              <a:gd name="connsiteY10" fmla="*/ 4657612 h 5028170"/>
              <a:gd name="connsiteX11" fmla="*/ 8134450 w 12192000"/>
              <a:gd name="connsiteY11" fmla="*/ 4657612 h 5028170"/>
              <a:gd name="connsiteX12" fmla="*/ 7949170 w 12192000"/>
              <a:gd name="connsiteY12" fmla="*/ 5028170 h 5028170"/>
              <a:gd name="connsiteX13" fmla="*/ 4242831 w 12192000"/>
              <a:gd name="connsiteY13" fmla="*/ 5028170 h 5028170"/>
              <a:gd name="connsiteX14" fmla="*/ 4057553 w 12192000"/>
              <a:gd name="connsiteY14" fmla="*/ 4657612 h 5028170"/>
              <a:gd name="connsiteX15" fmla="*/ 0 w 12192000"/>
              <a:gd name="connsiteY15" fmla="*/ 4657612 h 5028170"/>
              <a:gd name="connsiteX16" fmla="*/ 0 w 12192000"/>
              <a:gd name="connsiteY16" fmla="*/ 3468739 h 5028170"/>
              <a:gd name="connsiteX17" fmla="*/ 0 w 12192000"/>
              <a:gd name="connsiteY17" fmla="*/ 2466460 h 5028170"/>
              <a:gd name="connsiteX18" fmla="*/ 0 w 12192000"/>
              <a:gd name="connsiteY18" fmla="*/ 832462 h 5028170"/>
              <a:gd name="connsiteX19" fmla="*/ 0 w 12192000"/>
              <a:gd name="connsiteY19" fmla="*/ 370558 h 5028170"/>
              <a:gd name="connsiteX20" fmla="*/ 4057551 w 12192000"/>
              <a:gd name="connsiteY20" fmla="*/ 370558 h 5028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2000" h="5028170">
                <a:moveTo>
                  <a:pt x="4242830" y="0"/>
                </a:moveTo>
                <a:lnTo>
                  <a:pt x="7949169" y="0"/>
                </a:lnTo>
                <a:lnTo>
                  <a:pt x="8134448" y="370558"/>
                </a:lnTo>
                <a:lnTo>
                  <a:pt x="12192000" y="370558"/>
                </a:lnTo>
                <a:lnTo>
                  <a:pt x="12192000" y="832462"/>
                </a:lnTo>
                <a:lnTo>
                  <a:pt x="12192000" y="1834741"/>
                </a:lnTo>
                <a:lnTo>
                  <a:pt x="12192000" y="2004556"/>
                </a:lnTo>
                <a:lnTo>
                  <a:pt x="12192000" y="2466460"/>
                </a:lnTo>
                <a:lnTo>
                  <a:pt x="12192000" y="3023614"/>
                </a:lnTo>
                <a:lnTo>
                  <a:pt x="12192000" y="3468739"/>
                </a:lnTo>
                <a:lnTo>
                  <a:pt x="12192000" y="4657612"/>
                </a:lnTo>
                <a:lnTo>
                  <a:pt x="8134450" y="4657612"/>
                </a:lnTo>
                <a:lnTo>
                  <a:pt x="7949170" y="5028170"/>
                </a:lnTo>
                <a:lnTo>
                  <a:pt x="4242831" y="5028170"/>
                </a:lnTo>
                <a:lnTo>
                  <a:pt x="4057553" y="4657612"/>
                </a:lnTo>
                <a:lnTo>
                  <a:pt x="0" y="4657612"/>
                </a:lnTo>
                <a:lnTo>
                  <a:pt x="0" y="3468739"/>
                </a:lnTo>
                <a:lnTo>
                  <a:pt x="0" y="2466460"/>
                </a:lnTo>
                <a:lnTo>
                  <a:pt x="0" y="832462"/>
                </a:lnTo>
                <a:lnTo>
                  <a:pt x="0" y="370558"/>
                </a:lnTo>
                <a:lnTo>
                  <a:pt x="4057551" y="370558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  <p:hf sldNum="0" ftr="0" dt="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7138833" y="1107251"/>
            <a:ext cx="3590250" cy="4556418"/>
          </a:xfrm>
          <a:custGeom>
            <a:avLst/>
            <a:gdLst>
              <a:gd name="connsiteX0" fmla="*/ 0 w 3590250"/>
              <a:gd name="connsiteY0" fmla="*/ 0 h 4556418"/>
              <a:gd name="connsiteX1" fmla="*/ 3590250 w 3590250"/>
              <a:gd name="connsiteY1" fmla="*/ 0 h 4556418"/>
              <a:gd name="connsiteX2" fmla="*/ 3590250 w 3590250"/>
              <a:gd name="connsiteY2" fmla="*/ 4126809 h 4556418"/>
              <a:gd name="connsiteX3" fmla="*/ 1795125 w 3590250"/>
              <a:gd name="connsiteY3" fmla="*/ 4556418 h 4556418"/>
              <a:gd name="connsiteX4" fmla="*/ 0 w 3590250"/>
              <a:gd name="connsiteY4" fmla="*/ 4126809 h 4556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90250" h="4556418">
                <a:moveTo>
                  <a:pt x="0" y="0"/>
                </a:moveTo>
                <a:lnTo>
                  <a:pt x="3590250" y="0"/>
                </a:lnTo>
                <a:lnTo>
                  <a:pt x="3590250" y="4126809"/>
                </a:lnTo>
                <a:lnTo>
                  <a:pt x="1795125" y="4556418"/>
                </a:lnTo>
                <a:lnTo>
                  <a:pt x="0" y="4126809"/>
                </a:lnTo>
                <a:close/>
              </a:path>
            </a:pathLst>
          </a:custGeom>
          <a:noFill/>
          <a:ln>
            <a:noFill/>
          </a:ln>
          <a:effectLst>
            <a:outerShdw blurRad="1193800" dist="1358900" dir="5400000" sx="83000" sy="83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lang="en-US"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pPr marL="0" lvl="0"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  <p:hf sldNum="0" ftr="0" dt="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2642638"/>
            <a:ext cx="12192000" cy="4215362"/>
          </a:xfrm>
          <a:custGeom>
            <a:avLst/>
            <a:gdLst>
              <a:gd name="connsiteX0" fmla="*/ 0 w 12192000"/>
              <a:gd name="connsiteY0" fmla="*/ 0 h 4215362"/>
              <a:gd name="connsiteX1" fmla="*/ 6096001 w 12192000"/>
              <a:gd name="connsiteY1" fmla="*/ 3256740 h 4215362"/>
              <a:gd name="connsiteX2" fmla="*/ 12192000 w 12192000"/>
              <a:gd name="connsiteY2" fmla="*/ 0 h 4215362"/>
              <a:gd name="connsiteX3" fmla="*/ 12192000 w 12192000"/>
              <a:gd name="connsiteY3" fmla="*/ 4215362 h 4215362"/>
              <a:gd name="connsiteX4" fmla="*/ 0 w 12192000"/>
              <a:gd name="connsiteY4" fmla="*/ 4215362 h 4215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4215362">
                <a:moveTo>
                  <a:pt x="0" y="0"/>
                </a:moveTo>
                <a:lnTo>
                  <a:pt x="6096001" y="3256740"/>
                </a:lnTo>
                <a:lnTo>
                  <a:pt x="12192000" y="0"/>
                </a:lnTo>
                <a:lnTo>
                  <a:pt x="12192000" y="4215362"/>
                </a:lnTo>
                <a:lnTo>
                  <a:pt x="0" y="421536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  <p:hf sldNum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63192-9158-4B5C-926A-4C4140120BFF}" type="datetimeFigureOut">
              <a:rPr lang="zh-CN" altLang="en-US" smtClean="0"/>
              <a:t>2024/4/24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2BF94-BA8F-4207-846E-8443161936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484334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7994935" y="1025053"/>
            <a:ext cx="4590734" cy="4590734"/>
          </a:xfrm>
          <a:custGeom>
            <a:avLst/>
            <a:gdLst>
              <a:gd name="connsiteX0" fmla="*/ 2295367 w 4590734"/>
              <a:gd name="connsiteY0" fmla="*/ 0 h 4590734"/>
              <a:gd name="connsiteX1" fmla="*/ 4590734 w 4590734"/>
              <a:gd name="connsiteY1" fmla="*/ 2295367 h 4590734"/>
              <a:gd name="connsiteX2" fmla="*/ 2295367 w 4590734"/>
              <a:gd name="connsiteY2" fmla="*/ 4590734 h 4590734"/>
              <a:gd name="connsiteX3" fmla="*/ 0 w 4590734"/>
              <a:gd name="connsiteY3" fmla="*/ 2295367 h 4590734"/>
              <a:gd name="connsiteX4" fmla="*/ 2295367 w 4590734"/>
              <a:gd name="connsiteY4" fmla="*/ 0 h 4590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90734" h="4590734">
                <a:moveTo>
                  <a:pt x="2295367" y="0"/>
                </a:moveTo>
                <a:cubicBezTo>
                  <a:pt x="3563063" y="0"/>
                  <a:pt x="4590734" y="1027671"/>
                  <a:pt x="4590734" y="2295367"/>
                </a:cubicBezTo>
                <a:cubicBezTo>
                  <a:pt x="4590734" y="3563063"/>
                  <a:pt x="3563063" y="4590734"/>
                  <a:pt x="2295367" y="4590734"/>
                </a:cubicBezTo>
                <a:cubicBezTo>
                  <a:pt x="1027671" y="4590734"/>
                  <a:pt x="0" y="3563063"/>
                  <a:pt x="0" y="2295367"/>
                </a:cubicBezTo>
                <a:cubicBezTo>
                  <a:pt x="0" y="1027671"/>
                  <a:pt x="1027671" y="0"/>
                  <a:pt x="2295367" y="0"/>
                </a:cubicBezTo>
                <a:close/>
              </a:path>
            </a:pathLst>
          </a:custGeom>
          <a:noFill/>
          <a:ln>
            <a:noFill/>
          </a:ln>
          <a:effectLst>
            <a:outerShdw blurRad="685800" dist="38100" dir="5400000" algn="t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indent="0">
              <a:buNone/>
              <a:defRPr lang="id-ID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algn="ctr"/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  <p:hf sldNum="0" ftr="0" dt="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6110288" y="0"/>
            <a:ext cx="6081712" cy="6858000"/>
          </a:xfr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4095135" y="781049"/>
            <a:ext cx="8096866" cy="608566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4083781" y="1827213"/>
            <a:ext cx="2710719" cy="167957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5178425"/>
            <a:ext cx="4095750" cy="167957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6794500" y="3497263"/>
            <a:ext cx="2698750" cy="3360737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9492430" y="3497263"/>
            <a:ext cx="2698750" cy="3360737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 nodePh="1">
                                  <p:stCondLst>
                                    <p:cond delay="12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 nodePh="1">
                                  <p:stCondLst>
                                    <p:cond delay="175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 nodePh="1">
                                  <p:stCondLst>
                                    <p:cond delay="200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7" grpId="0"/>
      <p:bldP spid="11" grpId="0"/>
      <p:bldP spid="12" grpId="0"/>
    </p:bldLst>
  </p:timing>
  <p:hf sldNum="0" ftr="0" dt="0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2024/4/24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72228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2024/4/24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56852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9179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90" Type="http://schemas.openxmlformats.org/officeDocument/2006/relationships/slideLayout" Target="../slideLayouts/slideLayout90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9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91" Type="http://schemas.openxmlformats.org/officeDocument/2006/relationships/slideLayout" Target="../slideLayouts/slideLayout9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5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63192-9158-4B5C-926A-4C4140120BFF}" type="datetimeFigureOut">
              <a:rPr lang="zh-CN" altLang="en-US" smtClean="0"/>
              <a:t>2024/4/24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A2BF94-BA8F-4207-846E-84431619369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  <p:sldLayoutId id="2147483691" r:id="rId26"/>
    <p:sldLayoutId id="2147483692" r:id="rId27"/>
    <p:sldLayoutId id="2147483693" r:id="rId28"/>
    <p:sldLayoutId id="2147483694" r:id="rId29"/>
    <p:sldLayoutId id="2147483695" r:id="rId30"/>
    <p:sldLayoutId id="2147483696" r:id="rId31"/>
    <p:sldLayoutId id="2147483697" r:id="rId32"/>
    <p:sldLayoutId id="2147483698" r:id="rId33"/>
    <p:sldLayoutId id="2147483699" r:id="rId34"/>
    <p:sldLayoutId id="2147483700" r:id="rId35"/>
    <p:sldLayoutId id="2147483701" r:id="rId36"/>
    <p:sldLayoutId id="2147483702" r:id="rId37"/>
    <p:sldLayoutId id="2147483703" r:id="rId38"/>
    <p:sldLayoutId id="2147483704" r:id="rId39"/>
    <p:sldLayoutId id="2147483705" r:id="rId40"/>
    <p:sldLayoutId id="2147483706" r:id="rId41"/>
    <p:sldLayoutId id="2147483707" r:id="rId42"/>
    <p:sldLayoutId id="2147483708" r:id="rId43"/>
    <p:sldLayoutId id="2147483709" r:id="rId44"/>
    <p:sldLayoutId id="2147483710" r:id="rId45"/>
    <p:sldLayoutId id="2147483711" r:id="rId46"/>
    <p:sldLayoutId id="2147483712" r:id="rId47"/>
    <p:sldLayoutId id="2147483713" r:id="rId48"/>
    <p:sldLayoutId id="2147483714" r:id="rId49"/>
    <p:sldLayoutId id="2147483715" r:id="rId50"/>
    <p:sldLayoutId id="2147483716" r:id="rId51"/>
    <p:sldLayoutId id="2147483717" r:id="rId52"/>
    <p:sldLayoutId id="2147483718" r:id="rId53"/>
    <p:sldLayoutId id="2147483719" r:id="rId54"/>
    <p:sldLayoutId id="2147483720" r:id="rId55"/>
    <p:sldLayoutId id="2147483721" r:id="rId56"/>
    <p:sldLayoutId id="2147483722" r:id="rId57"/>
    <p:sldLayoutId id="2147483723" r:id="rId58"/>
    <p:sldLayoutId id="2147483724" r:id="rId59"/>
    <p:sldLayoutId id="2147483725" r:id="rId60"/>
    <p:sldLayoutId id="2147483726" r:id="rId61"/>
    <p:sldLayoutId id="2147483727" r:id="rId62"/>
    <p:sldLayoutId id="2147483728" r:id="rId63"/>
    <p:sldLayoutId id="2147483729" r:id="rId64"/>
    <p:sldLayoutId id="2147483730" r:id="rId65"/>
    <p:sldLayoutId id="2147483731" r:id="rId66"/>
    <p:sldLayoutId id="2147483732" r:id="rId67"/>
    <p:sldLayoutId id="2147483733" r:id="rId68"/>
    <p:sldLayoutId id="2147483734" r:id="rId69"/>
    <p:sldLayoutId id="2147483735" r:id="rId70"/>
    <p:sldLayoutId id="2147483736" r:id="rId71"/>
    <p:sldLayoutId id="2147483737" r:id="rId72"/>
    <p:sldLayoutId id="2147483738" r:id="rId73"/>
    <p:sldLayoutId id="2147483739" r:id="rId74"/>
    <p:sldLayoutId id="2147483740" r:id="rId75"/>
    <p:sldLayoutId id="2147483653" r:id="rId76"/>
    <p:sldLayoutId id="2147483654" r:id="rId77"/>
    <p:sldLayoutId id="2147483655" r:id="rId78"/>
    <p:sldLayoutId id="2147483656" r:id="rId79"/>
    <p:sldLayoutId id="2147483657" r:id="rId80"/>
    <p:sldLayoutId id="2147483658" r:id="rId81"/>
    <p:sldLayoutId id="2147483659" r:id="rId82"/>
    <p:sldLayoutId id="2147483660" r:id="rId83"/>
    <p:sldLayoutId id="2147483661" r:id="rId84"/>
    <p:sldLayoutId id="2147483662" r:id="rId85"/>
    <p:sldLayoutId id="2147483663" r:id="rId86"/>
    <p:sldLayoutId id="2147483664" r:id="rId87"/>
    <p:sldLayoutId id="2147483665" r:id="rId88"/>
    <p:sldLayoutId id="2147483666" r:id="rId89"/>
    <p:sldLayoutId id="2147483667" r:id="rId90"/>
    <p:sldLayoutId id="2147483668" r:id="rId91"/>
    <p:sldLayoutId id="2147483669" r:id="rId92"/>
  </p:sldLayoutIdLst>
  <p:hf sldNum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332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3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jpe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46.pn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4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8.xml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2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2.xml"/><Relationship Id="rId6" Type="http://schemas.openxmlformats.org/officeDocument/2006/relationships/image" Target="../media/image71.pn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1.xml"/><Relationship Id="rId4" Type="http://schemas.openxmlformats.org/officeDocument/2006/relationships/image" Target="../media/image7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8.xml"/><Relationship Id="rId4" Type="http://schemas.openxmlformats.org/officeDocument/2006/relationships/image" Target="../media/image8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0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e7d195523061f1c03a90ee8e42cb24248e56383cd534985688F9F494128731F165EE95AB4B0C0A38076AAEA07667B1565C446FC45FF01DFB0E885BCDBDF3A284F3DB14DA61DD97F0BAB2E6C668FB4931B99D40B68E3E163A3A4B4FF9E05F32600ADA91C98B4F08D1B805A2C545E5A028E2D477D6D81307A6D0037F75070707DD2AC68F0968EA62A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99264" y="1"/>
            <a:ext cx="12291264" cy="6858000"/>
          </a:xfrm>
          <a:prstGeom prst="rect">
            <a:avLst/>
          </a:prstGeom>
        </p:spPr>
      </p:pic>
      <p:sp>
        <p:nvSpPr>
          <p:cNvPr id="7" name="文本框 6" descr="e7d195523061f1c03a90ee8e42cb24248e56383cd534985688F9F494128731F165EE95AB4B0C0A38076AAEA07667B1565C446FC45FF01DFB0E885BCDBDF3A284F3DB14DA61DD97F0BAB2E6C668FB4931B99D40B68E3E163A3A4B4FF9E05F32600ADA91C98B4F08D1B805A2C545E5A028E2D477D6D81307A6D0037F75070707DD2AC68F0968EA62A7"/>
          <p:cNvSpPr txBox="1"/>
          <p:nvPr/>
        </p:nvSpPr>
        <p:spPr>
          <a:xfrm>
            <a:off x="407988" y="1065927"/>
            <a:ext cx="8483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微软雅黑"/>
                <a:sym typeface="Arial"/>
              </a:rPr>
              <a:t>COMPANY</a:t>
            </a:r>
            <a:endParaRPr lang="zh-CN" altLang="en-US" sz="9600" b="1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pic>
        <p:nvPicPr>
          <p:cNvPr id="6" name="图片 5" descr="e7d195523061f1c03a90ee8e42cb24248e56383cd534985688F9F494128731F165EE95AB4B0C0A38076AAEA07667B1565C446FC45FF01DFB0E885BCDBDF3A284F3DB14DA61DD97F0BAB2E6C668FB4931B99D40B68E3E163A3A4B4FF9E05F32600ADA91C98B4F08D1B805A2C545E5A028E2D477D6D81307A6D0037F75070707DD2AC68F0968EA62A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79612" y="1866572"/>
            <a:ext cx="8232775" cy="4991428"/>
          </a:xfrm>
          <a:prstGeom prst="rect">
            <a:avLst/>
          </a:prstGeom>
        </p:spPr>
      </p:pic>
      <p:sp>
        <p:nvSpPr>
          <p:cNvPr id="23" name="TextBox 12" descr="e7d195523061f1c03a90ee8e42cb24248e56383cd534985688F9F494128731F165EE95AB4B0C0A38076AAEA07667B1565C446FC45FF01DFB0E885BCDBDF3A284F3DB14DA61DD97F0BAB2E6C668FB4931B99D40B68E3E163A3A4B4FF9E05F32600ADA91C98B4F08D1B805A2C545E5A028E2D477D6D81307A6D0037F75070707DD2AC68F0968EA62A7"/>
          <p:cNvSpPr txBox="1"/>
          <p:nvPr/>
        </p:nvSpPr>
        <p:spPr>
          <a:xfrm>
            <a:off x="490083" y="2415267"/>
            <a:ext cx="36159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微软雅黑"/>
                <a:cs typeface="Poppins Medium" panose="00000600000000000000" pitchFamily="2" charset="0"/>
                <a:sym typeface="Arial"/>
              </a:rPr>
              <a:t>Business</a:t>
            </a:r>
          </a:p>
          <a:p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微软雅黑"/>
                <a:cs typeface="Poppins Medium" panose="00000600000000000000" pitchFamily="2" charset="0"/>
                <a:sym typeface="Arial"/>
              </a:rPr>
              <a:t>Presentation  template.</a:t>
            </a:r>
          </a:p>
        </p:txBody>
      </p:sp>
      <p:sp>
        <p:nvSpPr>
          <p:cNvPr id="24" name="TextBox 14" descr="e7d195523061f1c03a90ee8e42cb24248e56383cd534985688F9F494128731F165EE95AB4B0C0A38076AAEA07667B1565C446FC45FF01DFB0E885BCDBDF3A284F3DB14DA61DD97F0BAB2E6C668FB4931B99D40B68E3E163A3A4B4FF9E05F32600ADA91C98B4F08D1B805A2C545E5A028E2D477D6D81307A6D0037F75070707DD2AC68F0968EA62A7"/>
          <p:cNvSpPr txBox="1"/>
          <p:nvPr/>
        </p:nvSpPr>
        <p:spPr>
          <a:xfrm>
            <a:off x="597350" y="520643"/>
            <a:ext cx="107753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50" dirty="0">
                <a:solidFill>
                  <a:schemeClr val="accent1"/>
                </a:solidFill>
                <a:latin typeface="Arial"/>
                <a:ea typeface="微软雅黑"/>
                <a:cs typeface="Poppins Medium" panose="00000600000000000000" pitchFamily="2" charset="0"/>
                <a:sym typeface="Arial"/>
              </a:rPr>
              <a:t>Company style</a:t>
            </a:r>
          </a:p>
        </p:txBody>
      </p:sp>
      <p:sp>
        <p:nvSpPr>
          <p:cNvPr id="26" name="TextBox 15" descr="e7d195523061f1c03a90ee8e42cb24248e56383cd534985688F9F494128731F165EE95AB4B0C0A38076AAEA07667B1565C446FC45FF01DFB0E885BCDBDF3A284F3DB14DA61DD97F0BAB2E6C668FB4931B99D40B68E3E163A3A4B4FF9E05F32600ADA91C98B4F08D1B805A2C545E5A028E2D477D6D81307A6D0037F75070707DD2AC68F0968EA62A7"/>
          <p:cNvSpPr txBox="1"/>
          <p:nvPr/>
        </p:nvSpPr>
        <p:spPr>
          <a:xfrm>
            <a:off x="1866357" y="508610"/>
            <a:ext cx="85792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微软雅黑"/>
                <a:cs typeface="Poppins Medium" panose="00000600000000000000" pitchFamily="2" charset="0"/>
                <a:sym typeface="Arial"/>
              </a:rPr>
              <a:t>Art Company</a:t>
            </a:r>
          </a:p>
        </p:txBody>
      </p:sp>
      <p:sp>
        <p:nvSpPr>
          <p:cNvPr id="27" name="矩形: 圆角 26" descr="e7d195523061f1c03a90ee8e42cb24248e56383cd534985688F9F494128731F165EE95AB4B0C0A38076AAEA07667B1565C446FC45FF01DFB0E885BCDBDF3A284F3DB14DA61DD97F0BAB2E6C668FB4931B99D40B68E3E163A3A4B4FF9E05F32600ADA91C98B4F08D1B805A2C545E5A028E2D477D6D81307A6D0037F75070707DD2AC68F0968EA62A7"/>
          <p:cNvSpPr/>
          <p:nvPr/>
        </p:nvSpPr>
        <p:spPr>
          <a:xfrm>
            <a:off x="558808" y="3490720"/>
            <a:ext cx="1116081" cy="319159"/>
          </a:xfrm>
          <a:prstGeom prst="roundRect">
            <a:avLst>
              <a:gd name="adj" fmla="val 50000"/>
            </a:avLst>
          </a:prstGeom>
          <a:effectLst>
            <a:outerShdw blurRad="114300" dist="165100" dir="2700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28" name="文本框 27" descr="e7d195523061f1c03a90ee8e42cb24248e56383cd534985688F9F494128731F165EE95AB4B0C0A38076AAEA07667B1565C446FC45FF01DFB0E885BCDBDF3A284F3DB14DA61DD97F0BAB2E6C668FB4931B99D40B68E3E163A3A4B4FF9E05F32600ADA91C98B4F08D1B805A2C545E5A028E2D477D6D81307A6D0037F75070707DD2AC68F0968EA62A7"/>
          <p:cNvSpPr txBox="1"/>
          <p:nvPr/>
        </p:nvSpPr>
        <p:spPr>
          <a:xfrm>
            <a:off x="842016" y="3478772"/>
            <a:ext cx="5725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start</a:t>
            </a:r>
            <a:endParaRPr lang="zh-CN" altLang="en-US" sz="1400" b="1" dirty="0">
              <a:solidFill>
                <a:schemeClr val="bg1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29" name="TextBox 15" descr="e7d195523061f1c03a90ee8e42cb24248e56383cd534985688F9F494128731F165EE95AB4B0C0A38076AAEA07667B1565C446FC45FF01DFB0E885BCDBDF3A284F3DB14DA61DD97F0BAB2E6C668FB4931B99D40B68E3E163A3A4B4FF9E05F32600ADA91C98B4F08D1B805A2C545E5A028E2D477D6D81307A6D0037F75070707DD2AC68F0968EA62A7"/>
          <p:cNvSpPr txBox="1"/>
          <p:nvPr/>
        </p:nvSpPr>
        <p:spPr>
          <a:xfrm>
            <a:off x="3073543" y="508610"/>
            <a:ext cx="65915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微软雅黑"/>
                <a:cs typeface="Poppins Medium" panose="00000600000000000000" pitchFamily="2" charset="0"/>
                <a:sym typeface="Arial"/>
              </a:rPr>
              <a:t>About Us</a:t>
            </a:r>
          </a:p>
        </p:txBody>
      </p:sp>
      <p:sp>
        <p:nvSpPr>
          <p:cNvPr id="30" name="TextBox 15" descr="e7d195523061f1c03a90ee8e42cb24248e56383cd534985688F9F494128731F165EE95AB4B0C0A38076AAEA07667B1565C446FC45FF01DFB0E885BCDBDF3A284F3DB14DA61DD97F0BAB2E6C668FB4931B99D40B68E3E163A3A4B4FF9E05F32600ADA91C98B4F08D1B805A2C545E5A028E2D477D6D81307A6D0037F75070707DD2AC68F0968EA62A7"/>
          <p:cNvSpPr txBox="1"/>
          <p:nvPr/>
        </p:nvSpPr>
        <p:spPr>
          <a:xfrm>
            <a:off x="4069132" y="508610"/>
            <a:ext cx="56938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微软雅黑"/>
                <a:cs typeface="Poppins Medium" panose="00000600000000000000" pitchFamily="2" charset="0"/>
                <a:sym typeface="Arial"/>
              </a:rPr>
              <a:t>Service</a:t>
            </a:r>
          </a:p>
        </p:txBody>
      </p:sp>
      <p:sp>
        <p:nvSpPr>
          <p:cNvPr id="31" name="矩形: 圆角 30" descr="e7d195523061f1c03a90ee8e42cb24248e56383cd534985688F9F494128731F165EE95AB4B0C0A38076AAEA07667B1565C446FC45FF01DFB0E885BCDBDF3A284F3DB14DA61DD97F0BAB2E6C668FB4931B99D40B68E3E163A3A4B4FF9E05F32600ADA91C98B4F08D1B805A2C545E5A028E2D477D6D81307A6D0037F75070707DD2AC68F0968EA62A7"/>
          <p:cNvSpPr/>
          <p:nvPr/>
        </p:nvSpPr>
        <p:spPr>
          <a:xfrm>
            <a:off x="8535988" y="474702"/>
            <a:ext cx="3105150" cy="36888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114300" dist="1651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32" name="Graphic 84" descr="e7d195523061f1c03a90ee8e42cb24248e56383cd534985688F9F494128731F165EE95AB4B0C0A38076AAEA07667B1565C446FC45FF01DFB0E885BCDBDF3A284F3DB14DA61DD97F0BAB2E6C668FB4931B99D40B68E3E163A3A4B4FF9E05F32600ADA91C98B4F08D1B805A2C545E5A028E2D477D6D81307A6D0037F75070707DD2AC68F0968EA62A7"/>
          <p:cNvSpPr/>
          <p:nvPr/>
        </p:nvSpPr>
        <p:spPr>
          <a:xfrm>
            <a:off x="11237114" y="555976"/>
            <a:ext cx="206334" cy="206334"/>
          </a:xfrm>
          <a:custGeom>
            <a:avLst/>
            <a:gdLst>
              <a:gd name="connsiteX0" fmla="*/ 301972 w 301972"/>
              <a:gd name="connsiteY0" fmla="*/ 275078 h 301972"/>
              <a:gd name="connsiteX1" fmla="*/ 229782 w 301972"/>
              <a:gd name="connsiteY1" fmla="*/ 202887 h 301972"/>
              <a:gd name="connsiteX2" fmla="*/ 254789 w 301972"/>
              <a:gd name="connsiteY2" fmla="*/ 127394 h 301972"/>
              <a:gd name="connsiteX3" fmla="*/ 127394 w 301972"/>
              <a:gd name="connsiteY3" fmla="*/ 0 h 301972"/>
              <a:gd name="connsiteX4" fmla="*/ 0 w 301972"/>
              <a:gd name="connsiteY4" fmla="*/ 127394 h 301972"/>
              <a:gd name="connsiteX5" fmla="*/ 127394 w 301972"/>
              <a:gd name="connsiteY5" fmla="*/ 254789 h 301972"/>
              <a:gd name="connsiteX6" fmla="*/ 202887 w 301972"/>
              <a:gd name="connsiteY6" fmla="*/ 229782 h 301972"/>
              <a:gd name="connsiteX7" fmla="*/ 275078 w 301972"/>
              <a:gd name="connsiteY7" fmla="*/ 301972 h 301972"/>
              <a:gd name="connsiteX8" fmla="*/ 301972 w 301972"/>
              <a:gd name="connsiteY8" fmla="*/ 275078 h 301972"/>
              <a:gd name="connsiteX9" fmla="*/ 127394 w 301972"/>
              <a:gd name="connsiteY9" fmla="*/ 217042 h 301972"/>
              <a:gd name="connsiteX10" fmla="*/ 37747 w 301972"/>
              <a:gd name="connsiteY10" fmla="*/ 127394 h 301972"/>
              <a:gd name="connsiteX11" fmla="*/ 127394 w 301972"/>
              <a:gd name="connsiteY11" fmla="*/ 37747 h 301972"/>
              <a:gd name="connsiteX12" fmla="*/ 217042 w 301972"/>
              <a:gd name="connsiteY12" fmla="*/ 127394 h 301972"/>
              <a:gd name="connsiteX13" fmla="*/ 127394 w 301972"/>
              <a:gd name="connsiteY13" fmla="*/ 217042 h 301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01972" h="301972">
                <a:moveTo>
                  <a:pt x="301972" y="275078"/>
                </a:moveTo>
                <a:lnTo>
                  <a:pt x="229782" y="202887"/>
                </a:lnTo>
                <a:cubicBezTo>
                  <a:pt x="245352" y="182127"/>
                  <a:pt x="254789" y="155704"/>
                  <a:pt x="254789" y="127394"/>
                </a:cubicBezTo>
                <a:cubicBezTo>
                  <a:pt x="254789" y="57092"/>
                  <a:pt x="197697" y="0"/>
                  <a:pt x="127394" y="0"/>
                </a:cubicBezTo>
                <a:cubicBezTo>
                  <a:pt x="57092" y="0"/>
                  <a:pt x="0" y="57092"/>
                  <a:pt x="0" y="127394"/>
                </a:cubicBezTo>
                <a:cubicBezTo>
                  <a:pt x="0" y="197697"/>
                  <a:pt x="57092" y="254789"/>
                  <a:pt x="127394" y="254789"/>
                </a:cubicBezTo>
                <a:cubicBezTo>
                  <a:pt x="155704" y="254789"/>
                  <a:pt x="182127" y="245352"/>
                  <a:pt x="202887" y="229782"/>
                </a:cubicBezTo>
                <a:lnTo>
                  <a:pt x="275078" y="301972"/>
                </a:lnTo>
                <a:lnTo>
                  <a:pt x="301972" y="275078"/>
                </a:lnTo>
                <a:close/>
                <a:moveTo>
                  <a:pt x="127394" y="217042"/>
                </a:moveTo>
                <a:cubicBezTo>
                  <a:pt x="77852" y="217042"/>
                  <a:pt x="37747" y="176937"/>
                  <a:pt x="37747" y="127394"/>
                </a:cubicBezTo>
                <a:cubicBezTo>
                  <a:pt x="37747" y="77852"/>
                  <a:pt x="77852" y="37747"/>
                  <a:pt x="127394" y="37747"/>
                </a:cubicBezTo>
                <a:cubicBezTo>
                  <a:pt x="176937" y="37747"/>
                  <a:pt x="217042" y="77852"/>
                  <a:pt x="217042" y="127394"/>
                </a:cubicBezTo>
                <a:cubicBezTo>
                  <a:pt x="217042" y="176937"/>
                  <a:pt x="176937" y="217042"/>
                  <a:pt x="127394" y="217042"/>
                </a:cubicBezTo>
                <a:close/>
              </a:path>
            </a:pathLst>
          </a:custGeom>
          <a:solidFill>
            <a:schemeClr val="accent1"/>
          </a:solidFill>
          <a:ln w="4614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latin typeface="Arial"/>
              <a:ea typeface="微软雅黑"/>
              <a:sym typeface="Arial"/>
            </a:endParaRPr>
          </a:p>
        </p:txBody>
      </p:sp>
      <p:sp>
        <p:nvSpPr>
          <p:cNvPr id="35" name="Freeform 62" descr="e7d195523061f1c03a90ee8e42cb24248e56383cd534985688F9F494128731F165EE95AB4B0C0A38076AAEA07667B1565C446FC45FF01DFB0E885BCDBDF3A284F3DB14DA61DD97F0BAB2E6C668FB4931B99D40B68E3E163A3A4B4FF9E05F32600ADA91C98B4F08D1B805A2C545E5A028E2D477D6D81307A6D0037F75070707DD2AC68F0968EA62A7"/>
          <p:cNvSpPr>
            <a:spLocks noEditPoints="1"/>
          </p:cNvSpPr>
          <p:nvPr/>
        </p:nvSpPr>
        <p:spPr bwMode="auto">
          <a:xfrm>
            <a:off x="490083" y="6417020"/>
            <a:ext cx="137450" cy="135137"/>
          </a:xfrm>
          <a:custGeom>
            <a:avLst/>
            <a:gdLst>
              <a:gd name="T0" fmla="*/ 92739 w 55"/>
              <a:gd name="T1" fmla="*/ 185737 h 54"/>
              <a:gd name="T2" fmla="*/ 0 w 55"/>
              <a:gd name="T3" fmla="*/ 92869 h 54"/>
              <a:gd name="T4" fmla="*/ 92739 w 55"/>
              <a:gd name="T5" fmla="*/ 0 h 54"/>
              <a:gd name="T6" fmla="*/ 188913 w 55"/>
              <a:gd name="T7" fmla="*/ 92869 h 54"/>
              <a:gd name="T8" fmla="*/ 92739 w 55"/>
              <a:gd name="T9" fmla="*/ 185737 h 54"/>
              <a:gd name="T10" fmla="*/ 13739 w 55"/>
              <a:gd name="T11" fmla="*/ 92869 h 54"/>
              <a:gd name="T12" fmla="*/ 92739 w 55"/>
              <a:gd name="T13" fmla="*/ 171979 h 54"/>
              <a:gd name="T14" fmla="*/ 171739 w 55"/>
              <a:gd name="T15" fmla="*/ 92869 h 54"/>
              <a:gd name="T16" fmla="*/ 92739 w 55"/>
              <a:gd name="T17" fmla="*/ 13758 h 54"/>
              <a:gd name="T18" fmla="*/ 13739 w 55"/>
              <a:gd name="T19" fmla="*/ 92869 h 54"/>
              <a:gd name="T20" fmla="*/ 140826 w 55"/>
              <a:gd name="T21" fmla="*/ 127264 h 54"/>
              <a:gd name="T22" fmla="*/ 96174 w 55"/>
              <a:gd name="T23" fmla="*/ 151341 h 54"/>
              <a:gd name="T24" fmla="*/ 37783 w 55"/>
              <a:gd name="T25" fmla="*/ 92869 h 54"/>
              <a:gd name="T26" fmla="*/ 96174 w 55"/>
              <a:gd name="T27" fmla="*/ 34396 h 54"/>
              <a:gd name="T28" fmla="*/ 137391 w 55"/>
              <a:gd name="T29" fmla="*/ 58473 h 54"/>
              <a:gd name="T30" fmla="*/ 137391 w 55"/>
              <a:gd name="T31" fmla="*/ 72231 h 54"/>
              <a:gd name="T32" fmla="*/ 137391 w 55"/>
              <a:gd name="T33" fmla="*/ 72231 h 54"/>
              <a:gd name="T34" fmla="*/ 123652 w 55"/>
              <a:gd name="T35" fmla="*/ 72231 h 54"/>
              <a:gd name="T36" fmla="*/ 120217 w 55"/>
              <a:gd name="T37" fmla="*/ 72231 h 54"/>
              <a:gd name="T38" fmla="*/ 120217 w 55"/>
              <a:gd name="T39" fmla="*/ 61912 h 54"/>
              <a:gd name="T40" fmla="*/ 96174 w 55"/>
              <a:gd name="T41" fmla="*/ 51594 h 54"/>
              <a:gd name="T42" fmla="*/ 54957 w 55"/>
              <a:gd name="T43" fmla="*/ 92869 h 54"/>
              <a:gd name="T44" fmla="*/ 96174 w 55"/>
              <a:gd name="T45" fmla="*/ 134143 h 54"/>
              <a:gd name="T46" fmla="*/ 120217 w 55"/>
              <a:gd name="T47" fmla="*/ 123825 h 54"/>
              <a:gd name="T48" fmla="*/ 120217 w 55"/>
              <a:gd name="T49" fmla="*/ 113506 h 54"/>
              <a:gd name="T50" fmla="*/ 123652 w 55"/>
              <a:gd name="T51" fmla="*/ 113506 h 54"/>
              <a:gd name="T52" fmla="*/ 137391 w 55"/>
              <a:gd name="T53" fmla="*/ 113506 h 54"/>
              <a:gd name="T54" fmla="*/ 140826 w 55"/>
              <a:gd name="T55" fmla="*/ 113506 h 54"/>
              <a:gd name="T56" fmla="*/ 140826 w 55"/>
              <a:gd name="T57" fmla="*/ 127264 h 5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55" h="54">
                <a:moveTo>
                  <a:pt x="27" y="54"/>
                </a:moveTo>
                <a:cubicBezTo>
                  <a:pt x="12" y="54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4"/>
                  <a:pt x="27" y="54"/>
                </a:cubicBezTo>
                <a:close/>
                <a:moveTo>
                  <a:pt x="4" y="27"/>
                </a:moveTo>
                <a:cubicBezTo>
                  <a:pt x="4" y="40"/>
                  <a:pt x="15" y="50"/>
                  <a:pt x="27" y="50"/>
                </a:cubicBezTo>
                <a:cubicBezTo>
                  <a:pt x="40" y="50"/>
                  <a:pt x="50" y="40"/>
                  <a:pt x="50" y="27"/>
                </a:cubicBezTo>
                <a:cubicBezTo>
                  <a:pt x="50" y="14"/>
                  <a:pt x="40" y="4"/>
                  <a:pt x="27" y="4"/>
                </a:cubicBezTo>
                <a:cubicBezTo>
                  <a:pt x="15" y="4"/>
                  <a:pt x="4" y="14"/>
                  <a:pt x="4" y="27"/>
                </a:cubicBezTo>
                <a:close/>
                <a:moveTo>
                  <a:pt x="41" y="37"/>
                </a:moveTo>
                <a:cubicBezTo>
                  <a:pt x="41" y="42"/>
                  <a:pt x="33" y="44"/>
                  <a:pt x="28" y="44"/>
                </a:cubicBezTo>
                <a:cubicBezTo>
                  <a:pt x="18" y="44"/>
                  <a:pt x="11" y="37"/>
                  <a:pt x="11" y="27"/>
                </a:cubicBezTo>
                <a:cubicBezTo>
                  <a:pt x="11" y="17"/>
                  <a:pt x="18" y="10"/>
                  <a:pt x="28" y="10"/>
                </a:cubicBezTo>
                <a:cubicBezTo>
                  <a:pt x="31" y="10"/>
                  <a:pt x="40" y="11"/>
                  <a:pt x="40" y="17"/>
                </a:cubicBezTo>
                <a:cubicBezTo>
                  <a:pt x="40" y="21"/>
                  <a:pt x="40" y="21"/>
                  <a:pt x="40" y="21"/>
                </a:cubicBezTo>
                <a:cubicBezTo>
                  <a:pt x="40" y="21"/>
                  <a:pt x="40" y="21"/>
                  <a:pt x="40" y="21"/>
                </a:cubicBezTo>
                <a:cubicBezTo>
                  <a:pt x="36" y="21"/>
                  <a:pt x="36" y="21"/>
                  <a:pt x="36" y="21"/>
                </a:cubicBezTo>
                <a:cubicBezTo>
                  <a:pt x="35" y="21"/>
                  <a:pt x="35" y="21"/>
                  <a:pt x="35" y="21"/>
                </a:cubicBezTo>
                <a:cubicBezTo>
                  <a:pt x="35" y="18"/>
                  <a:pt x="35" y="18"/>
                  <a:pt x="35" y="18"/>
                </a:cubicBezTo>
                <a:cubicBezTo>
                  <a:pt x="35" y="16"/>
                  <a:pt x="31" y="15"/>
                  <a:pt x="28" y="15"/>
                </a:cubicBezTo>
                <a:cubicBezTo>
                  <a:pt x="21" y="15"/>
                  <a:pt x="16" y="20"/>
                  <a:pt x="16" y="27"/>
                </a:cubicBezTo>
                <a:cubicBezTo>
                  <a:pt x="16" y="34"/>
                  <a:pt x="21" y="39"/>
                  <a:pt x="28" y="39"/>
                </a:cubicBezTo>
                <a:cubicBezTo>
                  <a:pt x="31" y="39"/>
                  <a:pt x="35" y="38"/>
                  <a:pt x="35" y="36"/>
                </a:cubicBezTo>
                <a:cubicBezTo>
                  <a:pt x="35" y="33"/>
                  <a:pt x="35" y="33"/>
                  <a:pt x="35" y="33"/>
                </a:cubicBezTo>
                <a:cubicBezTo>
                  <a:pt x="35" y="33"/>
                  <a:pt x="36" y="33"/>
                  <a:pt x="36" y="33"/>
                </a:cubicBezTo>
                <a:cubicBezTo>
                  <a:pt x="40" y="33"/>
                  <a:pt x="40" y="33"/>
                  <a:pt x="40" y="33"/>
                </a:cubicBezTo>
                <a:cubicBezTo>
                  <a:pt x="41" y="33"/>
                  <a:pt x="41" y="33"/>
                  <a:pt x="41" y="33"/>
                </a:cubicBezTo>
                <a:lnTo>
                  <a:pt x="41" y="37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/>
          <a:lstStyle/>
          <a:p>
            <a:pPr algn="l"/>
            <a:endParaRPr lang="en-US" sz="1000" dirty="0">
              <a:solidFill>
                <a:schemeClr val="tx2">
                  <a:lumMod val="7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36" name="TextBox 40" descr="e7d195523061f1c03a90ee8e42cb24248e56383cd534985688F9F494128731F165EE95AB4B0C0A38076AAEA07667B1565C446FC45FF01DFB0E885BCDBDF3A284F3DB14DA61DD97F0BAB2E6C668FB4931B99D40B68E3E163A3A4B4FF9E05F32600ADA91C98B4F08D1B805A2C545E5A028E2D477D6D81307A6D0037F75070707DD2AC68F0968EA62A7"/>
          <p:cNvSpPr txBox="1"/>
          <p:nvPr/>
        </p:nvSpPr>
        <p:spPr>
          <a:xfrm>
            <a:off x="665071" y="6357630"/>
            <a:ext cx="22044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00" spc="300" dirty="0" err="1">
                <a:solidFill>
                  <a:schemeClr val="bg2">
                    <a:lumMod val="50000"/>
                  </a:schemeClr>
                </a:solidFill>
                <a:latin typeface="Arial"/>
                <a:ea typeface="微软雅黑"/>
                <a:cs typeface="Segoe UI" panose="020B0502040204020203" pitchFamily="34" charset="0"/>
                <a:sym typeface="Arial"/>
              </a:rPr>
              <a:t>Company.ALL</a:t>
            </a:r>
            <a:r>
              <a:rPr lang="en-US" sz="1000" spc="300" dirty="0">
                <a:solidFill>
                  <a:schemeClr val="bg2">
                    <a:lumMod val="50000"/>
                  </a:schemeClr>
                </a:solidFill>
                <a:latin typeface="Arial"/>
                <a:ea typeface="微软雅黑"/>
                <a:cs typeface="Segoe UI" panose="020B0502040204020203" pitchFamily="34" charset="0"/>
                <a:sym typeface="Arial"/>
              </a:rPr>
              <a:t> RIGHTS</a:t>
            </a:r>
            <a:endParaRPr lang="id-ID" sz="1000" spc="300" dirty="0">
              <a:solidFill>
                <a:schemeClr val="bg2">
                  <a:lumMod val="50000"/>
                </a:schemeClr>
              </a:solidFill>
              <a:latin typeface="Arial"/>
              <a:ea typeface="微软雅黑"/>
              <a:cs typeface="Segoe UI" panose="020B0502040204020203" pitchFamily="34" charset="0"/>
              <a:sym typeface="Arial"/>
            </a:endParaRPr>
          </a:p>
        </p:txBody>
      </p:sp>
      <p:sp>
        <p:nvSpPr>
          <p:cNvPr id="2" name="e7d195523061f1c0" descr="e7d195523061f1c03a90ee8e42cb24248e56383cd534985688F9F494128731F165EE95AB4B0C0A38076AAEA07667B1565C446FC45FF01DFB0E885BCDBDF3A284F3DB14DA61DD97F0BAB2E6C668FB4931B99D40B68E3E163A3A4B4FF9E05F32600ADA91C98B4F08D1B805A2C545E5A028E2D477D6D81307A6D0037F75070707DD2AC68F0968EA62A7" hidden="1"/>
          <p:cNvSpPr txBox="1"/>
          <p:nvPr/>
        </p:nvSpPr>
        <p:spPr>
          <a:xfrm>
            <a:off x="-355600" y="1803400"/>
            <a:ext cx="268022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latin typeface="Arial"/>
                <a:ea typeface="微软雅黑"/>
                <a:sym typeface="Arial"/>
              </a:rPr>
              <a:t>e7d195523061f1c03a90ee8e42cb24248e56383cd534985688F9F494128731F165EE95AB4B0C0A38076AAEA07667B1565C446FC45FF01DFB0E885BCDBDF3A284F3DB14DA61DD97F0BAB2E6C668FB4931B99D40B68E3E163A3A4B4FF9E05F32600ADA91C98B4F08D1B805A2C545E5A028E2D477D6D81307A6D0037F75070707DD2AC68F0968EA62A7</a:t>
            </a:r>
            <a:endParaRPr lang="zh-CN" altLang="en-US" sz="100">
              <a:latin typeface="Arial"/>
              <a:ea typeface="微软雅黑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37"/>
    </mc:Choice>
    <mc:Fallback xmlns="">
      <p:transition spd="slow" advTm="1637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chemeClr val="accent1"/>
              </a:gs>
              <a:gs pos="100000">
                <a:schemeClr val="accent4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16" name="Parallelogram 15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SpPr/>
          <p:nvPr/>
        </p:nvSpPr>
        <p:spPr>
          <a:xfrm>
            <a:off x="824458" y="0"/>
            <a:ext cx="8964118" cy="6858000"/>
          </a:xfrm>
          <a:prstGeom prst="parallelogram">
            <a:avLst>
              <a:gd name="adj" fmla="val 100599"/>
            </a:avLst>
          </a:prstGeom>
          <a:gradFill flip="none" rotWithShape="1">
            <a:gsLst>
              <a:gs pos="0">
                <a:schemeClr val="accent4">
                  <a:lumMod val="50000"/>
                  <a:alpha val="16000"/>
                </a:schemeClr>
              </a:gs>
              <a:gs pos="94000">
                <a:schemeClr val="accent1">
                  <a:lumMod val="20000"/>
                  <a:lumOff val="80000"/>
                  <a:alpha val="4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22" name="Parallelogram 21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SpPr/>
          <p:nvPr/>
        </p:nvSpPr>
        <p:spPr>
          <a:xfrm>
            <a:off x="6434545" y="0"/>
            <a:ext cx="5014232" cy="3836139"/>
          </a:xfrm>
          <a:prstGeom prst="parallelogram">
            <a:avLst>
              <a:gd name="adj" fmla="val 100599"/>
            </a:avLst>
          </a:prstGeom>
          <a:gradFill flip="none" rotWithShape="1">
            <a:gsLst>
              <a:gs pos="0">
                <a:schemeClr val="accent4">
                  <a:lumMod val="50000"/>
                  <a:alpha val="16000"/>
                </a:schemeClr>
              </a:gs>
              <a:gs pos="94000">
                <a:schemeClr val="accent1">
                  <a:lumMod val="20000"/>
                  <a:lumOff val="80000"/>
                  <a:alpha val="4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23" name="Parallelogram 22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SpPr/>
          <p:nvPr/>
        </p:nvSpPr>
        <p:spPr>
          <a:xfrm>
            <a:off x="2695599" y="0"/>
            <a:ext cx="5014232" cy="3836139"/>
          </a:xfrm>
          <a:prstGeom prst="parallelogram">
            <a:avLst>
              <a:gd name="adj" fmla="val 100599"/>
            </a:avLst>
          </a:prstGeom>
          <a:solidFill>
            <a:schemeClr val="bg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24" name="Cube 23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SpPr/>
          <p:nvPr/>
        </p:nvSpPr>
        <p:spPr>
          <a:xfrm rot="9900000">
            <a:off x="9295255" y="356883"/>
            <a:ext cx="838450" cy="838450"/>
          </a:xfrm>
          <a:prstGeom prst="cube">
            <a:avLst/>
          </a:prstGeom>
          <a:gradFill>
            <a:gsLst>
              <a:gs pos="0">
                <a:schemeClr val="accent1">
                  <a:alpha val="48000"/>
                </a:schemeClr>
              </a:gs>
              <a:gs pos="100000">
                <a:schemeClr val="accent3"/>
              </a:gs>
            </a:gsLst>
            <a:lin ang="16200000" scaled="1"/>
          </a:gradFill>
          <a:ln cap="rnd">
            <a:noFill/>
            <a:round/>
          </a:ln>
          <a:effectLst>
            <a:outerShdw blurRad="292100" dist="508000" dir="5400000" algn="t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25" name="Cube 24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SpPr/>
          <p:nvPr/>
        </p:nvSpPr>
        <p:spPr>
          <a:xfrm rot="20700000">
            <a:off x="10992768" y="2562875"/>
            <a:ext cx="1655243" cy="1655243"/>
          </a:xfrm>
          <a:prstGeom prst="cube">
            <a:avLst/>
          </a:prstGeom>
          <a:gradFill>
            <a:gsLst>
              <a:gs pos="0">
                <a:schemeClr val="accent1">
                  <a:alpha val="48000"/>
                </a:schemeClr>
              </a:gs>
              <a:gs pos="100000">
                <a:schemeClr val="accent3"/>
              </a:gs>
            </a:gsLst>
            <a:lin ang="16200000" scaled="1"/>
          </a:gradFill>
          <a:ln cap="rnd">
            <a:noFill/>
            <a:round/>
          </a:ln>
          <a:effectLst>
            <a:outerShdw blurRad="292100" dist="508000" dir="5400000" algn="t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9" name="椭圆 8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SpPr/>
          <p:nvPr/>
        </p:nvSpPr>
        <p:spPr>
          <a:xfrm>
            <a:off x="98466" y="956280"/>
            <a:ext cx="6041368" cy="6041368"/>
          </a:xfrm>
          <a:prstGeom prst="ellipse">
            <a:avLst/>
          </a:prstGeom>
          <a:gradFill flip="none" rotWithShape="1">
            <a:gsLst>
              <a:gs pos="3000">
                <a:schemeClr val="accent1">
                  <a:lumMod val="45000"/>
                  <a:lumOff val="55000"/>
                  <a:alpha val="0"/>
                </a:schemeClr>
              </a:gs>
              <a:gs pos="49000">
                <a:schemeClr val="accent2">
                  <a:alpha val="57000"/>
                </a:schemeClr>
              </a:gs>
              <a:gs pos="100000">
                <a:schemeClr val="accent6">
                  <a:alpha val="77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15" name="Right Triangle 14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SpPr/>
          <p:nvPr/>
        </p:nvSpPr>
        <p:spPr>
          <a:xfrm rot="5400000">
            <a:off x="0" y="0"/>
            <a:ext cx="3747541" cy="3747541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lumMod val="75000"/>
                  <a:alpha val="17000"/>
                </a:schemeClr>
              </a:gs>
              <a:gs pos="94000">
                <a:schemeClr val="accent4">
                  <a:lumMod val="75000"/>
                  <a:alpha val="9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/>
            <a:endParaRPr lang="en-US" dirty="0"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2" name="Cube 1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SpPr/>
          <p:nvPr/>
        </p:nvSpPr>
        <p:spPr>
          <a:xfrm rot="17280501">
            <a:off x="1574679" y="1431656"/>
            <a:ext cx="418678" cy="418678"/>
          </a:xfrm>
          <a:prstGeom prst="cube">
            <a:avLst/>
          </a:prstGeom>
          <a:gradFill>
            <a:gsLst>
              <a:gs pos="0">
                <a:schemeClr val="accent1">
                  <a:alpha val="48000"/>
                </a:schemeClr>
              </a:gs>
              <a:gs pos="100000">
                <a:schemeClr val="accent3"/>
              </a:gs>
            </a:gsLst>
            <a:lin ang="16200000" scaled="1"/>
          </a:gradFill>
          <a:ln cap="rnd">
            <a:noFill/>
            <a:round/>
          </a:ln>
          <a:effectLst>
            <a:outerShdw blurRad="292100" dist="508000" dir="5400000" algn="t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3" name="Cylinder 2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SpPr/>
          <p:nvPr/>
        </p:nvSpPr>
        <p:spPr>
          <a:xfrm rot="2992511">
            <a:off x="509890" y="5058699"/>
            <a:ext cx="338545" cy="971835"/>
          </a:xfrm>
          <a:prstGeom prst="can">
            <a:avLst/>
          </a:prstGeom>
          <a:gradFill>
            <a:gsLst>
              <a:gs pos="0">
                <a:schemeClr val="accent4"/>
              </a:gs>
              <a:gs pos="100000">
                <a:schemeClr val="accent4">
                  <a:lumMod val="75000"/>
                </a:schemeClr>
              </a:gs>
            </a:gsLst>
            <a:lin ang="16200000" scaled="1"/>
          </a:gradFill>
          <a:ln cap="rnd">
            <a:noFill/>
            <a:round/>
          </a:ln>
          <a:effectLst>
            <a:outerShdw blurRad="292100" dist="508000" dir="5400000" algn="t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id-ID">
              <a:latin typeface="Arial"/>
              <a:ea typeface="微软雅黑"/>
              <a:cs typeface="+mn-ea"/>
              <a:sym typeface="Arial"/>
            </a:endParaRPr>
          </a:p>
        </p:txBody>
      </p:sp>
      <p:grpSp>
        <p:nvGrpSpPr>
          <p:cNvPr id="26" name="Group 25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GrpSpPr/>
          <p:nvPr/>
        </p:nvGrpSpPr>
        <p:grpSpPr>
          <a:xfrm rot="10800000">
            <a:off x="3744095" y="360181"/>
            <a:ext cx="695325" cy="714375"/>
            <a:chOff x="16962181" y="1183655"/>
            <a:chExt cx="695325" cy="714375"/>
          </a:xfrm>
        </p:grpSpPr>
        <p:sp>
          <p:nvSpPr>
            <p:cNvPr id="27" name="Freeform: Shape 26"/>
            <p:cNvSpPr/>
            <p:nvPr/>
          </p:nvSpPr>
          <p:spPr>
            <a:xfrm>
              <a:off x="16971706" y="1193180"/>
              <a:ext cx="352425" cy="676275"/>
            </a:xfrm>
            <a:custGeom>
              <a:avLst/>
              <a:gdLst>
                <a:gd name="connsiteX0" fmla="*/ 0 w 352425"/>
                <a:gd name="connsiteY0" fmla="*/ 0 h 676275"/>
                <a:gd name="connsiteX1" fmla="*/ 152400 w 352425"/>
                <a:gd name="connsiteY1" fmla="*/ 676275 h 676275"/>
                <a:gd name="connsiteX2" fmla="*/ 352425 w 352425"/>
                <a:gd name="connsiteY2" fmla="*/ 381000 h 676275"/>
                <a:gd name="connsiteX3" fmla="*/ 0 w 352425"/>
                <a:gd name="connsiteY3" fmla="*/ 0 h 676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2425" h="676275">
                  <a:moveTo>
                    <a:pt x="0" y="0"/>
                  </a:moveTo>
                  <a:lnTo>
                    <a:pt x="152400" y="676275"/>
                  </a:lnTo>
                  <a:lnTo>
                    <a:pt x="352425" y="38100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4">
                    <a:lumMod val="75000"/>
                  </a:schemeClr>
                </a:gs>
              </a:gsLst>
              <a:lin ang="16200000" scaled="1"/>
            </a:gradFill>
            <a:ln cap="rnd">
              <a:noFill/>
              <a:round/>
            </a:ln>
            <a:effectLst>
              <a:outerShdw blurRad="292100" dist="508000" dir="5400000" algn="t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28" name="Freeform: Shape 27"/>
            <p:cNvSpPr/>
            <p:nvPr/>
          </p:nvSpPr>
          <p:spPr>
            <a:xfrm>
              <a:off x="16962181" y="1183655"/>
              <a:ext cx="685800" cy="390525"/>
            </a:xfrm>
            <a:custGeom>
              <a:avLst/>
              <a:gdLst>
                <a:gd name="connsiteX0" fmla="*/ 0 w 685800"/>
                <a:gd name="connsiteY0" fmla="*/ 0 h 390525"/>
                <a:gd name="connsiteX1" fmla="*/ 685800 w 685800"/>
                <a:gd name="connsiteY1" fmla="*/ 276225 h 390525"/>
                <a:gd name="connsiteX2" fmla="*/ 342900 w 685800"/>
                <a:gd name="connsiteY2" fmla="*/ 390525 h 390525"/>
                <a:gd name="connsiteX3" fmla="*/ 0 w 685800"/>
                <a:gd name="connsiteY3" fmla="*/ 0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5800" h="390525">
                  <a:moveTo>
                    <a:pt x="0" y="0"/>
                  </a:moveTo>
                  <a:lnTo>
                    <a:pt x="685800" y="276225"/>
                  </a:lnTo>
                  <a:lnTo>
                    <a:pt x="342900" y="39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cap="rnd">
              <a:noFill/>
              <a:round/>
            </a:ln>
            <a:effectLst>
              <a:outerShdw blurRad="292100" dist="508000" dir="5400000" algn="t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29" name="Freeform: Shape 28"/>
            <p:cNvSpPr/>
            <p:nvPr/>
          </p:nvSpPr>
          <p:spPr>
            <a:xfrm>
              <a:off x="17114581" y="1459880"/>
              <a:ext cx="542925" cy="438150"/>
            </a:xfrm>
            <a:custGeom>
              <a:avLst/>
              <a:gdLst>
                <a:gd name="connsiteX0" fmla="*/ 190500 w 542925"/>
                <a:gd name="connsiteY0" fmla="*/ 95250 h 438150"/>
                <a:gd name="connsiteX1" fmla="*/ 0 w 542925"/>
                <a:gd name="connsiteY1" fmla="*/ 438150 h 438150"/>
                <a:gd name="connsiteX2" fmla="*/ 352425 w 542925"/>
                <a:gd name="connsiteY2" fmla="*/ 314325 h 438150"/>
                <a:gd name="connsiteX3" fmla="*/ 542925 w 542925"/>
                <a:gd name="connsiteY3" fmla="*/ 0 h 438150"/>
                <a:gd name="connsiteX4" fmla="*/ 190500 w 542925"/>
                <a:gd name="connsiteY4" fmla="*/ 95250 h 43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2925" h="438150">
                  <a:moveTo>
                    <a:pt x="190500" y="95250"/>
                  </a:moveTo>
                  <a:lnTo>
                    <a:pt x="0" y="438150"/>
                  </a:lnTo>
                  <a:lnTo>
                    <a:pt x="352425" y="314325"/>
                  </a:lnTo>
                  <a:lnTo>
                    <a:pt x="542925" y="0"/>
                  </a:lnTo>
                  <a:lnTo>
                    <a:pt x="190500" y="9525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cap="rnd">
              <a:noFill/>
              <a:round/>
            </a:ln>
            <a:effectLst>
              <a:outerShdw blurRad="292100" dist="508000" dir="5400000" algn="t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  <p:sp>
        <p:nvSpPr>
          <p:cNvPr id="55" name="Cube 54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SpPr/>
          <p:nvPr/>
        </p:nvSpPr>
        <p:spPr>
          <a:xfrm rot="9900000">
            <a:off x="3064075" y="5894843"/>
            <a:ext cx="380835" cy="380835"/>
          </a:xfrm>
          <a:prstGeom prst="cube">
            <a:avLst/>
          </a:prstGeom>
          <a:gradFill>
            <a:gsLst>
              <a:gs pos="0">
                <a:schemeClr val="accent4"/>
              </a:gs>
              <a:gs pos="100000">
                <a:schemeClr val="accent4">
                  <a:lumMod val="75000"/>
                </a:schemeClr>
              </a:gs>
            </a:gsLst>
            <a:lin ang="16200000" scaled="1"/>
          </a:gradFill>
          <a:ln cap="rnd">
            <a:noFill/>
            <a:round/>
          </a:ln>
          <a:effectLst>
            <a:outerShdw blurRad="292100" dist="508000" dir="5400000" algn="t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id-ID">
              <a:latin typeface="Arial"/>
              <a:ea typeface="微软雅黑"/>
              <a:cs typeface="+mn-ea"/>
              <a:sym typeface="Arial"/>
            </a:endParaRPr>
          </a:p>
        </p:txBody>
      </p:sp>
      <p:grpSp>
        <p:nvGrpSpPr>
          <p:cNvPr id="54" name="Group 53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GrpSpPr/>
          <p:nvPr/>
        </p:nvGrpSpPr>
        <p:grpSpPr>
          <a:xfrm>
            <a:off x="0" y="0"/>
            <a:ext cx="3960509" cy="5662706"/>
            <a:chOff x="-5054974" y="264971"/>
            <a:chExt cx="4607565" cy="6587862"/>
          </a:xfrm>
        </p:grpSpPr>
        <p:sp>
          <p:nvSpPr>
            <p:cNvPr id="13" name="Hexagon 12"/>
            <p:cNvSpPr/>
            <p:nvPr/>
          </p:nvSpPr>
          <p:spPr>
            <a:xfrm>
              <a:off x="-5054974" y="264971"/>
              <a:ext cx="1376516" cy="1199930"/>
            </a:xfrm>
            <a:prstGeom prst="hexagon">
              <a:avLst/>
            </a:prstGeom>
            <a:noFill/>
            <a:ln>
              <a:solidFill>
                <a:schemeClr val="bg1">
                  <a:alpha val="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32" name="Hexagon 31"/>
            <p:cNvSpPr/>
            <p:nvPr/>
          </p:nvSpPr>
          <p:spPr>
            <a:xfrm>
              <a:off x="-5054974" y="1462550"/>
              <a:ext cx="1376516" cy="1199930"/>
            </a:xfrm>
            <a:prstGeom prst="hexagon">
              <a:avLst/>
            </a:prstGeom>
            <a:noFill/>
            <a:ln>
              <a:solidFill>
                <a:schemeClr val="bg1">
                  <a:alpha val="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35" name="Hexagon 34"/>
            <p:cNvSpPr/>
            <p:nvPr/>
          </p:nvSpPr>
          <p:spPr>
            <a:xfrm>
              <a:off x="-5054974" y="5055289"/>
              <a:ext cx="1376516" cy="1199930"/>
            </a:xfrm>
            <a:prstGeom prst="hexagon">
              <a:avLst/>
            </a:prstGeom>
            <a:noFill/>
            <a:ln>
              <a:solidFill>
                <a:schemeClr val="bg1">
                  <a:alpha val="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36" name="Hexagon 35"/>
            <p:cNvSpPr/>
            <p:nvPr/>
          </p:nvSpPr>
          <p:spPr>
            <a:xfrm>
              <a:off x="-3981212" y="862585"/>
              <a:ext cx="1376516" cy="1199930"/>
            </a:xfrm>
            <a:prstGeom prst="hexagon">
              <a:avLst/>
            </a:prstGeom>
            <a:noFill/>
            <a:ln>
              <a:solidFill>
                <a:schemeClr val="bg1">
                  <a:alpha val="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37" name="Hexagon 36"/>
            <p:cNvSpPr/>
            <p:nvPr/>
          </p:nvSpPr>
          <p:spPr>
            <a:xfrm>
              <a:off x="-3981212" y="2060164"/>
              <a:ext cx="1376516" cy="1199930"/>
            </a:xfrm>
            <a:prstGeom prst="hexagon">
              <a:avLst/>
            </a:prstGeom>
            <a:noFill/>
            <a:ln>
              <a:solidFill>
                <a:schemeClr val="bg1">
                  <a:alpha val="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38" name="Hexagon 37"/>
            <p:cNvSpPr/>
            <p:nvPr/>
          </p:nvSpPr>
          <p:spPr>
            <a:xfrm>
              <a:off x="-3981212" y="3257743"/>
              <a:ext cx="1376516" cy="1199930"/>
            </a:xfrm>
            <a:prstGeom prst="hexagon">
              <a:avLst/>
            </a:prstGeom>
            <a:noFill/>
            <a:ln>
              <a:solidFill>
                <a:schemeClr val="bg1">
                  <a:alpha val="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39" name="Hexagon 38"/>
            <p:cNvSpPr/>
            <p:nvPr/>
          </p:nvSpPr>
          <p:spPr>
            <a:xfrm>
              <a:off x="-3981212" y="4455323"/>
              <a:ext cx="1376516" cy="1199930"/>
            </a:xfrm>
            <a:prstGeom prst="hexagon">
              <a:avLst/>
            </a:prstGeom>
            <a:noFill/>
            <a:ln>
              <a:solidFill>
                <a:schemeClr val="bg1">
                  <a:alpha val="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40" name="Hexagon 39"/>
            <p:cNvSpPr/>
            <p:nvPr/>
          </p:nvSpPr>
          <p:spPr>
            <a:xfrm>
              <a:off x="-3981212" y="5652903"/>
              <a:ext cx="1376516" cy="1199930"/>
            </a:xfrm>
            <a:prstGeom prst="hexagon">
              <a:avLst/>
            </a:prstGeom>
            <a:noFill/>
            <a:ln>
              <a:solidFill>
                <a:schemeClr val="bg1">
                  <a:alpha val="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41" name="Hexagon 40"/>
            <p:cNvSpPr/>
            <p:nvPr/>
          </p:nvSpPr>
          <p:spPr>
            <a:xfrm>
              <a:off x="-2897687" y="270137"/>
              <a:ext cx="1376516" cy="1199930"/>
            </a:xfrm>
            <a:prstGeom prst="hexagon">
              <a:avLst/>
            </a:prstGeom>
            <a:noFill/>
            <a:ln>
              <a:solidFill>
                <a:schemeClr val="bg1">
                  <a:alpha val="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42" name="Hexagon 41"/>
            <p:cNvSpPr/>
            <p:nvPr/>
          </p:nvSpPr>
          <p:spPr>
            <a:xfrm>
              <a:off x="-2897687" y="1467716"/>
              <a:ext cx="1376516" cy="1199930"/>
            </a:xfrm>
            <a:prstGeom prst="hexagon">
              <a:avLst/>
            </a:prstGeom>
            <a:noFill/>
            <a:ln>
              <a:solidFill>
                <a:schemeClr val="bg1">
                  <a:alpha val="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43" name="Hexagon 42"/>
            <p:cNvSpPr/>
            <p:nvPr/>
          </p:nvSpPr>
          <p:spPr>
            <a:xfrm>
              <a:off x="-2897687" y="2665295"/>
              <a:ext cx="1376516" cy="1199930"/>
            </a:xfrm>
            <a:prstGeom prst="hexagon">
              <a:avLst/>
            </a:prstGeom>
            <a:noFill/>
            <a:ln>
              <a:solidFill>
                <a:schemeClr val="bg1">
                  <a:alpha val="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44" name="Hexagon 43"/>
            <p:cNvSpPr/>
            <p:nvPr/>
          </p:nvSpPr>
          <p:spPr>
            <a:xfrm>
              <a:off x="-2897687" y="3862875"/>
              <a:ext cx="1376516" cy="1199930"/>
            </a:xfrm>
            <a:prstGeom prst="hexagon">
              <a:avLst/>
            </a:prstGeom>
            <a:noFill/>
            <a:ln>
              <a:solidFill>
                <a:schemeClr val="bg1">
                  <a:alpha val="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45" name="Hexagon 44"/>
            <p:cNvSpPr/>
            <p:nvPr/>
          </p:nvSpPr>
          <p:spPr>
            <a:xfrm>
              <a:off x="-2897687" y="5060455"/>
              <a:ext cx="1376516" cy="1199930"/>
            </a:xfrm>
            <a:prstGeom prst="hexagon">
              <a:avLst/>
            </a:prstGeom>
            <a:noFill/>
            <a:ln>
              <a:solidFill>
                <a:schemeClr val="bg1">
                  <a:alpha val="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46" name="Hexagon 45"/>
            <p:cNvSpPr/>
            <p:nvPr/>
          </p:nvSpPr>
          <p:spPr>
            <a:xfrm>
              <a:off x="-1823925" y="867751"/>
              <a:ext cx="1376516" cy="1199930"/>
            </a:xfrm>
            <a:prstGeom prst="hexagon">
              <a:avLst/>
            </a:prstGeom>
            <a:noFill/>
            <a:ln>
              <a:solidFill>
                <a:schemeClr val="bg1">
                  <a:alpha val="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47" name="Hexagon 46"/>
            <p:cNvSpPr/>
            <p:nvPr/>
          </p:nvSpPr>
          <p:spPr>
            <a:xfrm>
              <a:off x="-1823925" y="2065330"/>
              <a:ext cx="1376516" cy="1199930"/>
            </a:xfrm>
            <a:prstGeom prst="hexagon">
              <a:avLst/>
            </a:prstGeom>
            <a:noFill/>
            <a:ln>
              <a:solidFill>
                <a:schemeClr val="bg1">
                  <a:alpha val="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49" name="Hexagon 48"/>
            <p:cNvSpPr/>
            <p:nvPr/>
          </p:nvSpPr>
          <p:spPr>
            <a:xfrm>
              <a:off x="-1823925" y="4460489"/>
              <a:ext cx="1376516" cy="1199930"/>
            </a:xfrm>
            <a:prstGeom prst="hexagon">
              <a:avLst/>
            </a:prstGeom>
            <a:noFill/>
            <a:ln>
              <a:solidFill>
                <a:schemeClr val="bg1">
                  <a:alpha val="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  <p:sp>
        <p:nvSpPr>
          <p:cNvPr id="50" name="椭圆 49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SpPr/>
          <p:nvPr/>
        </p:nvSpPr>
        <p:spPr>
          <a:xfrm>
            <a:off x="4362164" y="5929994"/>
            <a:ext cx="1328810" cy="1328810"/>
          </a:xfrm>
          <a:prstGeom prst="ellipse">
            <a:avLst/>
          </a:prstGeom>
          <a:gradFill flip="none" rotWithShape="1">
            <a:gsLst>
              <a:gs pos="3000">
                <a:schemeClr val="accent1">
                  <a:lumMod val="45000"/>
                  <a:lumOff val="55000"/>
                  <a:alpha val="0"/>
                </a:schemeClr>
              </a:gs>
              <a:gs pos="49000">
                <a:schemeClr val="accent6">
                  <a:alpha val="39000"/>
                </a:schemeClr>
              </a:gs>
              <a:gs pos="100000">
                <a:schemeClr val="accent4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cs typeface="+mn-ea"/>
              <a:sym typeface="Arial"/>
            </a:endParaRPr>
          </a:p>
        </p:txBody>
      </p:sp>
      <p:pic>
        <p:nvPicPr>
          <p:cNvPr id="10" name="图片 9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92877" y="401637"/>
            <a:ext cx="10058400" cy="6054725"/>
          </a:xfrm>
          <a:prstGeom prst="rect">
            <a:avLst/>
          </a:prstGeom>
        </p:spPr>
      </p:pic>
      <p:sp>
        <p:nvSpPr>
          <p:cNvPr id="48" name="椭圆 47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SpPr/>
          <p:nvPr/>
        </p:nvSpPr>
        <p:spPr>
          <a:xfrm>
            <a:off x="-402764" y="510384"/>
            <a:ext cx="3275748" cy="3275748"/>
          </a:xfrm>
          <a:prstGeom prst="ellipse">
            <a:avLst/>
          </a:prstGeom>
          <a:gradFill flip="none" rotWithShape="1">
            <a:gsLst>
              <a:gs pos="3000">
                <a:schemeClr val="accent1">
                  <a:lumMod val="45000"/>
                  <a:lumOff val="55000"/>
                  <a:alpha val="0"/>
                </a:schemeClr>
              </a:gs>
              <a:gs pos="49000">
                <a:schemeClr val="accent2">
                  <a:alpha val="57000"/>
                </a:schemeClr>
              </a:gs>
              <a:gs pos="100000">
                <a:schemeClr val="accent4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cs typeface="+mn-ea"/>
              <a:sym typeface="Arial"/>
            </a:endParaRPr>
          </a:p>
        </p:txBody>
      </p:sp>
      <p:grpSp>
        <p:nvGrpSpPr>
          <p:cNvPr id="8" name="Group 7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GrpSpPr/>
          <p:nvPr/>
        </p:nvGrpSpPr>
        <p:grpSpPr>
          <a:xfrm>
            <a:off x="8941661" y="5305518"/>
            <a:ext cx="695325" cy="714375"/>
            <a:chOff x="16962181" y="1183655"/>
            <a:chExt cx="695325" cy="714375"/>
          </a:xfrm>
        </p:grpSpPr>
        <p:sp>
          <p:nvSpPr>
            <p:cNvPr id="5" name="Freeform: Shape 4"/>
            <p:cNvSpPr/>
            <p:nvPr/>
          </p:nvSpPr>
          <p:spPr>
            <a:xfrm>
              <a:off x="16971706" y="1193180"/>
              <a:ext cx="352425" cy="676275"/>
            </a:xfrm>
            <a:custGeom>
              <a:avLst/>
              <a:gdLst>
                <a:gd name="connsiteX0" fmla="*/ 0 w 352425"/>
                <a:gd name="connsiteY0" fmla="*/ 0 h 676275"/>
                <a:gd name="connsiteX1" fmla="*/ 152400 w 352425"/>
                <a:gd name="connsiteY1" fmla="*/ 676275 h 676275"/>
                <a:gd name="connsiteX2" fmla="*/ 352425 w 352425"/>
                <a:gd name="connsiteY2" fmla="*/ 381000 h 676275"/>
                <a:gd name="connsiteX3" fmla="*/ 0 w 352425"/>
                <a:gd name="connsiteY3" fmla="*/ 0 h 676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2425" h="676275">
                  <a:moveTo>
                    <a:pt x="0" y="0"/>
                  </a:moveTo>
                  <a:lnTo>
                    <a:pt x="152400" y="676275"/>
                  </a:lnTo>
                  <a:lnTo>
                    <a:pt x="352425" y="38100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4">
                    <a:lumMod val="75000"/>
                  </a:schemeClr>
                </a:gs>
              </a:gsLst>
              <a:lin ang="16200000" scaled="1"/>
            </a:gradFill>
            <a:ln cap="rnd">
              <a:noFill/>
              <a:round/>
            </a:ln>
            <a:effectLst>
              <a:outerShdw blurRad="292100" dist="508000" dir="5400000" algn="t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6" name="Freeform: Shape 5"/>
            <p:cNvSpPr/>
            <p:nvPr/>
          </p:nvSpPr>
          <p:spPr>
            <a:xfrm>
              <a:off x="16962181" y="1183655"/>
              <a:ext cx="685800" cy="390525"/>
            </a:xfrm>
            <a:custGeom>
              <a:avLst/>
              <a:gdLst>
                <a:gd name="connsiteX0" fmla="*/ 0 w 685800"/>
                <a:gd name="connsiteY0" fmla="*/ 0 h 390525"/>
                <a:gd name="connsiteX1" fmla="*/ 685800 w 685800"/>
                <a:gd name="connsiteY1" fmla="*/ 276225 h 390525"/>
                <a:gd name="connsiteX2" fmla="*/ 342900 w 685800"/>
                <a:gd name="connsiteY2" fmla="*/ 390525 h 390525"/>
                <a:gd name="connsiteX3" fmla="*/ 0 w 685800"/>
                <a:gd name="connsiteY3" fmla="*/ 0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5800" h="390525">
                  <a:moveTo>
                    <a:pt x="0" y="0"/>
                  </a:moveTo>
                  <a:lnTo>
                    <a:pt x="685800" y="276225"/>
                  </a:lnTo>
                  <a:lnTo>
                    <a:pt x="342900" y="39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cap="rnd">
              <a:noFill/>
              <a:round/>
            </a:ln>
            <a:effectLst>
              <a:outerShdw blurRad="292100" dist="508000" dir="5400000" algn="t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7" name="Freeform: Shape 6"/>
            <p:cNvSpPr/>
            <p:nvPr/>
          </p:nvSpPr>
          <p:spPr>
            <a:xfrm>
              <a:off x="17114581" y="1459880"/>
              <a:ext cx="542925" cy="438150"/>
            </a:xfrm>
            <a:custGeom>
              <a:avLst/>
              <a:gdLst>
                <a:gd name="connsiteX0" fmla="*/ 190500 w 542925"/>
                <a:gd name="connsiteY0" fmla="*/ 95250 h 438150"/>
                <a:gd name="connsiteX1" fmla="*/ 0 w 542925"/>
                <a:gd name="connsiteY1" fmla="*/ 438150 h 438150"/>
                <a:gd name="connsiteX2" fmla="*/ 352425 w 542925"/>
                <a:gd name="connsiteY2" fmla="*/ 314325 h 438150"/>
                <a:gd name="connsiteX3" fmla="*/ 542925 w 542925"/>
                <a:gd name="connsiteY3" fmla="*/ 0 h 438150"/>
                <a:gd name="connsiteX4" fmla="*/ 190500 w 542925"/>
                <a:gd name="connsiteY4" fmla="*/ 95250 h 43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2925" h="438150">
                  <a:moveTo>
                    <a:pt x="190500" y="95250"/>
                  </a:moveTo>
                  <a:lnTo>
                    <a:pt x="0" y="438150"/>
                  </a:lnTo>
                  <a:lnTo>
                    <a:pt x="352425" y="314325"/>
                  </a:lnTo>
                  <a:lnTo>
                    <a:pt x="542925" y="0"/>
                  </a:lnTo>
                  <a:lnTo>
                    <a:pt x="190500" y="9525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cap="rnd">
              <a:noFill/>
              <a:round/>
            </a:ln>
            <a:effectLst>
              <a:outerShdw blurRad="292100" dist="508000" dir="5400000" algn="t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  <p:sp>
        <p:nvSpPr>
          <p:cNvPr id="52" name="TextBox 62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SpPr txBox="1"/>
          <p:nvPr/>
        </p:nvSpPr>
        <p:spPr>
          <a:xfrm>
            <a:off x="6096000" y="2416838"/>
            <a:ext cx="48866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d-ID"/>
            </a:defPPr>
            <a:lvl1pPr>
              <a:defRPr sz="7200" spc="-150">
                <a:solidFill>
                  <a:schemeClr val="bg1"/>
                </a:solidFill>
                <a:effectLst>
                  <a:outerShdw blurRad="482600" sx="102000" sy="102000" algn="ctr" rotWithShape="0">
                    <a:prstClr val="black">
                      <a:alpha val="40000"/>
                    </a:prstClr>
                  </a:outerShdw>
                </a:effectLst>
                <a:latin typeface="Rajdhani" panose="02000000000000000000" pitchFamily="2" charset="0"/>
                <a:cs typeface="Rajdhani" panose="02000000000000000000" pitchFamily="2" charset="0"/>
              </a:defRPr>
            </a:lvl1pPr>
          </a:lstStyle>
          <a:p>
            <a:r>
              <a:rPr lang="en-US" altLang="zh-CN" b="1" dirty="0">
                <a:latin typeface="Arial"/>
                <a:ea typeface="微软雅黑"/>
                <a:cs typeface="Arial Unicode MS" panose="020B0604020202020204" pitchFamily="34" charset="-122"/>
                <a:sym typeface="Arial"/>
              </a:rPr>
              <a:t>PART TWO</a:t>
            </a:r>
            <a:endParaRPr lang="id-ID" b="1" dirty="0">
              <a:latin typeface="Arial"/>
              <a:ea typeface="微软雅黑"/>
              <a:cs typeface="Arial Unicode MS" panose="020B0604020202020204" pitchFamily="34" charset="-122"/>
              <a:sym typeface="Arial"/>
            </a:endParaRPr>
          </a:p>
        </p:txBody>
      </p:sp>
      <p:sp>
        <p:nvSpPr>
          <p:cNvPr id="53" name="文本框 52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SpPr txBox="1"/>
          <p:nvPr/>
        </p:nvSpPr>
        <p:spPr>
          <a:xfrm>
            <a:off x="6237313" y="3579619"/>
            <a:ext cx="4527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400" b="1" spc="600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PRESENTATION TEMPLATE</a:t>
            </a:r>
            <a:endParaRPr lang="ru-RU" altLang="zh-CN" sz="1400" b="1" dirty="0">
              <a:solidFill>
                <a:schemeClr val="bg1"/>
              </a:solidFill>
              <a:latin typeface="Arial"/>
              <a:ea typeface="微软雅黑"/>
              <a:cs typeface="+mn-ea"/>
              <a:sym typeface="Arial"/>
            </a:endParaRPr>
          </a:p>
          <a:p>
            <a:pPr algn="dist"/>
            <a:endParaRPr lang="zh-CN" altLang="en-US" sz="1400" b="1" dirty="0">
              <a:solidFill>
                <a:schemeClr val="bg1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cxnSp>
        <p:nvCxnSpPr>
          <p:cNvPr id="56" name="Straight Connector 65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CxnSpPr/>
          <p:nvPr/>
        </p:nvCxnSpPr>
        <p:spPr>
          <a:xfrm>
            <a:off x="6393514" y="4631286"/>
            <a:ext cx="0" cy="863237"/>
          </a:xfrm>
          <a:prstGeom prst="line">
            <a:avLst/>
          </a:prstGeom>
          <a:ln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Freeform 62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SpPr>
            <a:spLocks noEditPoints="1"/>
          </p:cNvSpPr>
          <p:nvPr/>
        </p:nvSpPr>
        <p:spPr bwMode="auto">
          <a:xfrm>
            <a:off x="6352876" y="5956172"/>
            <a:ext cx="137450" cy="135137"/>
          </a:xfrm>
          <a:custGeom>
            <a:avLst/>
            <a:gdLst>
              <a:gd name="T0" fmla="*/ 92739 w 55"/>
              <a:gd name="T1" fmla="*/ 185737 h 54"/>
              <a:gd name="T2" fmla="*/ 0 w 55"/>
              <a:gd name="T3" fmla="*/ 92869 h 54"/>
              <a:gd name="T4" fmla="*/ 92739 w 55"/>
              <a:gd name="T5" fmla="*/ 0 h 54"/>
              <a:gd name="T6" fmla="*/ 188913 w 55"/>
              <a:gd name="T7" fmla="*/ 92869 h 54"/>
              <a:gd name="T8" fmla="*/ 92739 w 55"/>
              <a:gd name="T9" fmla="*/ 185737 h 54"/>
              <a:gd name="T10" fmla="*/ 13739 w 55"/>
              <a:gd name="T11" fmla="*/ 92869 h 54"/>
              <a:gd name="T12" fmla="*/ 92739 w 55"/>
              <a:gd name="T13" fmla="*/ 171979 h 54"/>
              <a:gd name="T14" fmla="*/ 171739 w 55"/>
              <a:gd name="T15" fmla="*/ 92869 h 54"/>
              <a:gd name="T16" fmla="*/ 92739 w 55"/>
              <a:gd name="T17" fmla="*/ 13758 h 54"/>
              <a:gd name="T18" fmla="*/ 13739 w 55"/>
              <a:gd name="T19" fmla="*/ 92869 h 54"/>
              <a:gd name="T20" fmla="*/ 140826 w 55"/>
              <a:gd name="T21" fmla="*/ 127264 h 54"/>
              <a:gd name="T22" fmla="*/ 96174 w 55"/>
              <a:gd name="T23" fmla="*/ 151341 h 54"/>
              <a:gd name="T24" fmla="*/ 37783 w 55"/>
              <a:gd name="T25" fmla="*/ 92869 h 54"/>
              <a:gd name="T26" fmla="*/ 96174 w 55"/>
              <a:gd name="T27" fmla="*/ 34396 h 54"/>
              <a:gd name="T28" fmla="*/ 137391 w 55"/>
              <a:gd name="T29" fmla="*/ 58473 h 54"/>
              <a:gd name="T30" fmla="*/ 137391 w 55"/>
              <a:gd name="T31" fmla="*/ 72231 h 54"/>
              <a:gd name="T32" fmla="*/ 137391 w 55"/>
              <a:gd name="T33" fmla="*/ 72231 h 54"/>
              <a:gd name="T34" fmla="*/ 123652 w 55"/>
              <a:gd name="T35" fmla="*/ 72231 h 54"/>
              <a:gd name="T36" fmla="*/ 120217 w 55"/>
              <a:gd name="T37" fmla="*/ 72231 h 54"/>
              <a:gd name="T38" fmla="*/ 120217 w 55"/>
              <a:gd name="T39" fmla="*/ 61912 h 54"/>
              <a:gd name="T40" fmla="*/ 96174 w 55"/>
              <a:gd name="T41" fmla="*/ 51594 h 54"/>
              <a:gd name="T42" fmla="*/ 54957 w 55"/>
              <a:gd name="T43" fmla="*/ 92869 h 54"/>
              <a:gd name="T44" fmla="*/ 96174 w 55"/>
              <a:gd name="T45" fmla="*/ 134143 h 54"/>
              <a:gd name="T46" fmla="*/ 120217 w 55"/>
              <a:gd name="T47" fmla="*/ 123825 h 54"/>
              <a:gd name="T48" fmla="*/ 120217 w 55"/>
              <a:gd name="T49" fmla="*/ 113506 h 54"/>
              <a:gd name="T50" fmla="*/ 123652 w 55"/>
              <a:gd name="T51" fmla="*/ 113506 h 54"/>
              <a:gd name="T52" fmla="*/ 137391 w 55"/>
              <a:gd name="T53" fmla="*/ 113506 h 54"/>
              <a:gd name="T54" fmla="*/ 140826 w 55"/>
              <a:gd name="T55" fmla="*/ 113506 h 54"/>
              <a:gd name="T56" fmla="*/ 140826 w 55"/>
              <a:gd name="T57" fmla="*/ 127264 h 5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55" h="54">
                <a:moveTo>
                  <a:pt x="27" y="54"/>
                </a:moveTo>
                <a:cubicBezTo>
                  <a:pt x="12" y="54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4"/>
                  <a:pt x="27" y="54"/>
                </a:cubicBezTo>
                <a:close/>
                <a:moveTo>
                  <a:pt x="4" y="27"/>
                </a:moveTo>
                <a:cubicBezTo>
                  <a:pt x="4" y="40"/>
                  <a:pt x="15" y="50"/>
                  <a:pt x="27" y="50"/>
                </a:cubicBezTo>
                <a:cubicBezTo>
                  <a:pt x="40" y="50"/>
                  <a:pt x="50" y="40"/>
                  <a:pt x="50" y="27"/>
                </a:cubicBezTo>
                <a:cubicBezTo>
                  <a:pt x="50" y="14"/>
                  <a:pt x="40" y="4"/>
                  <a:pt x="27" y="4"/>
                </a:cubicBezTo>
                <a:cubicBezTo>
                  <a:pt x="15" y="4"/>
                  <a:pt x="4" y="14"/>
                  <a:pt x="4" y="27"/>
                </a:cubicBezTo>
                <a:close/>
                <a:moveTo>
                  <a:pt x="41" y="37"/>
                </a:moveTo>
                <a:cubicBezTo>
                  <a:pt x="41" y="42"/>
                  <a:pt x="33" y="44"/>
                  <a:pt x="28" y="44"/>
                </a:cubicBezTo>
                <a:cubicBezTo>
                  <a:pt x="18" y="44"/>
                  <a:pt x="11" y="37"/>
                  <a:pt x="11" y="27"/>
                </a:cubicBezTo>
                <a:cubicBezTo>
                  <a:pt x="11" y="17"/>
                  <a:pt x="18" y="10"/>
                  <a:pt x="28" y="10"/>
                </a:cubicBezTo>
                <a:cubicBezTo>
                  <a:pt x="31" y="10"/>
                  <a:pt x="40" y="11"/>
                  <a:pt x="40" y="17"/>
                </a:cubicBezTo>
                <a:cubicBezTo>
                  <a:pt x="40" y="21"/>
                  <a:pt x="40" y="21"/>
                  <a:pt x="40" y="21"/>
                </a:cubicBezTo>
                <a:cubicBezTo>
                  <a:pt x="40" y="21"/>
                  <a:pt x="40" y="21"/>
                  <a:pt x="40" y="21"/>
                </a:cubicBezTo>
                <a:cubicBezTo>
                  <a:pt x="36" y="21"/>
                  <a:pt x="36" y="21"/>
                  <a:pt x="36" y="21"/>
                </a:cubicBezTo>
                <a:cubicBezTo>
                  <a:pt x="35" y="21"/>
                  <a:pt x="35" y="21"/>
                  <a:pt x="35" y="21"/>
                </a:cubicBezTo>
                <a:cubicBezTo>
                  <a:pt x="35" y="18"/>
                  <a:pt x="35" y="18"/>
                  <a:pt x="35" y="18"/>
                </a:cubicBezTo>
                <a:cubicBezTo>
                  <a:pt x="35" y="16"/>
                  <a:pt x="31" y="15"/>
                  <a:pt x="28" y="15"/>
                </a:cubicBezTo>
                <a:cubicBezTo>
                  <a:pt x="21" y="15"/>
                  <a:pt x="16" y="20"/>
                  <a:pt x="16" y="27"/>
                </a:cubicBezTo>
                <a:cubicBezTo>
                  <a:pt x="16" y="34"/>
                  <a:pt x="21" y="39"/>
                  <a:pt x="28" y="39"/>
                </a:cubicBezTo>
                <a:cubicBezTo>
                  <a:pt x="31" y="39"/>
                  <a:pt x="35" y="38"/>
                  <a:pt x="35" y="36"/>
                </a:cubicBezTo>
                <a:cubicBezTo>
                  <a:pt x="35" y="33"/>
                  <a:pt x="35" y="33"/>
                  <a:pt x="35" y="33"/>
                </a:cubicBezTo>
                <a:cubicBezTo>
                  <a:pt x="35" y="33"/>
                  <a:pt x="36" y="33"/>
                  <a:pt x="36" y="33"/>
                </a:cubicBezTo>
                <a:cubicBezTo>
                  <a:pt x="40" y="33"/>
                  <a:pt x="40" y="33"/>
                  <a:pt x="40" y="33"/>
                </a:cubicBezTo>
                <a:cubicBezTo>
                  <a:pt x="41" y="33"/>
                  <a:pt x="41" y="33"/>
                  <a:pt x="41" y="33"/>
                </a:cubicBezTo>
                <a:lnTo>
                  <a:pt x="41" y="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algn="l"/>
            <a:endParaRPr lang="en-US" sz="1000" dirty="0">
              <a:solidFill>
                <a:schemeClr val="tx2">
                  <a:lumMod val="7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58" name="TextBox 40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SpPr txBox="1"/>
          <p:nvPr/>
        </p:nvSpPr>
        <p:spPr>
          <a:xfrm>
            <a:off x="6527864" y="5896782"/>
            <a:ext cx="23952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00" spc="300" dirty="0">
                <a:solidFill>
                  <a:schemeClr val="bg1"/>
                </a:solidFill>
                <a:latin typeface="Arial"/>
                <a:ea typeface="微软雅黑"/>
                <a:cs typeface="Segoe UI" panose="020B0502040204020203" pitchFamily="34" charset="0"/>
                <a:sym typeface="Arial"/>
              </a:rPr>
              <a:t>HEIJIALUO.ALL RIGHTS</a:t>
            </a:r>
            <a:endParaRPr lang="id-ID" sz="1000" spc="300" dirty="0">
              <a:solidFill>
                <a:schemeClr val="bg1"/>
              </a:solidFill>
              <a:latin typeface="Arial"/>
              <a:ea typeface="微软雅黑"/>
              <a:cs typeface="Segoe UI" panose="020B0502040204020203" pitchFamily="34" charset="0"/>
              <a:sym typeface="Arial"/>
            </a:endParaRPr>
          </a:p>
        </p:txBody>
      </p:sp>
      <p:sp>
        <p:nvSpPr>
          <p:cNvPr id="4" name="e7d195523061f1c0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 hidden="1"/>
          <p:cNvSpPr txBox="1"/>
          <p:nvPr/>
        </p:nvSpPr>
        <p:spPr>
          <a:xfrm>
            <a:off x="-355600" y="1803400"/>
            <a:ext cx="284693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latin typeface="Arial"/>
                <a:ea typeface="微软雅黑"/>
                <a:sym typeface="Arial"/>
              </a:rPr>
              <a:t>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</a:t>
            </a:r>
            <a:endParaRPr lang="zh-CN" altLang="en-US" sz="100">
              <a:latin typeface="Arial"/>
              <a:ea typeface="微软雅黑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181">
        <p:fade/>
      </p:transition>
    </mc:Choice>
    <mc:Fallback xmlns="">
      <p:transition spd="med" advTm="1181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 descr="e7d195523061f1c03a90ee8e42cb24248e56383cd534985688F9F494128731F165EE95AB4B0C0A38076AAEA07667B1565C446FC45FF01DFB0E885BCDBDF3A284F3DB14DA61DD97F0BAB2E6C668FB4931B99D40B68E3E163A3A4B4FF9E05F32600ADA91C98B4F08D1B805A2C545E5A028E2D477D6D81307A6D0037F75070707DD2AC68F0968EA62A7"/>
          <p:cNvSpPr txBox="1"/>
          <p:nvPr/>
        </p:nvSpPr>
        <p:spPr>
          <a:xfrm>
            <a:off x="1759975" y="707923"/>
            <a:ext cx="86720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algn="ctr">
              <a:defRPr sz="3600">
                <a:solidFill>
                  <a:schemeClr val="tx1">
                    <a:lumMod val="65000"/>
                    <a:lumOff val="35000"/>
                  </a:schemeClr>
                </a:solidFill>
                <a:latin typeface="Rajdhani" panose="02000000000000000000" pitchFamily="2" charset="0"/>
                <a:cs typeface="Rajdhani" panose="02000000000000000000" pitchFamily="2" charset="0"/>
              </a:defRPr>
            </a:lvl1pPr>
          </a:lstStyle>
          <a:p>
            <a:r>
              <a:rPr lang="en-US" sz="4400" b="1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Platform implementation</a:t>
            </a:r>
          </a:p>
        </p:txBody>
      </p:sp>
      <p:sp>
        <p:nvSpPr>
          <p:cNvPr id="37" name="TextBox 36" descr="e7d195523061f1c03a90ee8e42cb24248e56383cd534985688F9F494128731F165EE95AB4B0C0A38076AAEA07667B1565C446FC45FF01DFB0E885BCDBDF3A284F3DB14DA61DD97F0BAB2E6C668FB4931B99D40B68E3E163A3A4B4FF9E05F32600ADA91C98B4F08D1B805A2C545E5A028E2D477D6D81307A6D0037F75070707DD2AC68F0968EA62A7"/>
          <p:cNvSpPr txBox="1"/>
          <p:nvPr/>
        </p:nvSpPr>
        <p:spPr>
          <a:xfrm>
            <a:off x="2413000" y="1552405"/>
            <a:ext cx="7366000" cy="514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>
              <a:lnSpc>
                <a:spcPct val="120000"/>
              </a:lnSpc>
              <a:defRPr sz="120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A wonderful serenity has taken possession of my entire soul, like these sweet mornings of spring which I enjoy with my whole heart. I am alone, and feel the charm of existence in this spot.</a:t>
            </a:r>
          </a:p>
        </p:txBody>
      </p:sp>
      <p:grpSp>
        <p:nvGrpSpPr>
          <p:cNvPr id="38" name="Group 37" descr="e7d195523061f1c03a90ee8e42cb24248e56383cd534985688F9F494128731F165EE95AB4B0C0A38076AAEA07667B1565C446FC45FF01DFB0E885BCDBDF3A284F3DB14DA61DD97F0BAB2E6C668FB4931B99D40B68E3E163A3A4B4FF9E05F32600ADA91C98B4F08D1B805A2C545E5A028E2D477D6D81307A6D0037F75070707DD2AC68F0968EA62A7"/>
          <p:cNvGrpSpPr/>
          <p:nvPr/>
        </p:nvGrpSpPr>
        <p:grpSpPr>
          <a:xfrm>
            <a:off x="0" y="5470139"/>
            <a:ext cx="12192000" cy="1387861"/>
            <a:chOff x="0" y="4799971"/>
            <a:chExt cx="12192000" cy="1387861"/>
          </a:xfrm>
          <a:solidFill>
            <a:schemeClr val="bg1">
              <a:lumMod val="95000"/>
            </a:schemeClr>
          </a:solidFill>
        </p:grpSpPr>
        <p:sp>
          <p:nvSpPr>
            <p:cNvPr id="39" name="Rectangle 38"/>
            <p:cNvSpPr/>
            <p:nvPr/>
          </p:nvSpPr>
          <p:spPr>
            <a:xfrm>
              <a:off x="0" y="5224002"/>
              <a:ext cx="12192000" cy="9638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0" name="Freeform: Shape 39"/>
            <p:cNvSpPr/>
            <p:nvPr/>
          </p:nvSpPr>
          <p:spPr>
            <a:xfrm>
              <a:off x="4076702" y="4799971"/>
              <a:ext cx="4038598" cy="708554"/>
            </a:xfrm>
            <a:custGeom>
              <a:avLst/>
              <a:gdLst>
                <a:gd name="connsiteX0" fmla="*/ 3477520 w 3477520"/>
                <a:gd name="connsiteY0" fmla="*/ 610116 h 610116"/>
                <a:gd name="connsiteX1" fmla="*/ 0 w 3477520"/>
                <a:gd name="connsiteY1" fmla="*/ 610116 h 610116"/>
                <a:gd name="connsiteX2" fmla="*/ 305059 w 3477520"/>
                <a:gd name="connsiteY2" fmla="*/ 0 h 610116"/>
                <a:gd name="connsiteX3" fmla="*/ 3172462 w 3477520"/>
                <a:gd name="connsiteY3" fmla="*/ 0 h 61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77520" h="610116">
                  <a:moveTo>
                    <a:pt x="3477520" y="610116"/>
                  </a:moveTo>
                  <a:lnTo>
                    <a:pt x="0" y="610116"/>
                  </a:lnTo>
                  <a:lnTo>
                    <a:pt x="305059" y="0"/>
                  </a:lnTo>
                  <a:lnTo>
                    <a:pt x="317246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41" name="TextBox 40" descr="e7d195523061f1c03a90ee8e42cb24248e56383cd534985688F9F494128731F165EE95AB4B0C0A38076AAEA07667B1565C446FC45FF01DFB0E885BCDBDF3A284F3DB14DA61DD97F0BAB2E6C668FB4931B99D40B68E3E163A3A4B4FF9E05F32600ADA91C98B4F08D1B805A2C545E5A028E2D477D6D81307A6D0037F75070707DD2AC68F0968EA62A7"/>
          <p:cNvSpPr txBox="1"/>
          <p:nvPr/>
        </p:nvSpPr>
        <p:spPr>
          <a:xfrm>
            <a:off x="5660574" y="6326725"/>
            <a:ext cx="8708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400" b="0" i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cs typeface="Rajdhani" panose="02000000000000000000" pitchFamily="2" charset="0"/>
                <a:sym typeface="Arial"/>
              </a:rPr>
              <a:t>11</a:t>
            </a:fld>
            <a:endParaRPr lang="id-ID" sz="1400" b="0" i="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微软雅黑"/>
              <a:cs typeface="Rajdhani" panose="02000000000000000000" pitchFamily="2" charset="0"/>
              <a:sym typeface="Arial"/>
            </a:endParaRPr>
          </a:p>
        </p:txBody>
      </p:sp>
      <p:grpSp>
        <p:nvGrpSpPr>
          <p:cNvPr id="43" name="Group 42" descr="e7d195523061f1c03a90ee8e42cb24248e56383cd534985688F9F494128731F165EE95AB4B0C0A38076AAEA07667B1565C446FC45FF01DFB0E885BCDBDF3A284F3DB14DA61DD97F0BAB2E6C668FB4931B99D40B68E3E163A3A4B4FF9E05F32600ADA91C98B4F08D1B805A2C545E5A028E2D477D6D81307A6D0037F75070707DD2AC68F0968EA62A7"/>
          <p:cNvGrpSpPr/>
          <p:nvPr/>
        </p:nvGrpSpPr>
        <p:grpSpPr>
          <a:xfrm>
            <a:off x="5241039" y="4751088"/>
            <a:ext cx="1597822" cy="1597820"/>
            <a:chOff x="4978855" y="1517825"/>
            <a:chExt cx="2234290" cy="2234290"/>
          </a:xfrm>
        </p:grpSpPr>
        <p:sp>
          <p:nvSpPr>
            <p:cNvPr id="45" name="Rectangle: Rounded Corners 44"/>
            <p:cNvSpPr/>
            <p:nvPr/>
          </p:nvSpPr>
          <p:spPr>
            <a:xfrm>
              <a:off x="4978855" y="1517825"/>
              <a:ext cx="2234290" cy="2234290"/>
            </a:xfrm>
            <a:prstGeom prst="roundRect">
              <a:avLst>
                <a:gd name="adj" fmla="val 11210"/>
              </a:avLst>
            </a:prstGeom>
            <a:gradFill>
              <a:gsLst>
                <a:gs pos="0">
                  <a:schemeClr val="accent1">
                    <a:alpha val="61000"/>
                  </a:schemeClr>
                </a:gs>
                <a:gs pos="100000">
                  <a:schemeClr val="accent4"/>
                </a:gs>
              </a:gsLst>
              <a:lin ang="18900000" scaled="1"/>
            </a:gradFill>
            <a:ln>
              <a:noFill/>
            </a:ln>
            <a:effectLst>
              <a:outerShdw blurRad="723900" sx="102000" sy="102000" algn="ctr" rotWithShape="0">
                <a:schemeClr val="accent1">
                  <a:alpha val="28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900" dirty="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6" name="Parallelogram 45"/>
            <p:cNvSpPr/>
            <p:nvPr/>
          </p:nvSpPr>
          <p:spPr>
            <a:xfrm>
              <a:off x="5030243" y="1517825"/>
              <a:ext cx="1952658" cy="1493881"/>
            </a:xfrm>
            <a:prstGeom prst="parallelogram">
              <a:avLst>
                <a:gd name="adj" fmla="val 74879"/>
              </a:avLst>
            </a:prstGeom>
            <a:gradFill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51000"/>
                  </a:schemeClr>
                </a:gs>
              </a:gsLst>
              <a:lin ang="18900000" scaled="1"/>
            </a:gradFill>
            <a:ln>
              <a:noFill/>
            </a:ln>
            <a:effectLst>
              <a:outerShdw blurRad="723900" sx="102000" sy="102000" algn="ctr" rotWithShape="0">
                <a:schemeClr val="accent1">
                  <a:alpha val="28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7" name="Parallelogram 46"/>
            <p:cNvSpPr/>
            <p:nvPr/>
          </p:nvSpPr>
          <p:spPr>
            <a:xfrm>
              <a:off x="5667425" y="2698843"/>
              <a:ext cx="1376736" cy="1053272"/>
            </a:xfrm>
            <a:prstGeom prst="parallelogram">
              <a:avLst>
                <a:gd name="adj" fmla="val 74879"/>
              </a:avLst>
            </a:prstGeom>
            <a:gradFill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51000"/>
                  </a:schemeClr>
                </a:gs>
              </a:gsLst>
              <a:lin ang="18900000" scaled="1"/>
            </a:gradFill>
            <a:ln>
              <a:noFill/>
            </a:ln>
            <a:effectLst>
              <a:outerShdw blurRad="723900" sx="102000" sy="102000" algn="ctr" rotWithShape="0">
                <a:schemeClr val="accent1">
                  <a:alpha val="28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48" name="Cube 47" descr="e7d195523061f1c03a90ee8e42cb24248e56383cd534985688F9F494128731F165EE95AB4B0C0A38076AAEA07667B1565C446FC45FF01DFB0E885BCDBDF3A284F3DB14DA61DD97F0BAB2E6C668FB4931B99D40B68E3E163A3A4B4FF9E05F32600ADA91C98B4F08D1B805A2C545E5A028E2D477D6D81307A6D0037F75070707DD2AC68F0968EA62A7"/>
          <p:cNvSpPr/>
          <p:nvPr/>
        </p:nvSpPr>
        <p:spPr>
          <a:xfrm rot="20700000">
            <a:off x="-296188" y="3334554"/>
            <a:ext cx="1655243" cy="1655243"/>
          </a:xfrm>
          <a:prstGeom prst="cube">
            <a:avLst/>
          </a:prstGeom>
          <a:gradFill>
            <a:gsLst>
              <a:gs pos="0">
                <a:schemeClr val="accent1">
                  <a:alpha val="48000"/>
                </a:schemeClr>
              </a:gs>
              <a:gs pos="100000">
                <a:schemeClr val="accent3"/>
              </a:gs>
            </a:gsLst>
            <a:lin ang="16200000" scaled="1"/>
          </a:gradFill>
          <a:ln cap="rnd">
            <a:noFill/>
            <a:round/>
          </a:ln>
          <a:effectLst>
            <a:outerShdw blurRad="292100" dist="508000" dir="5400000" algn="t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Arial"/>
              <a:ea typeface="微软雅黑"/>
              <a:sym typeface="Arial"/>
            </a:endParaRPr>
          </a:p>
        </p:txBody>
      </p:sp>
      <p:grpSp>
        <p:nvGrpSpPr>
          <p:cNvPr id="49" name="Group 48" descr="e7d195523061f1c03a90ee8e42cb24248e56383cd534985688F9F494128731F165EE95AB4B0C0A38076AAEA07667B1565C446FC45FF01DFB0E885BCDBDF3A284F3DB14DA61DD97F0BAB2E6C668FB4931B99D40B68E3E163A3A4B4FF9E05F32600ADA91C98B4F08D1B805A2C545E5A028E2D477D6D81307A6D0037F75070707DD2AC68F0968EA62A7"/>
          <p:cNvGrpSpPr/>
          <p:nvPr/>
        </p:nvGrpSpPr>
        <p:grpSpPr>
          <a:xfrm rot="10800000">
            <a:off x="1392465" y="1131351"/>
            <a:ext cx="695325" cy="714375"/>
            <a:chOff x="16962181" y="1183655"/>
            <a:chExt cx="695325" cy="714375"/>
          </a:xfrm>
        </p:grpSpPr>
        <p:sp>
          <p:nvSpPr>
            <p:cNvPr id="50" name="Freeform: Shape 49"/>
            <p:cNvSpPr/>
            <p:nvPr/>
          </p:nvSpPr>
          <p:spPr>
            <a:xfrm>
              <a:off x="16971706" y="1193180"/>
              <a:ext cx="352425" cy="676275"/>
            </a:xfrm>
            <a:custGeom>
              <a:avLst/>
              <a:gdLst>
                <a:gd name="connsiteX0" fmla="*/ 0 w 352425"/>
                <a:gd name="connsiteY0" fmla="*/ 0 h 676275"/>
                <a:gd name="connsiteX1" fmla="*/ 152400 w 352425"/>
                <a:gd name="connsiteY1" fmla="*/ 676275 h 676275"/>
                <a:gd name="connsiteX2" fmla="*/ 352425 w 352425"/>
                <a:gd name="connsiteY2" fmla="*/ 381000 h 676275"/>
                <a:gd name="connsiteX3" fmla="*/ 0 w 352425"/>
                <a:gd name="connsiteY3" fmla="*/ 0 h 676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2425" h="676275">
                  <a:moveTo>
                    <a:pt x="0" y="0"/>
                  </a:moveTo>
                  <a:lnTo>
                    <a:pt x="152400" y="676275"/>
                  </a:lnTo>
                  <a:lnTo>
                    <a:pt x="352425" y="38100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4">
                    <a:lumMod val="75000"/>
                  </a:schemeClr>
                </a:gs>
              </a:gsLst>
              <a:lin ang="16200000" scaled="1"/>
            </a:gradFill>
            <a:ln cap="rnd">
              <a:noFill/>
              <a:round/>
            </a:ln>
            <a:effectLst>
              <a:outerShdw blurRad="292100" dist="508000" dir="5400000" algn="t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51" name="Freeform: Shape 50"/>
            <p:cNvSpPr/>
            <p:nvPr/>
          </p:nvSpPr>
          <p:spPr>
            <a:xfrm>
              <a:off x="16962181" y="1183655"/>
              <a:ext cx="685800" cy="390525"/>
            </a:xfrm>
            <a:custGeom>
              <a:avLst/>
              <a:gdLst>
                <a:gd name="connsiteX0" fmla="*/ 0 w 685800"/>
                <a:gd name="connsiteY0" fmla="*/ 0 h 390525"/>
                <a:gd name="connsiteX1" fmla="*/ 685800 w 685800"/>
                <a:gd name="connsiteY1" fmla="*/ 276225 h 390525"/>
                <a:gd name="connsiteX2" fmla="*/ 342900 w 685800"/>
                <a:gd name="connsiteY2" fmla="*/ 390525 h 390525"/>
                <a:gd name="connsiteX3" fmla="*/ 0 w 685800"/>
                <a:gd name="connsiteY3" fmla="*/ 0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5800" h="390525">
                  <a:moveTo>
                    <a:pt x="0" y="0"/>
                  </a:moveTo>
                  <a:lnTo>
                    <a:pt x="685800" y="276225"/>
                  </a:lnTo>
                  <a:lnTo>
                    <a:pt x="342900" y="39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cap="rnd">
              <a:noFill/>
              <a:round/>
            </a:ln>
            <a:effectLst>
              <a:outerShdw blurRad="292100" dist="508000" dir="5400000" algn="t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52" name="Freeform: Shape 51"/>
            <p:cNvSpPr/>
            <p:nvPr/>
          </p:nvSpPr>
          <p:spPr>
            <a:xfrm>
              <a:off x="17114581" y="1459880"/>
              <a:ext cx="542925" cy="438150"/>
            </a:xfrm>
            <a:custGeom>
              <a:avLst/>
              <a:gdLst>
                <a:gd name="connsiteX0" fmla="*/ 190500 w 542925"/>
                <a:gd name="connsiteY0" fmla="*/ 95250 h 438150"/>
                <a:gd name="connsiteX1" fmla="*/ 0 w 542925"/>
                <a:gd name="connsiteY1" fmla="*/ 438150 h 438150"/>
                <a:gd name="connsiteX2" fmla="*/ 352425 w 542925"/>
                <a:gd name="connsiteY2" fmla="*/ 314325 h 438150"/>
                <a:gd name="connsiteX3" fmla="*/ 542925 w 542925"/>
                <a:gd name="connsiteY3" fmla="*/ 0 h 438150"/>
                <a:gd name="connsiteX4" fmla="*/ 190500 w 542925"/>
                <a:gd name="connsiteY4" fmla="*/ 95250 h 43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2925" h="438150">
                  <a:moveTo>
                    <a:pt x="190500" y="95250"/>
                  </a:moveTo>
                  <a:lnTo>
                    <a:pt x="0" y="438150"/>
                  </a:lnTo>
                  <a:lnTo>
                    <a:pt x="352425" y="314325"/>
                  </a:lnTo>
                  <a:lnTo>
                    <a:pt x="542925" y="0"/>
                  </a:lnTo>
                  <a:lnTo>
                    <a:pt x="190500" y="9525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cap="rnd">
              <a:noFill/>
              <a:round/>
            </a:ln>
            <a:effectLst>
              <a:outerShdw blurRad="292100" dist="508000" dir="5400000" algn="t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53" name="Cube 52" descr="e7d195523061f1c03a90ee8e42cb24248e56383cd534985688F9F494128731F165EE95AB4B0C0A38076AAEA07667B1565C446FC45FF01DFB0E885BCDBDF3A284F3DB14DA61DD97F0BAB2E6C668FB4931B99D40B68E3E163A3A4B4FF9E05F32600ADA91C98B4F08D1B805A2C545E5A028E2D477D6D81307A6D0037F75070707DD2AC68F0968EA62A7"/>
          <p:cNvSpPr/>
          <p:nvPr/>
        </p:nvSpPr>
        <p:spPr>
          <a:xfrm rot="9900000">
            <a:off x="11149681" y="4733281"/>
            <a:ext cx="380835" cy="380835"/>
          </a:xfrm>
          <a:prstGeom prst="cube">
            <a:avLst/>
          </a:prstGeom>
          <a:gradFill>
            <a:gsLst>
              <a:gs pos="0">
                <a:schemeClr val="accent4"/>
              </a:gs>
              <a:gs pos="100000">
                <a:schemeClr val="accent4">
                  <a:lumMod val="75000"/>
                </a:schemeClr>
              </a:gs>
            </a:gsLst>
            <a:lin ang="16200000" scaled="1"/>
          </a:gradFill>
          <a:ln cap="rnd">
            <a:noFill/>
            <a:round/>
          </a:ln>
          <a:effectLst>
            <a:outerShdw blurRad="292100" dist="508000" dir="5400000" algn="t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id-ID">
              <a:latin typeface="Arial"/>
              <a:ea typeface="微软雅黑"/>
              <a:sym typeface="Arial"/>
            </a:endParaRPr>
          </a:p>
        </p:txBody>
      </p:sp>
      <p:grpSp>
        <p:nvGrpSpPr>
          <p:cNvPr id="2" name="Group 1" descr="e7d195523061f1c03a90ee8e42cb24248e56383cd534985688F9F494128731F165EE95AB4B0C0A38076AAEA07667B1565C446FC45FF01DFB0E885BCDBDF3A284F3DB14DA61DD97F0BAB2E6C668FB4931B99D40B68E3E163A3A4B4FF9E05F32600ADA91C98B4F08D1B805A2C545E5A028E2D477D6D81307A6D0037F75070707DD2AC68F0968EA62A7"/>
          <p:cNvGrpSpPr/>
          <p:nvPr/>
        </p:nvGrpSpPr>
        <p:grpSpPr>
          <a:xfrm>
            <a:off x="1322615" y="2948160"/>
            <a:ext cx="9546770" cy="206828"/>
            <a:chOff x="1322615" y="2948160"/>
            <a:chExt cx="9546770" cy="206828"/>
          </a:xfrm>
        </p:grpSpPr>
        <p:grpSp>
          <p:nvGrpSpPr>
            <p:cNvPr id="8" name="Group 7"/>
            <p:cNvGrpSpPr/>
            <p:nvPr/>
          </p:nvGrpSpPr>
          <p:grpSpPr>
            <a:xfrm>
              <a:off x="1392465" y="3051574"/>
              <a:ext cx="9303657" cy="0"/>
              <a:chOff x="1581150" y="3864428"/>
              <a:chExt cx="9303657" cy="0"/>
            </a:xfrm>
          </p:grpSpPr>
          <p:cxnSp>
            <p:nvCxnSpPr>
              <p:cNvPr id="4" name="Straight Connector 3"/>
              <p:cNvCxnSpPr/>
              <p:nvPr/>
            </p:nvCxnSpPr>
            <p:spPr>
              <a:xfrm>
                <a:off x="1581150" y="3864428"/>
                <a:ext cx="4600122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/>
              <p:cNvCxnSpPr/>
              <p:nvPr/>
            </p:nvCxnSpPr>
            <p:spPr>
              <a:xfrm>
                <a:off x="5454104" y="3864428"/>
                <a:ext cx="5430703" cy="0"/>
              </a:xfrm>
              <a:prstGeom prst="line">
                <a:avLst/>
              </a:prstGeom>
              <a:ln w="28575">
                <a:solidFill>
                  <a:schemeClr val="bg1">
                    <a:alpha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/>
            <p:cNvGrpSpPr/>
            <p:nvPr/>
          </p:nvGrpSpPr>
          <p:grpSpPr>
            <a:xfrm>
              <a:off x="1322615" y="2948160"/>
              <a:ext cx="9546770" cy="206828"/>
              <a:chOff x="1322615" y="3657600"/>
              <a:chExt cx="9546770" cy="206828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1322615" y="3657600"/>
                <a:ext cx="206828" cy="20682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3657601" y="3657600"/>
                <a:ext cx="206828" cy="20682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5992587" y="3657600"/>
                <a:ext cx="206828" cy="20682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8327573" y="3657600"/>
                <a:ext cx="206828" cy="20682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10662557" y="3657600"/>
                <a:ext cx="206828" cy="20682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latin typeface="Arial"/>
                  <a:ea typeface="微软雅黑"/>
                  <a:sym typeface="Arial"/>
                </a:endParaRPr>
              </a:p>
            </p:txBody>
          </p:sp>
        </p:grpSp>
      </p:grpSp>
      <p:grpSp>
        <p:nvGrpSpPr>
          <p:cNvPr id="19" name="Group 18" descr="e7d195523061f1c03a90ee8e42cb24248e56383cd534985688F9F494128731F165EE95AB4B0C0A38076AAEA07667B1565C446FC45FF01DFB0E885BCDBDF3A284F3DB14DA61DD97F0BAB2E6C668FB4931B99D40B68E3E163A3A4B4FF9E05F32600ADA91C98B4F08D1B805A2C545E5A028E2D477D6D81307A6D0037F75070707DD2AC68F0968EA62A7"/>
          <p:cNvGrpSpPr/>
          <p:nvPr/>
        </p:nvGrpSpPr>
        <p:grpSpPr>
          <a:xfrm>
            <a:off x="9815285" y="3586861"/>
            <a:ext cx="1901372" cy="832790"/>
            <a:chOff x="9666514" y="2921907"/>
            <a:chExt cx="1901372" cy="832790"/>
          </a:xfrm>
        </p:grpSpPr>
        <p:sp>
          <p:nvSpPr>
            <p:cNvPr id="20" name="TextBox 19"/>
            <p:cNvSpPr txBox="1"/>
            <p:nvPr/>
          </p:nvSpPr>
          <p:spPr>
            <a:xfrm>
              <a:off x="9666514" y="2921907"/>
              <a:ext cx="190137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d-ID"/>
              </a:defPPr>
              <a:lvl1pPr algn="r">
                <a:defRPr sz="3200" b="1">
                  <a:gradFill flip="none" rotWithShape="1">
                    <a:gsLst>
                      <a:gs pos="0">
                        <a:schemeClr val="accent1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atin typeface="Rajdhani" panose="02000000000000000000" pitchFamily="2" charset="0"/>
                  <a:cs typeface="Rajdhani" panose="02000000000000000000" pitchFamily="2" charset="0"/>
                </a:defRPr>
              </a:lvl1pPr>
            </a:lstStyle>
            <a:p>
              <a:pPr algn="ctr"/>
              <a:r>
                <a:rPr lang="en-US" sz="1600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Your text here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9666514" y="3239748"/>
              <a:ext cx="1901372" cy="5149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d-ID"/>
              </a:defPPr>
              <a:lvl1pPr>
                <a:lnSpc>
                  <a:spcPct val="120000"/>
                </a:lnSpc>
                <a:defRPr sz="1200">
                  <a:solidFill>
                    <a:schemeClr val="bg1">
                      <a:lumMod val="6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defRPr>
              </a:lvl1pPr>
            </a:lstStyle>
            <a:p>
              <a:pPr algn="ctr"/>
              <a:r>
                <a:rPr lang="en-US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A wonderful serenity has taken possession.</a:t>
              </a:r>
            </a:p>
          </p:txBody>
        </p:sp>
      </p:grpSp>
      <p:grpSp>
        <p:nvGrpSpPr>
          <p:cNvPr id="22" name="Group 21" descr="e7d195523061f1c03a90ee8e42cb24248e56383cd534985688F9F494128731F165EE95AB4B0C0A38076AAEA07667B1565C446FC45FF01DFB0E885BCDBDF3A284F3DB14DA61DD97F0BAB2E6C668FB4931B99D40B68E3E163A3A4B4FF9E05F32600ADA91C98B4F08D1B805A2C545E5A028E2D477D6D81307A6D0037F75070707DD2AC68F0968EA62A7"/>
          <p:cNvGrpSpPr/>
          <p:nvPr/>
        </p:nvGrpSpPr>
        <p:grpSpPr>
          <a:xfrm>
            <a:off x="7480301" y="3572025"/>
            <a:ext cx="1901372" cy="832790"/>
            <a:chOff x="9666514" y="2921907"/>
            <a:chExt cx="1901372" cy="832790"/>
          </a:xfrm>
        </p:grpSpPr>
        <p:sp>
          <p:nvSpPr>
            <p:cNvPr id="23" name="TextBox 22"/>
            <p:cNvSpPr txBox="1"/>
            <p:nvPr/>
          </p:nvSpPr>
          <p:spPr>
            <a:xfrm>
              <a:off x="9666514" y="2921907"/>
              <a:ext cx="190137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d-ID"/>
              </a:defPPr>
              <a:lvl1pPr algn="r">
                <a:defRPr sz="3200" b="1">
                  <a:gradFill flip="none" rotWithShape="1">
                    <a:gsLst>
                      <a:gs pos="0">
                        <a:schemeClr val="accent1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atin typeface="Rajdhani" panose="02000000000000000000" pitchFamily="2" charset="0"/>
                  <a:cs typeface="Rajdhani" panose="02000000000000000000" pitchFamily="2" charset="0"/>
                </a:defRPr>
              </a:lvl1pPr>
            </a:lstStyle>
            <a:p>
              <a:pPr algn="ctr"/>
              <a:r>
                <a:rPr lang="en-US" sz="1600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Your text here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9666514" y="3239748"/>
              <a:ext cx="1901372" cy="5149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d-ID"/>
              </a:defPPr>
              <a:lvl1pPr>
                <a:lnSpc>
                  <a:spcPct val="120000"/>
                </a:lnSpc>
                <a:defRPr sz="1200">
                  <a:solidFill>
                    <a:schemeClr val="bg1">
                      <a:lumMod val="6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defRPr>
              </a:lvl1pPr>
            </a:lstStyle>
            <a:p>
              <a:pPr algn="ctr"/>
              <a:r>
                <a:rPr lang="en-US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A wonderful serenity has taken possession.</a:t>
              </a:r>
            </a:p>
          </p:txBody>
        </p:sp>
      </p:grpSp>
      <p:grpSp>
        <p:nvGrpSpPr>
          <p:cNvPr id="30" name="Group 29" descr="e7d195523061f1c03a90ee8e42cb24248e56383cd534985688F9F494128731F165EE95AB4B0C0A38076AAEA07667B1565C446FC45FF01DFB0E885BCDBDF3A284F3DB14DA61DD97F0BAB2E6C668FB4931B99D40B68E3E163A3A4B4FF9E05F32600ADA91C98B4F08D1B805A2C545E5A028E2D477D6D81307A6D0037F75070707DD2AC68F0968EA62A7"/>
          <p:cNvGrpSpPr/>
          <p:nvPr/>
        </p:nvGrpSpPr>
        <p:grpSpPr>
          <a:xfrm>
            <a:off x="2810327" y="3572025"/>
            <a:ext cx="1901372" cy="832790"/>
            <a:chOff x="9666514" y="2921907"/>
            <a:chExt cx="1901372" cy="832790"/>
          </a:xfrm>
        </p:grpSpPr>
        <p:sp>
          <p:nvSpPr>
            <p:cNvPr id="31" name="TextBox 30"/>
            <p:cNvSpPr txBox="1"/>
            <p:nvPr/>
          </p:nvSpPr>
          <p:spPr>
            <a:xfrm>
              <a:off x="9666514" y="2921907"/>
              <a:ext cx="190137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d-ID"/>
              </a:defPPr>
              <a:lvl1pPr algn="r">
                <a:defRPr sz="3200" b="1">
                  <a:gradFill flip="none" rotWithShape="1">
                    <a:gsLst>
                      <a:gs pos="0">
                        <a:schemeClr val="accent1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atin typeface="Rajdhani" panose="02000000000000000000" pitchFamily="2" charset="0"/>
                  <a:cs typeface="Rajdhani" panose="02000000000000000000" pitchFamily="2" charset="0"/>
                </a:defRPr>
              </a:lvl1pPr>
            </a:lstStyle>
            <a:p>
              <a:pPr algn="ctr"/>
              <a:r>
                <a:rPr lang="en-US" sz="1600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Your text here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9666514" y="3239748"/>
              <a:ext cx="1901372" cy="5149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d-ID"/>
              </a:defPPr>
              <a:lvl1pPr>
                <a:lnSpc>
                  <a:spcPct val="120000"/>
                </a:lnSpc>
                <a:defRPr sz="1200">
                  <a:solidFill>
                    <a:schemeClr val="bg1">
                      <a:lumMod val="6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defRPr>
              </a:lvl1pPr>
            </a:lstStyle>
            <a:p>
              <a:pPr algn="ctr"/>
              <a:r>
                <a:rPr lang="en-US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A wonderful serenity has taken possession.</a:t>
              </a:r>
            </a:p>
          </p:txBody>
        </p:sp>
      </p:grpSp>
      <p:grpSp>
        <p:nvGrpSpPr>
          <p:cNvPr id="33" name="Group 32" descr="e7d195523061f1c03a90ee8e42cb24248e56383cd534985688F9F494128731F165EE95AB4B0C0A38076AAEA07667B1565C446FC45FF01DFB0E885BCDBDF3A284F3DB14DA61DD97F0BAB2E6C668FB4931B99D40B68E3E163A3A4B4FF9E05F32600ADA91C98B4F08D1B805A2C545E5A028E2D477D6D81307A6D0037F75070707DD2AC68F0968EA62A7"/>
          <p:cNvGrpSpPr/>
          <p:nvPr/>
        </p:nvGrpSpPr>
        <p:grpSpPr>
          <a:xfrm>
            <a:off x="475343" y="3572025"/>
            <a:ext cx="1901372" cy="832790"/>
            <a:chOff x="9666514" y="2921907"/>
            <a:chExt cx="1901372" cy="832790"/>
          </a:xfrm>
        </p:grpSpPr>
        <p:sp>
          <p:nvSpPr>
            <p:cNvPr id="34" name="TextBox 33"/>
            <p:cNvSpPr txBox="1"/>
            <p:nvPr/>
          </p:nvSpPr>
          <p:spPr>
            <a:xfrm>
              <a:off x="9666514" y="2921907"/>
              <a:ext cx="190137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d-ID"/>
              </a:defPPr>
              <a:lvl1pPr algn="r">
                <a:defRPr sz="3200" b="1">
                  <a:gradFill flip="none" rotWithShape="1">
                    <a:gsLst>
                      <a:gs pos="0">
                        <a:schemeClr val="accent1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atin typeface="Rajdhani" panose="02000000000000000000" pitchFamily="2" charset="0"/>
                  <a:cs typeface="Rajdhani" panose="02000000000000000000" pitchFamily="2" charset="0"/>
                </a:defRPr>
              </a:lvl1pPr>
            </a:lstStyle>
            <a:p>
              <a:pPr algn="ctr"/>
              <a:r>
                <a:rPr lang="id-ID" sz="1600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Monday</a:t>
              </a:r>
              <a:endParaRPr lang="en-US" sz="1600" dirty="0">
                <a:solidFill>
                  <a:schemeClr val="bg1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9666514" y="3239748"/>
              <a:ext cx="1901372" cy="5149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d-ID"/>
              </a:defPPr>
              <a:lvl1pPr>
                <a:lnSpc>
                  <a:spcPct val="120000"/>
                </a:lnSpc>
                <a:defRPr sz="1200">
                  <a:solidFill>
                    <a:schemeClr val="bg1">
                      <a:lumMod val="6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defRPr>
              </a:lvl1pPr>
            </a:lstStyle>
            <a:p>
              <a:pPr algn="ctr"/>
              <a:r>
                <a:rPr lang="en-US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A wonderful serenity has taken possession.</a:t>
              </a:r>
            </a:p>
          </p:txBody>
        </p:sp>
      </p:grpSp>
      <p:grpSp>
        <p:nvGrpSpPr>
          <p:cNvPr id="3" name="Group 2" descr="e7d195523061f1c03a90ee8e42cb24248e56383cd534985688F9F494128731F165EE95AB4B0C0A38076AAEA07667B1565C446FC45FF01DFB0E885BCDBDF3A284F3DB14DA61DD97F0BAB2E6C668FB4931B99D40B68E3E163A3A4B4FF9E05F32600ADA91C98B4F08D1B805A2C545E5A028E2D477D6D81307A6D0037F75070707DD2AC68F0968EA62A7"/>
          <p:cNvGrpSpPr/>
          <p:nvPr/>
        </p:nvGrpSpPr>
        <p:grpSpPr>
          <a:xfrm>
            <a:off x="4907251" y="3411394"/>
            <a:ext cx="2255548" cy="1028042"/>
            <a:chOff x="4907251" y="3411394"/>
            <a:chExt cx="2255548" cy="1028042"/>
          </a:xfrm>
        </p:grpSpPr>
        <p:sp>
          <p:nvSpPr>
            <p:cNvPr id="18" name="Speech Bubble: Rectangle with Corners Rounded 17"/>
            <p:cNvSpPr/>
            <p:nvPr/>
          </p:nvSpPr>
          <p:spPr>
            <a:xfrm rot="10800000">
              <a:off x="4907251" y="3411394"/>
              <a:ext cx="2255548" cy="1028042"/>
            </a:xfrm>
            <a:prstGeom prst="wedgeRoundRectCallout">
              <a:avLst>
                <a:gd name="adj1" fmla="val -6757"/>
                <a:gd name="adj2" fmla="val 68677"/>
                <a:gd name="adj3" fmla="val 16667"/>
              </a:avLst>
            </a:prstGeom>
            <a:solidFill>
              <a:schemeClr val="bg1"/>
            </a:solidFill>
            <a:ln>
              <a:noFill/>
            </a:ln>
            <a:effectLst>
              <a:outerShdw blurRad="406400" dist="190500" dir="5400000" algn="t" rotWithShape="0">
                <a:prstClr val="black">
                  <a:alpha val="1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Arial"/>
                <a:ea typeface="微软雅黑"/>
                <a:sym typeface="Arial"/>
              </a:endParaRPr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5084338" y="3527259"/>
              <a:ext cx="1901372" cy="832790"/>
              <a:chOff x="9666514" y="2921907"/>
              <a:chExt cx="1901372" cy="832790"/>
            </a:xfrm>
          </p:grpSpPr>
          <p:sp>
            <p:nvSpPr>
              <p:cNvPr id="28" name="TextBox 27"/>
              <p:cNvSpPr txBox="1"/>
              <p:nvPr/>
            </p:nvSpPr>
            <p:spPr>
              <a:xfrm>
                <a:off x="9666514" y="2921907"/>
                <a:ext cx="190137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id-ID"/>
                </a:defPPr>
                <a:lvl1pPr algn="r">
                  <a:defRPr sz="3200" b="1">
                    <a:gradFill flip="none" rotWithShape="1">
                      <a:gsLst>
                        <a:gs pos="0">
                          <a:schemeClr val="accent1"/>
                        </a:gs>
                        <a:gs pos="100000">
                          <a:schemeClr val="accent2"/>
                        </a:gs>
                      </a:gsLst>
                      <a:lin ang="0" scaled="1"/>
                      <a:tileRect/>
                    </a:gradFill>
                    <a:latin typeface="Rajdhani" panose="02000000000000000000" pitchFamily="2" charset="0"/>
                    <a:cs typeface="Rajdhani" panose="02000000000000000000" pitchFamily="2" charset="0"/>
                  </a:defRPr>
                </a:lvl1pPr>
              </a:lstStyle>
              <a:p>
                <a:pPr algn="ctr"/>
                <a:r>
                  <a:rPr lang="en-US" sz="1600" dirty="0">
                    <a:gradFill>
                      <a:gsLst>
                        <a:gs pos="10000">
                          <a:schemeClr val="accent1"/>
                        </a:gs>
                        <a:gs pos="100000">
                          <a:schemeClr val="accent2"/>
                        </a:gs>
                      </a:gsLst>
                      <a:lin ang="18900000" scaled="1"/>
                    </a:gradFill>
                    <a:latin typeface="Arial"/>
                    <a:ea typeface="微软雅黑"/>
                    <a:sym typeface="Arial"/>
                  </a:rPr>
                  <a:t>Your text here</a:t>
                </a: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9666514" y="3239748"/>
                <a:ext cx="1901372" cy="5149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id-ID"/>
                </a:defPPr>
                <a:lvl1pPr>
                  <a:lnSpc>
                    <a:spcPct val="120000"/>
                  </a:lnSpc>
                  <a:defRPr sz="1200">
                    <a:solidFill>
                      <a:schemeClr val="bg1">
                        <a:lumMod val="6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lvl1pPr>
              </a:lstStyle>
              <a:p>
                <a:pPr algn="ctr"/>
                <a:r>
                  <a:rPr 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/>
                    <a:ea typeface="微软雅黑"/>
                    <a:sym typeface="Arial"/>
                  </a:rPr>
                  <a:t>A wonderful serenity has taken possession.</a:t>
                </a:r>
              </a:p>
            </p:txBody>
          </p:sp>
        </p:grpSp>
      </p:grpSp>
      <p:pic>
        <p:nvPicPr>
          <p:cNvPr id="54" name="图片 53" descr="e7d195523061f1c03a90ee8e42cb24248e56383cd534985688F9F494128731F165EE95AB4B0C0A38076AAEA07667B1565C446FC45FF01DFB0E885BCDBDF3A284F3DB14DA61DD97F0BAB2E6C668FB4931B99D40B68E3E163A3A4B4FF9E05F32600ADA91C98B4F08D1B805A2C545E5A028E2D477D6D81307A6D0037F75070707DD2AC68F0968EA62A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4927" y="4572479"/>
            <a:ext cx="1795320" cy="1795320"/>
          </a:xfrm>
          <a:prstGeom prst="rect">
            <a:avLst/>
          </a:prstGeom>
        </p:spPr>
      </p:pic>
      <p:sp>
        <p:nvSpPr>
          <p:cNvPr id="5" name="e7d195523061f1c0" descr="e7d195523061f1c03a90ee8e42cb24248e56383cd534985688F9F494128731F165EE95AB4B0C0A38076AAEA07667B1565C446FC45FF01DFB0E885BCDBDF3A284F3DB14DA61DD97F0BAB2E6C668FB4931B99D40B68E3E163A3A4B4FF9E05F32600ADA91C98B4F08D1B805A2C545E5A028E2D477D6D81307A6D0037F75070707DD2AC68F0968EA62A7" hidden="1"/>
          <p:cNvSpPr txBox="1"/>
          <p:nvPr/>
        </p:nvSpPr>
        <p:spPr>
          <a:xfrm>
            <a:off x="-355600" y="1803400"/>
            <a:ext cx="268022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latin typeface="Arial"/>
                <a:ea typeface="微软雅黑"/>
                <a:sym typeface="Arial"/>
              </a:rPr>
              <a:t>e7d195523061f1c03a90ee8e42cb24248e56383cd534985688F9F494128731F165EE95AB4B0C0A38076AAEA07667B1565C446FC45FF01DFB0E885BCDBDF3A284F3DB14DA61DD97F0BAB2E6C668FB4931B99D40B68E3E163A3A4B4FF9E05F32600ADA91C98B4F08D1B805A2C545E5A028E2D477D6D81307A6D0037F75070707DD2AC68F0968EA62A7</a:t>
            </a:r>
            <a:endParaRPr lang="zh-CN" altLang="en-US" sz="100">
              <a:latin typeface="Arial"/>
              <a:ea typeface="微软雅黑"/>
              <a:sym typeface="Arial"/>
            </a:endParaRPr>
          </a:p>
        </p:txBody>
      </p:sp>
    </p:spTree>
  </p:cSld>
  <p:clrMapOvr>
    <a:masterClrMapping/>
  </p:clrMapOvr>
  <p:transition spd="slow" advTm="2745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占位符 13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5" name="Group 4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GrpSpPr/>
          <p:nvPr/>
        </p:nvGrpSpPr>
        <p:grpSpPr>
          <a:xfrm flipH="1">
            <a:off x="0" y="1171575"/>
            <a:ext cx="12192001" cy="4514850"/>
            <a:chOff x="0" y="3771900"/>
            <a:chExt cx="12192001" cy="4514850"/>
          </a:xfrm>
          <a:gradFill flip="none" rotWithShape="1">
            <a:gsLst>
              <a:gs pos="0">
                <a:schemeClr val="accent1"/>
              </a:gs>
              <a:gs pos="100000">
                <a:schemeClr val="accent4"/>
              </a:gs>
            </a:gsLst>
            <a:lin ang="10800000" scaled="1"/>
            <a:tileRect/>
          </a:gradFill>
        </p:grpSpPr>
        <p:sp>
          <p:nvSpPr>
            <p:cNvPr id="3" name="Rectangle 2"/>
            <p:cNvSpPr/>
            <p:nvPr/>
          </p:nvSpPr>
          <p:spPr>
            <a:xfrm>
              <a:off x="0" y="6600824"/>
              <a:ext cx="12192000" cy="16859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4" name="Freeform: Shape 3"/>
            <p:cNvSpPr/>
            <p:nvPr/>
          </p:nvSpPr>
          <p:spPr>
            <a:xfrm>
              <a:off x="3652184" y="3771900"/>
              <a:ext cx="8539817" cy="4514850"/>
            </a:xfrm>
            <a:custGeom>
              <a:avLst/>
              <a:gdLst>
                <a:gd name="connsiteX0" fmla="*/ 1171577 w 4432057"/>
                <a:gd name="connsiteY0" fmla="*/ 0 h 2343150"/>
                <a:gd name="connsiteX1" fmla="*/ 4432057 w 4432057"/>
                <a:gd name="connsiteY1" fmla="*/ 0 h 2343150"/>
                <a:gd name="connsiteX2" fmla="*/ 4432057 w 4432057"/>
                <a:gd name="connsiteY2" fmla="*/ 2343150 h 2343150"/>
                <a:gd name="connsiteX3" fmla="*/ 0 w 4432057"/>
                <a:gd name="connsiteY3" fmla="*/ 2343150 h 2343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32057" h="2343150">
                  <a:moveTo>
                    <a:pt x="1171577" y="0"/>
                  </a:moveTo>
                  <a:lnTo>
                    <a:pt x="4432057" y="0"/>
                  </a:lnTo>
                  <a:lnTo>
                    <a:pt x="4432057" y="2343150"/>
                  </a:lnTo>
                  <a:lnTo>
                    <a:pt x="0" y="234315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  <p:sp>
        <p:nvSpPr>
          <p:cNvPr id="10" name="TextBox 9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SpPr txBox="1"/>
          <p:nvPr/>
        </p:nvSpPr>
        <p:spPr>
          <a:xfrm>
            <a:off x="1574427" y="3495675"/>
            <a:ext cx="42463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en-US" altLang="zh-CN" sz="1200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Hey, hey, hey! It's Fat </a:t>
            </a:r>
            <a:r>
              <a:rPr lang="en-US" altLang="zh-CN" sz="1200" dirty="0" err="1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Heijialuo</a:t>
            </a:r>
            <a:r>
              <a:rPr lang="en-US" altLang="zh-CN" sz="1200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! Now I'm </a:t>
            </a:r>
            <a:r>
              <a:rPr lang="en-US" altLang="zh-CN" sz="1200" dirty="0" err="1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gonna</a:t>
            </a:r>
            <a:r>
              <a:rPr lang="en-US" altLang="zh-CN" sz="1200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 sing a song for you, and this is </a:t>
            </a:r>
            <a:r>
              <a:rPr lang="en-US" altLang="zh-CN" sz="1200" dirty="0" err="1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gonna</a:t>
            </a:r>
            <a:r>
              <a:rPr lang="en-US" altLang="zh-CN" sz="1200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 show you a thing or two. You'll have some fun now With me and the gang, learning from each other While we do our thing.</a:t>
            </a:r>
          </a:p>
        </p:txBody>
      </p:sp>
      <p:sp>
        <p:nvSpPr>
          <p:cNvPr id="11" name="TextBox 10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SpPr txBox="1"/>
          <p:nvPr/>
        </p:nvSpPr>
        <p:spPr>
          <a:xfrm>
            <a:off x="1144348" y="1961751"/>
            <a:ext cx="4676421" cy="1360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id-ID" sz="3600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Welcome to </a:t>
            </a:r>
            <a:r>
              <a:rPr lang="id-ID" sz="3600" b="1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our presentation!</a:t>
            </a:r>
          </a:p>
        </p:txBody>
      </p:sp>
      <p:sp>
        <p:nvSpPr>
          <p:cNvPr id="12" name="Hexagon 11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SpPr/>
          <p:nvPr/>
        </p:nvSpPr>
        <p:spPr>
          <a:xfrm>
            <a:off x="2247470" y="4764262"/>
            <a:ext cx="1347186" cy="321697"/>
          </a:xfrm>
          <a:prstGeom prst="hexagon">
            <a:avLst/>
          </a:prstGeom>
          <a:solidFill>
            <a:schemeClr val="bg1"/>
          </a:solidFill>
          <a:ln>
            <a:noFill/>
          </a:ln>
          <a:effectLst>
            <a:outerShdw blurRad="152400" dist="38100" dir="5400000" algn="t" rotWithShape="0">
              <a:schemeClr val="accent1"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0" scaled="1"/>
                </a:gradFill>
                <a:latin typeface="Arial"/>
                <a:ea typeface="微软雅黑"/>
                <a:cs typeface="+mn-ea"/>
                <a:sym typeface="Arial"/>
              </a:rPr>
              <a:t>Read </a:t>
            </a:r>
            <a:r>
              <a:rPr lang="id-ID" sz="1200" dirty="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0" scaled="1"/>
                </a:gradFill>
                <a:latin typeface="Arial"/>
                <a:ea typeface="微软雅黑"/>
                <a:cs typeface="+mn-ea"/>
                <a:sym typeface="Arial"/>
              </a:rPr>
              <a:t>M</a:t>
            </a:r>
            <a:r>
              <a:rPr lang="en-US" sz="1200" dirty="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0" scaled="1"/>
                </a:gradFill>
                <a:latin typeface="Arial"/>
                <a:ea typeface="微软雅黑"/>
                <a:cs typeface="+mn-ea"/>
                <a:sym typeface="Arial"/>
              </a:rPr>
              <a:t>ore</a:t>
            </a:r>
          </a:p>
        </p:txBody>
      </p:sp>
      <p:sp>
        <p:nvSpPr>
          <p:cNvPr id="13" name="Hexagon 12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SpPr/>
          <p:nvPr/>
        </p:nvSpPr>
        <p:spPr>
          <a:xfrm>
            <a:off x="3699543" y="4764262"/>
            <a:ext cx="1347186" cy="321697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solidFill>
              <a:schemeClr val="accent1"/>
            </a:solidFill>
          </a:ln>
          <a:effectLst>
            <a:outerShdw blurRad="152400" dist="38100" dir="5400000" algn="t" rotWithShape="0">
              <a:schemeClr val="accent1"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O</a:t>
            </a:r>
            <a:r>
              <a:rPr lang="id-ID" sz="1100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ption Two</a:t>
            </a:r>
            <a:endParaRPr lang="en-US" sz="1100" dirty="0">
              <a:solidFill>
                <a:schemeClr val="bg1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33" name="Cube 32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SpPr/>
          <p:nvPr/>
        </p:nvSpPr>
        <p:spPr>
          <a:xfrm rot="9900000">
            <a:off x="10252175" y="3590798"/>
            <a:ext cx="838450" cy="838450"/>
          </a:xfrm>
          <a:prstGeom prst="cube">
            <a:avLst/>
          </a:prstGeom>
          <a:gradFill>
            <a:gsLst>
              <a:gs pos="0">
                <a:schemeClr val="accent1">
                  <a:alpha val="48000"/>
                </a:schemeClr>
              </a:gs>
              <a:gs pos="100000">
                <a:schemeClr val="accent3"/>
              </a:gs>
            </a:gsLst>
            <a:lin ang="16200000" scaled="1"/>
          </a:gradFill>
          <a:ln cap="rnd">
            <a:noFill/>
            <a:round/>
          </a:ln>
          <a:effectLst>
            <a:outerShdw blurRad="292100" dist="508000" dir="5400000" algn="t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34" name="Cube 33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SpPr/>
          <p:nvPr/>
        </p:nvSpPr>
        <p:spPr>
          <a:xfrm rot="20700000">
            <a:off x="-606593" y="3581374"/>
            <a:ext cx="1655243" cy="1655243"/>
          </a:xfrm>
          <a:prstGeom prst="cube">
            <a:avLst/>
          </a:prstGeom>
          <a:gradFill>
            <a:gsLst>
              <a:gs pos="0">
                <a:schemeClr val="accent1">
                  <a:alpha val="48000"/>
                </a:schemeClr>
              </a:gs>
              <a:gs pos="100000">
                <a:schemeClr val="accent3"/>
              </a:gs>
            </a:gsLst>
            <a:lin ang="16200000" scaled="1"/>
          </a:gradFill>
          <a:ln cap="rnd">
            <a:noFill/>
            <a:round/>
          </a:ln>
          <a:effectLst>
            <a:outerShdw blurRad="292100" dist="508000" dir="5400000" algn="t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35" name="Cube 34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SpPr/>
          <p:nvPr/>
        </p:nvSpPr>
        <p:spPr>
          <a:xfrm rot="17280501">
            <a:off x="7312469" y="3449834"/>
            <a:ext cx="418678" cy="418678"/>
          </a:xfrm>
          <a:prstGeom prst="cube">
            <a:avLst/>
          </a:prstGeom>
          <a:gradFill>
            <a:gsLst>
              <a:gs pos="0">
                <a:schemeClr val="accent1">
                  <a:alpha val="48000"/>
                </a:schemeClr>
              </a:gs>
              <a:gs pos="100000">
                <a:schemeClr val="accent3"/>
              </a:gs>
            </a:gsLst>
            <a:lin ang="16200000" scaled="1"/>
          </a:gradFill>
          <a:ln cap="rnd">
            <a:noFill/>
            <a:round/>
          </a:ln>
          <a:effectLst>
            <a:outerShdw blurRad="292100" dist="508000" dir="5400000" algn="t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36" name="Rectangle: Rounded Corners 35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SpPr/>
          <p:nvPr/>
        </p:nvSpPr>
        <p:spPr>
          <a:xfrm>
            <a:off x="5969949" y="5249278"/>
            <a:ext cx="5646420" cy="855243"/>
          </a:xfrm>
          <a:prstGeom prst="roundRect">
            <a:avLst>
              <a:gd name="adj" fmla="val 2606"/>
            </a:avLst>
          </a:prstGeom>
          <a:solidFill>
            <a:schemeClr val="bg1"/>
          </a:solidFill>
          <a:ln>
            <a:noFill/>
          </a:ln>
          <a:effectLst>
            <a:outerShdw blurRad="520700" dist="50800" dir="5400000" sx="97000" sy="97000" algn="t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9600" b="1" dirty="0">
              <a:solidFill>
                <a:schemeClr val="bg1">
                  <a:lumMod val="95000"/>
                  <a:alpha val="40000"/>
                </a:schemeClr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37" name="TextBox 36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SpPr txBox="1"/>
          <p:nvPr/>
        </p:nvSpPr>
        <p:spPr>
          <a:xfrm>
            <a:off x="6096000" y="5329027"/>
            <a:ext cx="3772780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id-ID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Monday, </a:t>
            </a:r>
            <a:r>
              <a:rPr lang="id-ID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13 August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202X</a:t>
            </a:r>
          </a:p>
        </p:txBody>
      </p:sp>
      <p:sp>
        <p:nvSpPr>
          <p:cNvPr id="38" name="TextBox 37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SpPr txBox="1"/>
          <p:nvPr/>
        </p:nvSpPr>
        <p:spPr>
          <a:xfrm>
            <a:off x="6096000" y="5628051"/>
            <a:ext cx="5309311" cy="698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altLang="zh-CN" sz="1400" dirty="0">
                <a:solidFill>
                  <a:schemeClr val="tx2"/>
                </a:solidFill>
                <a:latin typeface="Arial"/>
                <a:ea typeface="微软雅黑"/>
                <a:sym typeface="Arial"/>
              </a:rPr>
              <a:t>Hey, hey, hey! It's Fat </a:t>
            </a:r>
            <a:r>
              <a:rPr lang="en-US" altLang="zh-CN" sz="1400" dirty="0" err="1">
                <a:solidFill>
                  <a:schemeClr val="tx2"/>
                </a:solidFill>
                <a:latin typeface="Arial"/>
                <a:ea typeface="微软雅黑"/>
                <a:sym typeface="Arial"/>
              </a:rPr>
              <a:t>Heijialuo</a:t>
            </a:r>
            <a:r>
              <a:rPr lang="en-US" altLang="zh-CN" sz="1400" dirty="0">
                <a:solidFill>
                  <a:schemeClr val="tx2"/>
                </a:solidFill>
                <a:latin typeface="Arial"/>
                <a:ea typeface="微软雅黑"/>
                <a:sym typeface="Arial"/>
              </a:rPr>
              <a:t>! Now I'm </a:t>
            </a:r>
            <a:r>
              <a:rPr lang="en-US" altLang="zh-CN" sz="1400" dirty="0" err="1">
                <a:solidFill>
                  <a:schemeClr val="tx2"/>
                </a:solidFill>
                <a:latin typeface="Arial"/>
                <a:ea typeface="微软雅黑"/>
                <a:sym typeface="Arial"/>
              </a:rPr>
              <a:t>gonna</a:t>
            </a:r>
            <a:r>
              <a:rPr lang="en-US" altLang="zh-CN" sz="1400" dirty="0">
                <a:solidFill>
                  <a:schemeClr val="tx2"/>
                </a:solidFill>
                <a:latin typeface="Arial"/>
                <a:ea typeface="微软雅黑"/>
                <a:sym typeface="Arial"/>
              </a:rPr>
              <a:t> sing a song for you,</a:t>
            </a:r>
          </a:p>
        </p:txBody>
      </p:sp>
      <p:sp>
        <p:nvSpPr>
          <p:cNvPr id="2" name="e7d195523061f1c0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 hidden="1"/>
          <p:cNvSpPr txBox="1"/>
          <p:nvPr/>
        </p:nvSpPr>
        <p:spPr>
          <a:xfrm>
            <a:off x="-355600" y="1803400"/>
            <a:ext cx="284693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latin typeface="Arial"/>
                <a:ea typeface="微软雅黑"/>
                <a:sym typeface="Arial"/>
              </a:rPr>
              <a:t>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</a:t>
            </a:r>
            <a:endParaRPr lang="zh-CN" altLang="en-US" sz="100">
              <a:latin typeface="Arial"/>
              <a:ea typeface="微软雅黑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2244">
        <p14:pan dir="u"/>
      </p:transition>
    </mc:Choice>
    <mc:Fallback xmlns="">
      <p:transition spd="slow" advTm="2244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SpPr/>
          <p:nvPr/>
        </p:nvSpPr>
        <p:spPr>
          <a:xfrm flipV="1">
            <a:off x="-1" y="1250585"/>
            <a:ext cx="8685503" cy="5114028"/>
          </a:xfrm>
          <a:custGeom>
            <a:avLst/>
            <a:gdLst>
              <a:gd name="connsiteX0" fmla="*/ 0 w 4736566"/>
              <a:gd name="connsiteY0" fmla="*/ 2788892 h 2788892"/>
              <a:gd name="connsiteX1" fmla="*/ 4736566 w 4736566"/>
              <a:gd name="connsiteY1" fmla="*/ 2788892 h 2788892"/>
              <a:gd name="connsiteX2" fmla="*/ 3342122 w 4736566"/>
              <a:gd name="connsiteY2" fmla="*/ 0 h 2788892"/>
              <a:gd name="connsiteX3" fmla="*/ 0 w 4736566"/>
              <a:gd name="connsiteY3" fmla="*/ 0 h 2788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36566" h="2788892">
                <a:moveTo>
                  <a:pt x="0" y="2788892"/>
                </a:moveTo>
                <a:lnTo>
                  <a:pt x="4736566" y="2788892"/>
                </a:lnTo>
                <a:lnTo>
                  <a:pt x="334212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latin typeface="Arial"/>
              <a:ea typeface="微软雅黑"/>
              <a:cs typeface="+mn-ea"/>
              <a:sym typeface="Arial"/>
            </a:endParaRPr>
          </a:p>
        </p:txBody>
      </p:sp>
      <p:grpSp>
        <p:nvGrpSpPr>
          <p:cNvPr id="21" name="Group 20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GrpSpPr/>
          <p:nvPr/>
        </p:nvGrpSpPr>
        <p:grpSpPr>
          <a:xfrm>
            <a:off x="4735422" y="2657985"/>
            <a:ext cx="6548527" cy="1638300"/>
            <a:chOff x="4408798" y="3143250"/>
            <a:chExt cx="6548527" cy="1638300"/>
          </a:xfrm>
        </p:grpSpPr>
        <p:sp>
          <p:nvSpPr>
            <p:cNvPr id="4" name="Rectangle: Rounded Corners 3"/>
            <p:cNvSpPr/>
            <p:nvPr/>
          </p:nvSpPr>
          <p:spPr>
            <a:xfrm>
              <a:off x="4408798" y="3143250"/>
              <a:ext cx="6548527" cy="1638300"/>
            </a:xfrm>
            <a:prstGeom prst="roundRect">
              <a:avLst>
                <a:gd name="adj" fmla="val 2606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>
              <a:outerShdw blurRad="1270000" dist="546100" dir="5400000" sx="87000" sy="87000" algn="t" rotWithShape="0">
                <a:schemeClr val="accent1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800" b="1" dirty="0">
                <a:solidFill>
                  <a:schemeClr val="bg1">
                    <a:lumMod val="95000"/>
                    <a:alpha val="40000"/>
                  </a:schemeClr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987554" y="3515527"/>
              <a:ext cx="2653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err="1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rPr>
                <a:t>HeiJialuo</a:t>
              </a:r>
              <a:endParaRPr lang="en-US" sz="1600" b="1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987554" y="3808790"/>
              <a:ext cx="4824628" cy="7368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d-ID"/>
              </a:defPPr>
              <a:lvl1pPr>
                <a:lnSpc>
                  <a:spcPct val="120000"/>
                </a:lnSpc>
                <a:defRPr sz="1200">
                  <a:solidFill>
                    <a:schemeClr val="bg1">
                      <a:lumMod val="6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defRPr>
              </a:lvl1pPr>
            </a:lstStyle>
            <a:p>
              <a:r>
                <a:rPr lang="en-US" dirty="0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rPr>
                <a:t>Hey, hey, hey! It's Fat </a:t>
              </a:r>
              <a:r>
                <a:rPr lang="en-US" dirty="0" err="1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rPr>
                <a:t>Heijialuo</a:t>
              </a:r>
              <a:r>
                <a:rPr lang="en-US" dirty="0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rPr>
                <a:t>! Now I'm </a:t>
              </a:r>
              <a:r>
                <a:rPr lang="en-US" dirty="0" err="1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rPr>
                <a:t>gonna</a:t>
              </a:r>
              <a:r>
                <a:rPr lang="en-US" dirty="0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rPr>
                <a:t> sing a song for you, and this is </a:t>
              </a:r>
              <a:r>
                <a:rPr lang="en-US" dirty="0" err="1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rPr>
                <a:t>gonna</a:t>
              </a:r>
              <a:r>
                <a:rPr lang="en-US" dirty="0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rPr>
                <a:t> show you a thing or two. You'll have some fun now With me and the gang</a:t>
              </a:r>
            </a:p>
          </p:txBody>
        </p:sp>
      </p:grpSp>
      <p:grpSp>
        <p:nvGrpSpPr>
          <p:cNvPr id="35" name="Group 34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GrpSpPr/>
          <p:nvPr/>
        </p:nvGrpSpPr>
        <p:grpSpPr>
          <a:xfrm>
            <a:off x="5743075" y="960931"/>
            <a:ext cx="4533220" cy="1495108"/>
            <a:chOff x="5817100" y="1494331"/>
            <a:chExt cx="4533220" cy="1495108"/>
          </a:xfrm>
        </p:grpSpPr>
        <p:grpSp>
          <p:nvGrpSpPr>
            <p:cNvPr id="22" name="Group 21"/>
            <p:cNvGrpSpPr/>
            <p:nvPr/>
          </p:nvGrpSpPr>
          <p:grpSpPr>
            <a:xfrm>
              <a:off x="5817100" y="1494331"/>
              <a:ext cx="4533220" cy="1495108"/>
              <a:chOff x="4408798" y="2861207"/>
              <a:chExt cx="6677709" cy="2202386"/>
            </a:xfrm>
          </p:grpSpPr>
          <p:sp>
            <p:nvSpPr>
              <p:cNvPr id="23" name="Rectangle: Rounded Corners 22"/>
              <p:cNvSpPr/>
              <p:nvPr/>
            </p:nvSpPr>
            <p:spPr>
              <a:xfrm>
                <a:off x="4408798" y="2861207"/>
                <a:ext cx="6548527" cy="2202386"/>
              </a:xfrm>
              <a:prstGeom prst="roundRect">
                <a:avLst>
                  <a:gd name="adj" fmla="val 2606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270000" dist="546100" dir="5400000" sx="87000" sy="87000" algn="t" rotWithShape="0">
                  <a:schemeClr val="accent1"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800" b="1" dirty="0">
                  <a:solidFill>
                    <a:schemeClr val="bg1">
                      <a:lumMod val="95000"/>
                      <a:alpha val="40000"/>
                    </a:schemeClr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5987554" y="3367438"/>
                <a:ext cx="5098953" cy="4987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id-ID"/>
                </a:defPPr>
                <a:lvl1pPr algn="ctr">
                  <a:defRPr sz="1600" b="1">
                    <a:gradFill flip="none" rotWithShape="1">
                      <a:gsLst>
                        <a:gs pos="0">
                          <a:schemeClr val="accent1"/>
                        </a:gs>
                        <a:gs pos="100000">
                          <a:schemeClr val="accent2"/>
                        </a:gs>
                      </a:gsLst>
                      <a:lin ang="0" scaled="1"/>
                      <a:tileRect/>
                    </a:gradFill>
                    <a:latin typeface="Rajdhani" panose="02000000000000000000" pitchFamily="2" charset="0"/>
                    <a:cs typeface="Rajdhani" panose="02000000000000000000" pitchFamily="2" charset="0"/>
                  </a:defRPr>
                </a:lvl1pPr>
              </a:lstStyle>
              <a:p>
                <a:pPr algn="l"/>
                <a:r>
                  <a:rPr lang="en-US" dirty="0" err="1">
                    <a:latin typeface="Arial"/>
                    <a:ea typeface="微软雅黑"/>
                    <a:cs typeface="+mn-ea"/>
                    <a:sym typeface="Arial"/>
                  </a:rPr>
                  <a:t>HeiJialuo</a:t>
                </a:r>
                <a:endParaRPr lang="en-US" dirty="0"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5987552" y="3749959"/>
                <a:ext cx="4769228" cy="11152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id-ID"/>
                </a:defPPr>
                <a:lvl1pPr algn="ctr">
                  <a:lnSpc>
                    <a:spcPct val="120000"/>
                  </a:lnSpc>
                  <a:defRPr sz="1200">
                    <a:solidFill>
                      <a:schemeClr val="bg1">
                        <a:lumMod val="6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lvl1pPr>
              </a:lstStyle>
              <a:p>
                <a:pPr algn="l"/>
                <a:r>
                  <a:rPr lang="en-US" altLang="zh-CN" dirty="0">
                    <a:latin typeface="Arial"/>
                    <a:ea typeface="微软雅黑"/>
                    <a:cs typeface="+mn-ea"/>
                    <a:sym typeface="Arial"/>
                  </a:rPr>
                  <a:t>Hey, hey, hey! It's Fat </a:t>
                </a:r>
                <a:r>
                  <a:rPr lang="en-US" altLang="zh-CN" dirty="0" err="1">
                    <a:latin typeface="Arial"/>
                    <a:ea typeface="微软雅黑"/>
                    <a:cs typeface="+mn-ea"/>
                    <a:sym typeface="Arial"/>
                  </a:rPr>
                  <a:t>Heijialuo</a:t>
                </a:r>
                <a:r>
                  <a:rPr lang="en-US" altLang="zh-CN" dirty="0">
                    <a:latin typeface="Arial"/>
                    <a:ea typeface="微软雅黑"/>
                    <a:cs typeface="+mn-ea"/>
                    <a:sym typeface="Arial"/>
                  </a:rPr>
                  <a:t>! Now I'm </a:t>
                </a:r>
                <a:r>
                  <a:rPr lang="en-US" altLang="zh-CN" dirty="0" err="1">
                    <a:latin typeface="Arial"/>
                    <a:ea typeface="微软雅黑"/>
                    <a:cs typeface="+mn-ea"/>
                    <a:sym typeface="Arial"/>
                  </a:rPr>
                  <a:t>gonna</a:t>
                </a:r>
                <a:r>
                  <a:rPr lang="en-US" altLang="zh-CN" dirty="0">
                    <a:latin typeface="Arial"/>
                    <a:ea typeface="微软雅黑"/>
                    <a:cs typeface="+mn-ea"/>
                    <a:sym typeface="Arial"/>
                  </a:rPr>
                  <a:t> sing a song for you, and this is </a:t>
                </a:r>
                <a:r>
                  <a:rPr lang="en-US" altLang="zh-CN" dirty="0" err="1">
                    <a:latin typeface="Arial"/>
                    <a:ea typeface="微软雅黑"/>
                    <a:cs typeface="+mn-ea"/>
                    <a:sym typeface="Arial"/>
                  </a:rPr>
                  <a:t>gonna</a:t>
                </a:r>
                <a:r>
                  <a:rPr lang="en-US" altLang="zh-CN" dirty="0">
                    <a:latin typeface="Arial"/>
                    <a:ea typeface="微软雅黑"/>
                    <a:cs typeface="+mn-ea"/>
                    <a:sym typeface="Arial"/>
                  </a:rPr>
                  <a:t> show you a thing or two. </a:t>
                </a:r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8895670" y="2695784"/>
              <a:ext cx="1036635" cy="141287"/>
              <a:chOff x="2717800" y="4976812"/>
              <a:chExt cx="1036635" cy="141287"/>
            </a:xfrm>
            <a:solidFill>
              <a:srgbClr val="FFC000"/>
            </a:solidFill>
          </p:grpSpPr>
          <p:sp>
            <p:nvSpPr>
              <p:cNvPr id="30" name="Star: 5 Points 29"/>
              <p:cNvSpPr/>
              <p:nvPr/>
            </p:nvSpPr>
            <p:spPr>
              <a:xfrm>
                <a:off x="2717800" y="4976812"/>
                <a:ext cx="141287" cy="141287"/>
              </a:xfrm>
              <a:prstGeom prst="star5">
                <a:avLst>
                  <a:gd name="adj" fmla="val 24123"/>
                  <a:gd name="hf" fmla="val 105146"/>
                  <a:gd name="vf" fmla="val 11055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  <p:sp>
            <p:nvSpPr>
              <p:cNvPr id="31" name="Star: 5 Points 30"/>
              <p:cNvSpPr/>
              <p:nvPr/>
            </p:nvSpPr>
            <p:spPr>
              <a:xfrm>
                <a:off x="2941637" y="4976812"/>
                <a:ext cx="141287" cy="141287"/>
              </a:xfrm>
              <a:prstGeom prst="star5">
                <a:avLst>
                  <a:gd name="adj" fmla="val 24123"/>
                  <a:gd name="hf" fmla="val 105146"/>
                  <a:gd name="vf" fmla="val 11055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  <p:sp>
            <p:nvSpPr>
              <p:cNvPr id="32" name="Star: 5 Points 31"/>
              <p:cNvSpPr/>
              <p:nvPr/>
            </p:nvSpPr>
            <p:spPr>
              <a:xfrm>
                <a:off x="3165474" y="4976812"/>
                <a:ext cx="141287" cy="141287"/>
              </a:xfrm>
              <a:prstGeom prst="star5">
                <a:avLst>
                  <a:gd name="adj" fmla="val 24123"/>
                  <a:gd name="hf" fmla="val 105146"/>
                  <a:gd name="vf" fmla="val 11055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  <p:sp>
            <p:nvSpPr>
              <p:cNvPr id="33" name="Star: 5 Points 32"/>
              <p:cNvSpPr/>
              <p:nvPr/>
            </p:nvSpPr>
            <p:spPr>
              <a:xfrm>
                <a:off x="3389311" y="4976812"/>
                <a:ext cx="141287" cy="141287"/>
              </a:xfrm>
              <a:prstGeom prst="star5">
                <a:avLst>
                  <a:gd name="adj" fmla="val 24123"/>
                  <a:gd name="hf" fmla="val 105146"/>
                  <a:gd name="vf" fmla="val 11055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  <p:sp>
            <p:nvSpPr>
              <p:cNvPr id="34" name="Star: 5 Points 33"/>
              <p:cNvSpPr/>
              <p:nvPr/>
            </p:nvSpPr>
            <p:spPr>
              <a:xfrm>
                <a:off x="3613148" y="4976812"/>
                <a:ext cx="141287" cy="141287"/>
              </a:xfrm>
              <a:prstGeom prst="star5">
                <a:avLst>
                  <a:gd name="adj" fmla="val 24123"/>
                  <a:gd name="hf" fmla="val 105146"/>
                  <a:gd name="vf" fmla="val 11055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</p:grpSp>
      </p:grpSp>
      <p:grpSp>
        <p:nvGrpSpPr>
          <p:cNvPr id="36" name="Group 35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GrpSpPr/>
          <p:nvPr/>
        </p:nvGrpSpPr>
        <p:grpSpPr>
          <a:xfrm>
            <a:off x="5743075" y="4498233"/>
            <a:ext cx="4533220" cy="1495109"/>
            <a:chOff x="5817100" y="1494333"/>
            <a:chExt cx="4533220" cy="1495109"/>
          </a:xfrm>
        </p:grpSpPr>
        <p:grpSp>
          <p:nvGrpSpPr>
            <p:cNvPr id="37" name="Group 36"/>
            <p:cNvGrpSpPr/>
            <p:nvPr/>
          </p:nvGrpSpPr>
          <p:grpSpPr>
            <a:xfrm>
              <a:off x="5817100" y="1494333"/>
              <a:ext cx="4533220" cy="1495109"/>
              <a:chOff x="4408798" y="2861207"/>
              <a:chExt cx="6677709" cy="2202386"/>
            </a:xfrm>
          </p:grpSpPr>
          <p:sp>
            <p:nvSpPr>
              <p:cNvPr id="44" name="Rectangle: Rounded Corners 43"/>
              <p:cNvSpPr/>
              <p:nvPr/>
            </p:nvSpPr>
            <p:spPr>
              <a:xfrm>
                <a:off x="4408798" y="2861207"/>
                <a:ext cx="6548527" cy="2202386"/>
              </a:xfrm>
              <a:prstGeom prst="roundRect">
                <a:avLst>
                  <a:gd name="adj" fmla="val 2606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270000" dist="546100" dir="5400000" sx="87000" sy="87000" algn="t" rotWithShape="0">
                  <a:schemeClr val="accent1"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800" b="1" dirty="0">
                  <a:solidFill>
                    <a:schemeClr val="bg1">
                      <a:lumMod val="95000"/>
                      <a:alpha val="40000"/>
                    </a:schemeClr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5987554" y="3367438"/>
                <a:ext cx="5098953" cy="4987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id-ID"/>
                </a:defPPr>
                <a:lvl1pPr algn="ctr">
                  <a:defRPr sz="1600" b="1">
                    <a:gradFill flip="none" rotWithShape="1">
                      <a:gsLst>
                        <a:gs pos="0">
                          <a:schemeClr val="accent1"/>
                        </a:gs>
                        <a:gs pos="100000">
                          <a:schemeClr val="accent2"/>
                        </a:gs>
                      </a:gsLst>
                      <a:lin ang="0" scaled="1"/>
                      <a:tileRect/>
                    </a:gradFill>
                    <a:latin typeface="Rajdhani" panose="02000000000000000000" pitchFamily="2" charset="0"/>
                    <a:cs typeface="Rajdhani" panose="02000000000000000000" pitchFamily="2" charset="0"/>
                  </a:defRPr>
                </a:lvl1pPr>
              </a:lstStyle>
              <a:p>
                <a:pPr algn="l"/>
                <a:r>
                  <a:rPr lang="en-US" dirty="0" err="1">
                    <a:latin typeface="Arial"/>
                    <a:ea typeface="微软雅黑"/>
                    <a:cs typeface="+mn-ea"/>
                    <a:sym typeface="Arial"/>
                  </a:rPr>
                  <a:t>HeiJialuo</a:t>
                </a:r>
                <a:endParaRPr lang="en-US" dirty="0"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5987552" y="3749957"/>
                <a:ext cx="4769228" cy="9666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id-ID"/>
                </a:defPPr>
                <a:lvl1pPr algn="ctr">
                  <a:lnSpc>
                    <a:spcPct val="120000"/>
                  </a:lnSpc>
                  <a:defRPr sz="1200">
                    <a:solidFill>
                      <a:schemeClr val="bg1">
                        <a:lumMod val="6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lvl1pPr>
              </a:lstStyle>
              <a:p>
                <a:pPr algn="l"/>
                <a:r>
                  <a:rPr lang="en-US" sz="1050" dirty="0">
                    <a:latin typeface="Arial"/>
                    <a:ea typeface="微软雅黑"/>
                    <a:cs typeface="+mn-ea"/>
                    <a:sym typeface="Arial"/>
                  </a:rPr>
                  <a:t>Hey, hey, hey! It's Fat </a:t>
                </a:r>
                <a:r>
                  <a:rPr lang="en-US" sz="1050" dirty="0" err="1">
                    <a:latin typeface="Arial"/>
                    <a:ea typeface="微软雅黑"/>
                    <a:cs typeface="+mn-ea"/>
                    <a:sym typeface="Arial"/>
                  </a:rPr>
                  <a:t>Heijialuo</a:t>
                </a:r>
                <a:r>
                  <a:rPr lang="en-US" sz="1050" dirty="0">
                    <a:latin typeface="Arial"/>
                    <a:ea typeface="微软雅黑"/>
                    <a:cs typeface="+mn-ea"/>
                    <a:sym typeface="Arial"/>
                  </a:rPr>
                  <a:t>! Now I'm </a:t>
                </a:r>
                <a:r>
                  <a:rPr lang="en-US" sz="1050" dirty="0" err="1">
                    <a:latin typeface="Arial"/>
                    <a:ea typeface="微软雅黑"/>
                    <a:cs typeface="+mn-ea"/>
                    <a:sym typeface="Arial"/>
                  </a:rPr>
                  <a:t>gonna</a:t>
                </a:r>
                <a:r>
                  <a:rPr lang="en-US" sz="1050" dirty="0">
                    <a:latin typeface="Arial"/>
                    <a:ea typeface="微软雅黑"/>
                    <a:cs typeface="+mn-ea"/>
                    <a:sym typeface="Arial"/>
                  </a:rPr>
                  <a:t> sing a song for you, and this is </a:t>
                </a:r>
                <a:r>
                  <a:rPr lang="en-US" sz="1050" dirty="0" err="1">
                    <a:latin typeface="Arial"/>
                    <a:ea typeface="微软雅黑"/>
                    <a:cs typeface="+mn-ea"/>
                    <a:sym typeface="Arial"/>
                  </a:rPr>
                  <a:t>gonna</a:t>
                </a:r>
                <a:r>
                  <a:rPr lang="en-US" sz="1050" dirty="0">
                    <a:latin typeface="Arial"/>
                    <a:ea typeface="微软雅黑"/>
                    <a:cs typeface="+mn-ea"/>
                    <a:sym typeface="Arial"/>
                  </a:rPr>
                  <a:t> show you a thing or two. </a:t>
                </a:r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8895670" y="2695784"/>
              <a:ext cx="1036635" cy="141287"/>
              <a:chOff x="2717800" y="4976812"/>
              <a:chExt cx="1036635" cy="141287"/>
            </a:xfrm>
            <a:solidFill>
              <a:srgbClr val="FFC000"/>
            </a:solidFill>
          </p:grpSpPr>
          <p:sp>
            <p:nvSpPr>
              <p:cNvPr id="39" name="Star: 5 Points 38"/>
              <p:cNvSpPr/>
              <p:nvPr/>
            </p:nvSpPr>
            <p:spPr>
              <a:xfrm>
                <a:off x="2717800" y="4976812"/>
                <a:ext cx="141287" cy="141287"/>
              </a:xfrm>
              <a:prstGeom prst="star5">
                <a:avLst>
                  <a:gd name="adj" fmla="val 24123"/>
                  <a:gd name="hf" fmla="val 105146"/>
                  <a:gd name="vf" fmla="val 11055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  <p:sp>
            <p:nvSpPr>
              <p:cNvPr id="40" name="Star: 5 Points 39"/>
              <p:cNvSpPr/>
              <p:nvPr/>
            </p:nvSpPr>
            <p:spPr>
              <a:xfrm>
                <a:off x="2941637" y="4976812"/>
                <a:ext cx="141287" cy="141287"/>
              </a:xfrm>
              <a:prstGeom prst="star5">
                <a:avLst>
                  <a:gd name="adj" fmla="val 24123"/>
                  <a:gd name="hf" fmla="val 105146"/>
                  <a:gd name="vf" fmla="val 11055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  <p:sp>
            <p:nvSpPr>
              <p:cNvPr id="41" name="Star: 5 Points 40"/>
              <p:cNvSpPr/>
              <p:nvPr/>
            </p:nvSpPr>
            <p:spPr>
              <a:xfrm>
                <a:off x="3165474" y="4976812"/>
                <a:ext cx="141287" cy="141287"/>
              </a:xfrm>
              <a:prstGeom prst="star5">
                <a:avLst>
                  <a:gd name="adj" fmla="val 24123"/>
                  <a:gd name="hf" fmla="val 105146"/>
                  <a:gd name="vf" fmla="val 11055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  <p:sp>
            <p:nvSpPr>
              <p:cNvPr id="42" name="Star: 5 Points 41"/>
              <p:cNvSpPr/>
              <p:nvPr/>
            </p:nvSpPr>
            <p:spPr>
              <a:xfrm>
                <a:off x="3389311" y="4976812"/>
                <a:ext cx="141287" cy="141287"/>
              </a:xfrm>
              <a:prstGeom prst="star5">
                <a:avLst>
                  <a:gd name="adj" fmla="val 24123"/>
                  <a:gd name="hf" fmla="val 105146"/>
                  <a:gd name="vf" fmla="val 11055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  <p:sp>
            <p:nvSpPr>
              <p:cNvPr id="43" name="Star: 5 Points 42"/>
              <p:cNvSpPr/>
              <p:nvPr/>
            </p:nvSpPr>
            <p:spPr>
              <a:xfrm>
                <a:off x="3613148" y="4976812"/>
                <a:ext cx="141287" cy="141287"/>
              </a:xfrm>
              <a:prstGeom prst="star5">
                <a:avLst>
                  <a:gd name="adj" fmla="val 24123"/>
                  <a:gd name="hf" fmla="val 105146"/>
                  <a:gd name="vf" fmla="val 11055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</p:grpSp>
      </p:grpSp>
      <p:sp>
        <p:nvSpPr>
          <p:cNvPr id="49" name="TextBox 48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SpPr txBox="1"/>
          <p:nvPr/>
        </p:nvSpPr>
        <p:spPr>
          <a:xfrm>
            <a:off x="676908" y="1847270"/>
            <a:ext cx="3783509" cy="69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Be supported</a:t>
            </a:r>
          </a:p>
        </p:txBody>
      </p:sp>
      <p:sp>
        <p:nvSpPr>
          <p:cNvPr id="50" name="TextBox 49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SpPr txBox="1"/>
          <p:nvPr/>
        </p:nvSpPr>
        <p:spPr>
          <a:xfrm>
            <a:off x="676908" y="2622852"/>
            <a:ext cx="3621087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>
              <a:lnSpc>
                <a:spcPct val="120000"/>
              </a:lnSpc>
              <a:defRPr sz="120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>
                <a:latin typeface="Arial"/>
                <a:ea typeface="微软雅黑"/>
                <a:cs typeface="+mn-ea"/>
                <a:sym typeface="Arial"/>
              </a:rPr>
              <a:t>Hey, hey, hey! It's Fat </a:t>
            </a:r>
            <a:r>
              <a:rPr lang="en-US" dirty="0" err="1">
                <a:latin typeface="Arial"/>
                <a:ea typeface="微软雅黑"/>
                <a:cs typeface="+mn-ea"/>
                <a:sym typeface="Arial"/>
              </a:rPr>
              <a:t>Heijialuo</a:t>
            </a:r>
            <a:r>
              <a:rPr lang="en-US" dirty="0">
                <a:latin typeface="Arial"/>
                <a:ea typeface="微软雅黑"/>
                <a:cs typeface="+mn-ea"/>
                <a:sym typeface="Arial"/>
              </a:rPr>
              <a:t>! Now I'm </a:t>
            </a:r>
            <a:r>
              <a:rPr lang="en-US" dirty="0" err="1">
                <a:latin typeface="Arial"/>
                <a:ea typeface="微软雅黑"/>
                <a:cs typeface="+mn-ea"/>
                <a:sym typeface="Arial"/>
              </a:rPr>
              <a:t>gonna</a:t>
            </a:r>
            <a:r>
              <a:rPr lang="en-US" dirty="0">
                <a:latin typeface="Arial"/>
                <a:ea typeface="微软雅黑"/>
                <a:cs typeface="+mn-ea"/>
                <a:sym typeface="Arial"/>
              </a:rPr>
              <a:t> sing a song for you, and this is </a:t>
            </a:r>
            <a:r>
              <a:rPr lang="en-US" dirty="0" err="1">
                <a:latin typeface="Arial"/>
                <a:ea typeface="微软雅黑"/>
                <a:cs typeface="+mn-ea"/>
                <a:sym typeface="Arial"/>
              </a:rPr>
              <a:t>gonna</a:t>
            </a:r>
            <a:r>
              <a:rPr lang="en-US" dirty="0">
                <a:latin typeface="Arial"/>
                <a:ea typeface="微软雅黑"/>
                <a:cs typeface="+mn-ea"/>
                <a:sym typeface="Arial"/>
              </a:rPr>
              <a:t> show you a thing or two. You'll have some fun now With me and the gang</a:t>
            </a:r>
          </a:p>
        </p:txBody>
      </p:sp>
      <p:grpSp>
        <p:nvGrpSpPr>
          <p:cNvPr id="51" name="Group 50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GrpSpPr/>
          <p:nvPr/>
        </p:nvGrpSpPr>
        <p:grpSpPr>
          <a:xfrm>
            <a:off x="736434" y="3783328"/>
            <a:ext cx="2875209" cy="994710"/>
            <a:chOff x="1057554" y="3959942"/>
            <a:chExt cx="2875209" cy="1323959"/>
          </a:xfrm>
        </p:grpSpPr>
        <p:sp>
          <p:nvSpPr>
            <p:cNvPr id="52" name="Rectangle: Rounded Corners 51"/>
            <p:cNvSpPr/>
            <p:nvPr/>
          </p:nvSpPr>
          <p:spPr>
            <a:xfrm>
              <a:off x="1057554" y="3959942"/>
              <a:ext cx="2860405" cy="1323959"/>
            </a:xfrm>
            <a:prstGeom prst="roundRect">
              <a:avLst>
                <a:gd name="adj" fmla="val 4748"/>
              </a:avLst>
            </a:prstGeom>
            <a:solidFill>
              <a:schemeClr val="bg1"/>
            </a:solidFill>
            <a:ln>
              <a:noFill/>
            </a:ln>
            <a:effectLst>
              <a:outerShdw blurRad="152400" dist="50800" dir="5400000" sx="99000" sy="99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  <a:ea typeface="微软雅黑"/>
                <a:cs typeface="+mn-ea"/>
                <a:sym typeface="Arial"/>
              </a:endParaRPr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1229171" y="4080039"/>
              <a:ext cx="2703592" cy="1040513"/>
              <a:chOff x="1229171" y="4080039"/>
              <a:chExt cx="2703592" cy="1040513"/>
            </a:xfrm>
          </p:grpSpPr>
          <p:sp>
            <p:nvSpPr>
              <p:cNvPr id="54" name="TextBox 53"/>
              <p:cNvSpPr txBox="1"/>
              <p:nvPr/>
            </p:nvSpPr>
            <p:spPr>
              <a:xfrm>
                <a:off x="1229171" y="4080039"/>
                <a:ext cx="2703592" cy="4506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id-ID"/>
                </a:defPPr>
                <a:lvl1pPr algn="r">
                  <a:defRPr sz="1600" b="1">
                    <a:gradFill flip="none" rotWithShape="1">
                      <a:gsLst>
                        <a:gs pos="0">
                          <a:schemeClr val="accent1"/>
                        </a:gs>
                        <a:gs pos="100000">
                          <a:schemeClr val="accent2"/>
                        </a:gs>
                      </a:gsLst>
                      <a:lin ang="0" scaled="1"/>
                      <a:tileRect/>
                    </a:gradFill>
                    <a:latin typeface="Rajdhani" panose="02000000000000000000" pitchFamily="2" charset="0"/>
                    <a:cs typeface="Rajdhani" panose="02000000000000000000" pitchFamily="2" charset="0"/>
                  </a:defRPr>
                </a:lvl1pPr>
              </a:lstStyle>
              <a:p>
                <a:pPr algn="l"/>
                <a:r>
                  <a:rPr lang="id-ID" dirty="0">
                    <a:latin typeface="Arial"/>
                    <a:ea typeface="微软雅黑"/>
                    <a:cs typeface="+mn-ea"/>
                    <a:sym typeface="Arial"/>
                  </a:rPr>
                  <a:t>Subtitle here</a:t>
                </a: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1229171" y="4481752"/>
                <a:ext cx="2584640" cy="6388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id-ID"/>
                </a:defPPr>
                <a:lvl1pPr algn="ctr">
                  <a:lnSpc>
                    <a:spcPct val="120000"/>
                  </a:lnSpc>
                  <a:defRPr sz="1200">
                    <a:solidFill>
                      <a:schemeClr val="bg1">
                        <a:lumMod val="6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lvl1pPr>
              </a:lstStyle>
              <a:p>
                <a:pPr algn="l"/>
                <a:r>
                  <a:rPr lang="en-US" altLang="zh-CN" sz="1100" dirty="0">
                    <a:latin typeface="Arial"/>
                    <a:ea typeface="微软雅黑"/>
                    <a:cs typeface="+mn-ea"/>
                    <a:sym typeface="Arial"/>
                  </a:rPr>
                  <a:t>Hey, hey, hey! It's Fat </a:t>
                </a:r>
                <a:r>
                  <a:rPr lang="en-US" altLang="zh-CN" sz="1100" dirty="0" err="1">
                    <a:latin typeface="Arial"/>
                    <a:ea typeface="微软雅黑"/>
                    <a:cs typeface="+mn-ea"/>
                    <a:sym typeface="Arial"/>
                  </a:rPr>
                  <a:t>Heijialuo</a:t>
                </a:r>
                <a:r>
                  <a:rPr lang="en-US" altLang="zh-CN" sz="1100" dirty="0">
                    <a:latin typeface="Arial"/>
                    <a:ea typeface="微软雅黑"/>
                    <a:cs typeface="+mn-ea"/>
                    <a:sym typeface="Arial"/>
                  </a:rPr>
                  <a:t>! Now I'm </a:t>
                </a:r>
                <a:r>
                  <a:rPr lang="en-US" altLang="zh-CN" sz="1100" dirty="0" err="1">
                    <a:latin typeface="Arial"/>
                    <a:ea typeface="微软雅黑"/>
                    <a:cs typeface="+mn-ea"/>
                    <a:sym typeface="Arial"/>
                  </a:rPr>
                  <a:t>gonna</a:t>
                </a:r>
                <a:r>
                  <a:rPr lang="en-US" altLang="zh-CN" sz="1100" dirty="0">
                    <a:latin typeface="Arial"/>
                    <a:ea typeface="微软雅黑"/>
                    <a:cs typeface="+mn-ea"/>
                    <a:sym typeface="Arial"/>
                  </a:rPr>
                  <a:t> sing a song for you</a:t>
                </a:r>
              </a:p>
            </p:txBody>
          </p:sp>
        </p:grpSp>
      </p:grpSp>
      <p:grpSp>
        <p:nvGrpSpPr>
          <p:cNvPr id="56" name="Group 55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GrpSpPr/>
          <p:nvPr/>
        </p:nvGrpSpPr>
        <p:grpSpPr>
          <a:xfrm>
            <a:off x="736434" y="4979872"/>
            <a:ext cx="2953214" cy="1075116"/>
            <a:chOff x="1057554" y="3959942"/>
            <a:chExt cx="2953214" cy="1430978"/>
          </a:xfrm>
        </p:grpSpPr>
        <p:sp>
          <p:nvSpPr>
            <p:cNvPr id="57" name="Rectangle: Rounded Corners 56"/>
            <p:cNvSpPr/>
            <p:nvPr/>
          </p:nvSpPr>
          <p:spPr>
            <a:xfrm>
              <a:off x="1057554" y="3959942"/>
              <a:ext cx="2860405" cy="1323959"/>
            </a:xfrm>
            <a:prstGeom prst="roundRect">
              <a:avLst>
                <a:gd name="adj" fmla="val 4748"/>
              </a:avLst>
            </a:prstGeom>
            <a:solidFill>
              <a:schemeClr val="bg1"/>
            </a:solidFill>
            <a:ln>
              <a:noFill/>
            </a:ln>
            <a:effectLst>
              <a:outerShdw blurRad="152400" dist="50800" dir="5400000" sx="99000" sy="99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  <a:ea typeface="微软雅黑"/>
                <a:cs typeface="+mn-ea"/>
                <a:sym typeface="Arial"/>
              </a:endParaRPr>
            </a:p>
          </p:txBody>
        </p:sp>
        <p:grpSp>
          <p:nvGrpSpPr>
            <p:cNvPr id="58" name="Group 57"/>
            <p:cNvGrpSpPr/>
            <p:nvPr/>
          </p:nvGrpSpPr>
          <p:grpSpPr>
            <a:xfrm>
              <a:off x="1229170" y="4080039"/>
              <a:ext cx="2781598" cy="1310881"/>
              <a:chOff x="1229170" y="4080039"/>
              <a:chExt cx="2781598" cy="1310881"/>
            </a:xfrm>
          </p:grpSpPr>
          <p:sp>
            <p:nvSpPr>
              <p:cNvPr id="59" name="TextBox 58"/>
              <p:cNvSpPr txBox="1"/>
              <p:nvPr/>
            </p:nvSpPr>
            <p:spPr>
              <a:xfrm>
                <a:off x="1229170" y="4080039"/>
                <a:ext cx="2781598" cy="4506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id-ID"/>
                </a:defPPr>
                <a:lvl1pPr algn="r">
                  <a:defRPr sz="1600" b="1">
                    <a:gradFill flip="none" rotWithShape="1">
                      <a:gsLst>
                        <a:gs pos="0">
                          <a:schemeClr val="accent1"/>
                        </a:gs>
                        <a:gs pos="100000">
                          <a:schemeClr val="accent2"/>
                        </a:gs>
                      </a:gsLst>
                      <a:lin ang="0" scaled="1"/>
                      <a:tileRect/>
                    </a:gradFill>
                    <a:latin typeface="Rajdhani" panose="02000000000000000000" pitchFamily="2" charset="0"/>
                    <a:cs typeface="Rajdhani" panose="02000000000000000000" pitchFamily="2" charset="0"/>
                  </a:defRPr>
                </a:lvl1pPr>
              </a:lstStyle>
              <a:p>
                <a:pPr algn="l"/>
                <a:r>
                  <a:rPr lang="id-ID" dirty="0">
                    <a:latin typeface="Arial"/>
                    <a:ea typeface="微软雅黑"/>
                    <a:cs typeface="+mn-ea"/>
                    <a:sym typeface="Arial"/>
                  </a:rPr>
                  <a:t>Subtitle here</a:t>
                </a: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1229171" y="4481752"/>
                <a:ext cx="2688788" cy="9091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id-ID"/>
                </a:defPPr>
                <a:lvl1pPr algn="ctr">
                  <a:lnSpc>
                    <a:spcPct val="120000"/>
                  </a:lnSpc>
                  <a:defRPr sz="1200">
                    <a:solidFill>
                      <a:schemeClr val="bg1">
                        <a:lumMod val="6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lvl1pPr>
              </a:lstStyle>
              <a:p>
                <a:pPr algn="l"/>
                <a:r>
                  <a:rPr lang="en-US" altLang="zh-CN" sz="1100" dirty="0">
                    <a:latin typeface="Arial"/>
                    <a:ea typeface="微软雅黑"/>
                    <a:cs typeface="+mn-ea"/>
                    <a:sym typeface="Arial"/>
                  </a:rPr>
                  <a:t>Hey, hey, hey! It's Fat </a:t>
                </a:r>
                <a:r>
                  <a:rPr lang="en-US" altLang="zh-CN" sz="1100" dirty="0" err="1">
                    <a:latin typeface="Arial"/>
                    <a:ea typeface="微软雅黑"/>
                    <a:cs typeface="+mn-ea"/>
                    <a:sym typeface="Arial"/>
                  </a:rPr>
                  <a:t>Heijialuo</a:t>
                </a:r>
                <a:r>
                  <a:rPr lang="en-US" altLang="zh-CN" sz="1100" dirty="0">
                    <a:latin typeface="Arial"/>
                    <a:ea typeface="微软雅黑"/>
                    <a:cs typeface="+mn-ea"/>
                    <a:sym typeface="Arial"/>
                  </a:rPr>
                  <a:t>! Now I'm </a:t>
                </a:r>
                <a:r>
                  <a:rPr lang="en-US" altLang="zh-CN" sz="1100" dirty="0" err="1">
                    <a:latin typeface="Arial"/>
                    <a:ea typeface="微软雅黑"/>
                    <a:cs typeface="+mn-ea"/>
                    <a:sym typeface="Arial"/>
                  </a:rPr>
                  <a:t>gonna</a:t>
                </a:r>
                <a:r>
                  <a:rPr lang="en-US" altLang="zh-CN" sz="1100" dirty="0">
                    <a:latin typeface="Arial"/>
                    <a:ea typeface="微软雅黑"/>
                    <a:cs typeface="+mn-ea"/>
                    <a:sym typeface="Arial"/>
                  </a:rPr>
                  <a:t> sing a song for you</a:t>
                </a:r>
              </a:p>
              <a:p>
                <a:pPr algn="l"/>
                <a:r>
                  <a:rPr lang="en-US" sz="1100" dirty="0">
                    <a:latin typeface="Arial"/>
                    <a:ea typeface="微软雅黑"/>
                    <a:cs typeface="+mn-ea"/>
                    <a:sym typeface="Arial"/>
                  </a:rPr>
                  <a:t>.</a:t>
                </a:r>
              </a:p>
            </p:txBody>
          </p:sp>
        </p:grpSp>
      </p:grpSp>
      <p:grpSp>
        <p:nvGrpSpPr>
          <p:cNvPr id="9" name="Group 8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GrpSpPr/>
          <p:nvPr/>
        </p:nvGrpSpPr>
        <p:grpSpPr>
          <a:xfrm>
            <a:off x="10040538" y="4002503"/>
            <a:ext cx="1036635" cy="141287"/>
            <a:chOff x="2717800" y="4976812"/>
            <a:chExt cx="1036635" cy="141287"/>
          </a:xfrm>
          <a:solidFill>
            <a:srgbClr val="FFC000"/>
          </a:solidFill>
        </p:grpSpPr>
        <p:sp>
          <p:nvSpPr>
            <p:cNvPr id="10" name="Star: 5 Points 9"/>
            <p:cNvSpPr/>
            <p:nvPr/>
          </p:nvSpPr>
          <p:spPr>
            <a:xfrm>
              <a:off x="2717800" y="4976812"/>
              <a:ext cx="141287" cy="141287"/>
            </a:xfrm>
            <a:prstGeom prst="star5">
              <a:avLst>
                <a:gd name="adj" fmla="val 24123"/>
                <a:gd name="hf" fmla="val 105146"/>
                <a:gd name="vf" fmla="val 11055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11" name="Star: 5 Points 10"/>
            <p:cNvSpPr/>
            <p:nvPr/>
          </p:nvSpPr>
          <p:spPr>
            <a:xfrm>
              <a:off x="2941637" y="4976812"/>
              <a:ext cx="141287" cy="141287"/>
            </a:xfrm>
            <a:prstGeom prst="star5">
              <a:avLst>
                <a:gd name="adj" fmla="val 24123"/>
                <a:gd name="hf" fmla="val 105146"/>
                <a:gd name="vf" fmla="val 11055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12" name="Star: 5 Points 11"/>
            <p:cNvSpPr/>
            <p:nvPr/>
          </p:nvSpPr>
          <p:spPr>
            <a:xfrm>
              <a:off x="3165474" y="4976812"/>
              <a:ext cx="141287" cy="141287"/>
            </a:xfrm>
            <a:prstGeom prst="star5">
              <a:avLst>
                <a:gd name="adj" fmla="val 24123"/>
                <a:gd name="hf" fmla="val 105146"/>
                <a:gd name="vf" fmla="val 11055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13" name="Star: 5 Points 12"/>
            <p:cNvSpPr/>
            <p:nvPr/>
          </p:nvSpPr>
          <p:spPr>
            <a:xfrm>
              <a:off x="3389311" y="4976812"/>
              <a:ext cx="141287" cy="141287"/>
            </a:xfrm>
            <a:prstGeom prst="star5">
              <a:avLst>
                <a:gd name="adj" fmla="val 24123"/>
                <a:gd name="hf" fmla="val 105146"/>
                <a:gd name="vf" fmla="val 11055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14" name="Star: 5 Points 13"/>
            <p:cNvSpPr/>
            <p:nvPr/>
          </p:nvSpPr>
          <p:spPr>
            <a:xfrm>
              <a:off x="3613148" y="4976812"/>
              <a:ext cx="141287" cy="141287"/>
            </a:xfrm>
            <a:prstGeom prst="star5">
              <a:avLst>
                <a:gd name="adj" fmla="val 24123"/>
                <a:gd name="hf" fmla="val 105146"/>
                <a:gd name="vf" fmla="val 11055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  <p:pic>
        <p:nvPicPr>
          <p:cNvPr id="2" name="图片占位符 1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61" name="图片占位符 6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PicPr>
            <a:picLocks noGrp="1" noChangeAspect="1"/>
          </p:cNvPicPr>
          <p:nvPr>
            <p:ph type="pic" sz="quarter" idx="1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solidFill>
            <a:schemeClr val="bg1">
              <a:lumMod val="75000"/>
            </a:schemeClr>
          </a:solidFill>
        </p:spPr>
      </p:pic>
      <p:pic>
        <p:nvPicPr>
          <p:cNvPr id="62" name="图片占位符 10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PicPr>
            <a:picLocks noGrp="1" noChangeAspect="1"/>
          </p:cNvPicPr>
          <p:nvPr>
            <p:ph type="pic" sz="quarter" idx="1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solidFill>
            <a:schemeClr val="bg1">
              <a:lumMod val="75000"/>
            </a:schemeClr>
          </a:solidFill>
        </p:spPr>
      </p:pic>
      <p:sp>
        <p:nvSpPr>
          <p:cNvPr id="8" name="e7d195523061f1c0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 hidden="1"/>
          <p:cNvSpPr txBox="1"/>
          <p:nvPr/>
        </p:nvSpPr>
        <p:spPr>
          <a:xfrm>
            <a:off x="-355600" y="1803400"/>
            <a:ext cx="284693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latin typeface="Arial"/>
                <a:ea typeface="微软雅黑"/>
                <a:sym typeface="Arial"/>
              </a:rPr>
              <a:t>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</a:t>
            </a:r>
            <a:endParaRPr lang="zh-CN" altLang="en-US" sz="100">
              <a:latin typeface="Arial"/>
              <a:ea typeface="微软雅黑"/>
              <a:sym typeface="Arial"/>
            </a:endParaRPr>
          </a:p>
        </p:txBody>
      </p:sp>
    </p:spTree>
  </p:cSld>
  <p:clrMapOvr>
    <a:masterClrMapping/>
  </p:clrMapOvr>
  <p:transition spd="slow" advTm="2250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占位符 1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9"/>
          <a:stretch>
            <a:fillRect/>
          </a:stretch>
        </p:blipFill>
        <p:spPr/>
      </p:pic>
      <p:sp>
        <p:nvSpPr>
          <p:cNvPr id="9" name="Freeform: Shape 8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SpPr/>
          <p:nvPr/>
        </p:nvSpPr>
        <p:spPr>
          <a:xfrm rot="10800000">
            <a:off x="-1" y="914915"/>
            <a:ext cx="12192000" cy="5028170"/>
          </a:xfrm>
          <a:custGeom>
            <a:avLst/>
            <a:gdLst>
              <a:gd name="connsiteX0" fmla="*/ 7949170 w 12192000"/>
              <a:gd name="connsiteY0" fmla="*/ 5028170 h 5028170"/>
              <a:gd name="connsiteX1" fmla="*/ 4242831 w 12192000"/>
              <a:gd name="connsiteY1" fmla="*/ 5028170 h 5028170"/>
              <a:gd name="connsiteX2" fmla="*/ 4057552 w 12192000"/>
              <a:gd name="connsiteY2" fmla="*/ 4657612 h 5028170"/>
              <a:gd name="connsiteX3" fmla="*/ 0 w 12192000"/>
              <a:gd name="connsiteY3" fmla="*/ 4657612 h 5028170"/>
              <a:gd name="connsiteX4" fmla="*/ 0 w 12192000"/>
              <a:gd name="connsiteY4" fmla="*/ 4195708 h 5028170"/>
              <a:gd name="connsiteX5" fmla="*/ 0 w 12192000"/>
              <a:gd name="connsiteY5" fmla="*/ 3193429 h 5028170"/>
              <a:gd name="connsiteX6" fmla="*/ 0 w 12192000"/>
              <a:gd name="connsiteY6" fmla="*/ 3023614 h 5028170"/>
              <a:gd name="connsiteX7" fmla="*/ 0 w 12192000"/>
              <a:gd name="connsiteY7" fmla="*/ 2561710 h 5028170"/>
              <a:gd name="connsiteX8" fmla="*/ 0 w 12192000"/>
              <a:gd name="connsiteY8" fmla="*/ 2004556 h 5028170"/>
              <a:gd name="connsiteX9" fmla="*/ 0 w 12192000"/>
              <a:gd name="connsiteY9" fmla="*/ 1559431 h 5028170"/>
              <a:gd name="connsiteX10" fmla="*/ 0 w 12192000"/>
              <a:gd name="connsiteY10" fmla="*/ 370558 h 5028170"/>
              <a:gd name="connsiteX11" fmla="*/ 4057550 w 12192000"/>
              <a:gd name="connsiteY11" fmla="*/ 370558 h 5028170"/>
              <a:gd name="connsiteX12" fmla="*/ 4242830 w 12192000"/>
              <a:gd name="connsiteY12" fmla="*/ 0 h 5028170"/>
              <a:gd name="connsiteX13" fmla="*/ 7949169 w 12192000"/>
              <a:gd name="connsiteY13" fmla="*/ 0 h 5028170"/>
              <a:gd name="connsiteX14" fmla="*/ 8134447 w 12192000"/>
              <a:gd name="connsiteY14" fmla="*/ 370558 h 5028170"/>
              <a:gd name="connsiteX15" fmla="*/ 12192000 w 12192000"/>
              <a:gd name="connsiteY15" fmla="*/ 370558 h 5028170"/>
              <a:gd name="connsiteX16" fmla="*/ 12192000 w 12192000"/>
              <a:gd name="connsiteY16" fmla="*/ 1559431 h 5028170"/>
              <a:gd name="connsiteX17" fmla="*/ 12192000 w 12192000"/>
              <a:gd name="connsiteY17" fmla="*/ 1559431 h 5028170"/>
              <a:gd name="connsiteX18" fmla="*/ 12192000 w 12192000"/>
              <a:gd name="connsiteY18" fmla="*/ 2561710 h 5028170"/>
              <a:gd name="connsiteX19" fmla="*/ 12192000 w 12192000"/>
              <a:gd name="connsiteY19" fmla="*/ 2561710 h 5028170"/>
              <a:gd name="connsiteX20" fmla="*/ 12192000 w 12192000"/>
              <a:gd name="connsiteY20" fmla="*/ 4195708 h 5028170"/>
              <a:gd name="connsiteX21" fmla="*/ 12192000 w 12192000"/>
              <a:gd name="connsiteY21" fmla="*/ 4195708 h 5028170"/>
              <a:gd name="connsiteX22" fmla="*/ 12192000 w 12192000"/>
              <a:gd name="connsiteY22" fmla="*/ 4657612 h 5028170"/>
              <a:gd name="connsiteX23" fmla="*/ 8134449 w 12192000"/>
              <a:gd name="connsiteY23" fmla="*/ 4657612 h 5028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2192000" h="5028170">
                <a:moveTo>
                  <a:pt x="7949170" y="5028170"/>
                </a:moveTo>
                <a:lnTo>
                  <a:pt x="4242831" y="5028170"/>
                </a:lnTo>
                <a:lnTo>
                  <a:pt x="4057552" y="4657612"/>
                </a:lnTo>
                <a:lnTo>
                  <a:pt x="0" y="4657612"/>
                </a:lnTo>
                <a:lnTo>
                  <a:pt x="0" y="4195708"/>
                </a:lnTo>
                <a:lnTo>
                  <a:pt x="0" y="3193429"/>
                </a:lnTo>
                <a:lnTo>
                  <a:pt x="0" y="3023614"/>
                </a:lnTo>
                <a:lnTo>
                  <a:pt x="0" y="2561710"/>
                </a:lnTo>
                <a:lnTo>
                  <a:pt x="0" y="2004556"/>
                </a:lnTo>
                <a:lnTo>
                  <a:pt x="0" y="1559431"/>
                </a:lnTo>
                <a:lnTo>
                  <a:pt x="0" y="370558"/>
                </a:lnTo>
                <a:lnTo>
                  <a:pt x="4057550" y="370558"/>
                </a:lnTo>
                <a:lnTo>
                  <a:pt x="4242830" y="0"/>
                </a:lnTo>
                <a:lnTo>
                  <a:pt x="7949169" y="0"/>
                </a:lnTo>
                <a:lnTo>
                  <a:pt x="8134447" y="370558"/>
                </a:lnTo>
                <a:lnTo>
                  <a:pt x="12192000" y="370558"/>
                </a:lnTo>
                <a:lnTo>
                  <a:pt x="12192000" y="1559431"/>
                </a:lnTo>
                <a:lnTo>
                  <a:pt x="12192000" y="1559431"/>
                </a:lnTo>
                <a:lnTo>
                  <a:pt x="12192000" y="2561710"/>
                </a:lnTo>
                <a:lnTo>
                  <a:pt x="12192000" y="2561710"/>
                </a:lnTo>
                <a:lnTo>
                  <a:pt x="12192000" y="4195708"/>
                </a:lnTo>
                <a:lnTo>
                  <a:pt x="12192000" y="4195708"/>
                </a:lnTo>
                <a:lnTo>
                  <a:pt x="12192000" y="4657612"/>
                </a:lnTo>
                <a:lnTo>
                  <a:pt x="8134449" y="4657612"/>
                </a:lnTo>
                <a:close/>
              </a:path>
            </a:pathLst>
          </a:custGeom>
          <a:gradFill>
            <a:gsLst>
              <a:gs pos="10000">
                <a:schemeClr val="accent1">
                  <a:alpha val="84000"/>
                </a:schemeClr>
              </a:gs>
              <a:gs pos="100000">
                <a:schemeClr val="accent4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d-ID"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10" name="TextBox 9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SpPr txBox="1"/>
          <p:nvPr/>
        </p:nvSpPr>
        <p:spPr>
          <a:xfrm>
            <a:off x="1759975" y="1574745"/>
            <a:ext cx="8672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Location  Analysis</a:t>
            </a:r>
          </a:p>
        </p:txBody>
      </p:sp>
      <p:grpSp>
        <p:nvGrpSpPr>
          <p:cNvPr id="13" name="Group 12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GrpSpPr/>
          <p:nvPr/>
        </p:nvGrpSpPr>
        <p:grpSpPr>
          <a:xfrm>
            <a:off x="1528920" y="2562186"/>
            <a:ext cx="9134164" cy="755651"/>
            <a:chOff x="1528920" y="1695364"/>
            <a:chExt cx="9134164" cy="755651"/>
          </a:xfrm>
        </p:grpSpPr>
        <p:sp>
          <p:nvSpPr>
            <p:cNvPr id="14" name="TextBox 13"/>
            <p:cNvSpPr txBox="1"/>
            <p:nvPr/>
          </p:nvSpPr>
          <p:spPr>
            <a:xfrm>
              <a:off x="4050893" y="1695364"/>
              <a:ext cx="409021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rPr>
                <a:t>70% </a:t>
              </a:r>
              <a:r>
                <a:rPr lang="id-ID" sz="1600" dirty="0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rPr>
                <a:t>Profit</a:t>
              </a:r>
              <a:r>
                <a:rPr lang="en-US" sz="1600" dirty="0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rPr>
                <a:t> project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528920" y="1935809"/>
              <a:ext cx="9134164" cy="5152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rPr>
                <a:t>Hey, hey, hey! It's Fat </a:t>
              </a:r>
              <a:r>
                <a:rPr lang="en-US" sz="1200" dirty="0" err="1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rPr>
                <a:t>Heijialuo</a:t>
              </a:r>
              <a:r>
                <a:rPr lang="en-US" sz="1200" dirty="0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rPr>
                <a:t>! Now I'm </a:t>
              </a:r>
              <a:r>
                <a:rPr lang="en-US" sz="1200" dirty="0" err="1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rPr>
                <a:t>gonna</a:t>
              </a:r>
              <a:r>
                <a:rPr lang="en-US" sz="1200" dirty="0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rPr>
                <a:t> sing a song for you, and this is </a:t>
              </a:r>
              <a:r>
                <a:rPr lang="en-US" sz="1200" dirty="0" err="1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rPr>
                <a:t>gonna</a:t>
              </a:r>
              <a:r>
                <a:rPr lang="en-US" sz="1200" dirty="0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rPr>
                <a:t> show you a thing or two. You'll have some fun now With me and the gang, learning from each other While we do our thing</a:t>
              </a:r>
            </a:p>
          </p:txBody>
        </p:sp>
      </p:grpSp>
      <p:grpSp>
        <p:nvGrpSpPr>
          <p:cNvPr id="16" name="Group 15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GrpSpPr/>
          <p:nvPr/>
        </p:nvGrpSpPr>
        <p:grpSpPr>
          <a:xfrm>
            <a:off x="5931582" y="5159239"/>
            <a:ext cx="328836" cy="328836"/>
            <a:chOff x="5931582" y="4864782"/>
            <a:chExt cx="328836" cy="328836"/>
          </a:xfrm>
        </p:grpSpPr>
        <p:sp>
          <p:nvSpPr>
            <p:cNvPr id="17" name="Oval 16"/>
            <p:cNvSpPr/>
            <p:nvPr/>
          </p:nvSpPr>
          <p:spPr>
            <a:xfrm>
              <a:off x="5931582" y="4864782"/>
              <a:ext cx="328836" cy="3288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203200" dist="76200" dir="5400000" sx="88000" sy="88000" algn="t" rotWithShape="0">
                <a:schemeClr val="accent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18" name="Freeform 23"/>
            <p:cNvSpPr>
              <a:spLocks noChangeArrowheads="1"/>
            </p:cNvSpPr>
            <p:nvPr/>
          </p:nvSpPr>
          <p:spPr bwMode="auto">
            <a:xfrm>
              <a:off x="6024074" y="4986387"/>
              <a:ext cx="143852" cy="85626"/>
            </a:xfrm>
            <a:custGeom>
              <a:avLst/>
              <a:gdLst>
                <a:gd name="T0" fmla="*/ 124988 w 303"/>
                <a:gd name="T1" fmla="*/ 23946 h 179"/>
                <a:gd name="T2" fmla="*/ 124988 w 303"/>
                <a:gd name="T3" fmla="*/ 23946 h 179"/>
                <a:gd name="T4" fmla="*/ 74377 w 303"/>
                <a:gd name="T5" fmla="*/ 74941 h 179"/>
                <a:gd name="T6" fmla="*/ 66455 w 303"/>
                <a:gd name="T7" fmla="*/ 78932 h 179"/>
                <a:gd name="T8" fmla="*/ 58973 w 303"/>
                <a:gd name="T9" fmla="*/ 74941 h 179"/>
                <a:gd name="T10" fmla="*/ 8362 w 303"/>
                <a:gd name="T11" fmla="*/ 23946 h 179"/>
                <a:gd name="T12" fmla="*/ 8362 w 303"/>
                <a:gd name="T13" fmla="*/ 8425 h 179"/>
                <a:gd name="T14" fmla="*/ 23765 w 303"/>
                <a:gd name="T15" fmla="*/ 8425 h 179"/>
                <a:gd name="T16" fmla="*/ 66455 w 303"/>
                <a:gd name="T17" fmla="*/ 47448 h 179"/>
                <a:gd name="T18" fmla="*/ 109145 w 303"/>
                <a:gd name="T19" fmla="*/ 8425 h 179"/>
                <a:gd name="T20" fmla="*/ 124988 w 303"/>
                <a:gd name="T21" fmla="*/ 8425 h 179"/>
                <a:gd name="T22" fmla="*/ 124988 w 303"/>
                <a:gd name="T23" fmla="*/ 23946 h 17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03" h="179">
                  <a:moveTo>
                    <a:pt x="284" y="54"/>
                  </a:moveTo>
                  <a:lnTo>
                    <a:pt x="284" y="54"/>
                  </a:lnTo>
                  <a:cubicBezTo>
                    <a:pt x="275" y="72"/>
                    <a:pt x="169" y="169"/>
                    <a:pt x="169" y="169"/>
                  </a:cubicBezTo>
                  <a:cubicBezTo>
                    <a:pt x="169" y="178"/>
                    <a:pt x="160" y="178"/>
                    <a:pt x="151" y="178"/>
                  </a:cubicBezTo>
                  <a:cubicBezTo>
                    <a:pt x="142" y="178"/>
                    <a:pt x="134" y="178"/>
                    <a:pt x="134" y="169"/>
                  </a:cubicBezTo>
                  <a:cubicBezTo>
                    <a:pt x="134" y="169"/>
                    <a:pt x="27" y="72"/>
                    <a:pt x="19" y="54"/>
                  </a:cubicBezTo>
                  <a:cubicBezTo>
                    <a:pt x="10" y="44"/>
                    <a:pt x="0" y="28"/>
                    <a:pt x="19" y="19"/>
                  </a:cubicBezTo>
                  <a:cubicBezTo>
                    <a:pt x="27" y="9"/>
                    <a:pt x="45" y="0"/>
                    <a:pt x="54" y="19"/>
                  </a:cubicBezTo>
                  <a:cubicBezTo>
                    <a:pt x="151" y="107"/>
                    <a:pt x="151" y="107"/>
                    <a:pt x="151" y="107"/>
                  </a:cubicBezTo>
                  <a:cubicBezTo>
                    <a:pt x="248" y="19"/>
                    <a:pt x="248" y="19"/>
                    <a:pt x="248" y="19"/>
                  </a:cubicBezTo>
                  <a:cubicBezTo>
                    <a:pt x="257" y="0"/>
                    <a:pt x="275" y="9"/>
                    <a:pt x="284" y="19"/>
                  </a:cubicBezTo>
                  <a:cubicBezTo>
                    <a:pt x="302" y="28"/>
                    <a:pt x="302" y="44"/>
                    <a:pt x="284" y="54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dirty="0"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  <p:grpSp>
        <p:nvGrpSpPr>
          <p:cNvPr id="19" name="Group 18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GrpSpPr/>
          <p:nvPr/>
        </p:nvGrpSpPr>
        <p:grpSpPr>
          <a:xfrm>
            <a:off x="5173056" y="3783690"/>
            <a:ext cx="1989740" cy="1167105"/>
            <a:chOff x="4001674" y="4708581"/>
            <a:chExt cx="1989740" cy="1167105"/>
          </a:xfrm>
        </p:grpSpPr>
        <p:sp>
          <p:nvSpPr>
            <p:cNvPr id="20" name="TextBox 19"/>
            <p:cNvSpPr txBox="1"/>
            <p:nvPr/>
          </p:nvSpPr>
          <p:spPr>
            <a:xfrm>
              <a:off x="4001674" y="4708581"/>
              <a:ext cx="19897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rPr>
                <a:t>￥</a:t>
              </a:r>
              <a:r>
                <a:rPr lang="en-US" sz="2800" b="1" dirty="0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rPr>
                <a:t>127</a:t>
              </a:r>
              <a:r>
                <a:rPr lang="id-ID" sz="2800" b="1" dirty="0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rPr>
                <a:t>.</a:t>
              </a:r>
              <a:r>
                <a:rPr lang="en-US" altLang="zh-CN" sz="1100" b="1" dirty="0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rPr>
                <a:t>RMB</a:t>
              </a:r>
              <a:endParaRPr lang="en-US" altLang="zh-CN" sz="1100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068800" y="5138881"/>
              <a:ext cx="1855488" cy="7368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rPr>
                <a:t>Hey, hey, hey! It's Fat </a:t>
              </a:r>
              <a:r>
                <a:rPr lang="en-US" altLang="zh-CN" sz="1200" dirty="0" err="1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rPr>
                <a:t>Heijialuo</a:t>
              </a:r>
              <a:r>
                <a:rPr lang="en-US" altLang="zh-CN" sz="1200" dirty="0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rPr>
                <a:t>! Now I'm </a:t>
              </a:r>
              <a:r>
                <a:rPr lang="en-US" altLang="zh-CN" sz="1200" dirty="0" err="1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rPr>
                <a:t>gonna</a:t>
              </a:r>
              <a:r>
                <a:rPr lang="en-US" altLang="zh-CN" sz="1200" dirty="0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rPr>
                <a:t> sing</a:t>
              </a:r>
            </a:p>
          </p:txBody>
        </p:sp>
      </p:grpSp>
      <p:grpSp>
        <p:nvGrpSpPr>
          <p:cNvPr id="28" name="Group 27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GrpSpPr/>
          <p:nvPr/>
        </p:nvGrpSpPr>
        <p:grpSpPr>
          <a:xfrm>
            <a:off x="4579257" y="3623485"/>
            <a:ext cx="3033486" cy="1320800"/>
            <a:chOff x="4579257" y="2959509"/>
            <a:chExt cx="3033486" cy="1320800"/>
          </a:xfrm>
        </p:grpSpPr>
        <p:cxnSp>
          <p:nvCxnSpPr>
            <p:cNvPr id="29" name="Straight Connector 28"/>
            <p:cNvCxnSpPr/>
            <p:nvPr/>
          </p:nvCxnSpPr>
          <p:spPr>
            <a:xfrm flipV="1">
              <a:off x="4579257" y="2959509"/>
              <a:ext cx="0" cy="1320800"/>
            </a:xfrm>
            <a:prstGeom prst="line">
              <a:avLst/>
            </a:prstGeom>
            <a:ln w="12700">
              <a:solidFill>
                <a:schemeClr val="bg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7612743" y="2959509"/>
              <a:ext cx="0" cy="1320800"/>
            </a:xfrm>
            <a:prstGeom prst="line">
              <a:avLst/>
            </a:prstGeom>
            <a:ln w="12700">
              <a:solidFill>
                <a:schemeClr val="bg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GrpSpPr/>
          <p:nvPr/>
        </p:nvGrpSpPr>
        <p:grpSpPr>
          <a:xfrm>
            <a:off x="1962011" y="3783690"/>
            <a:ext cx="2322276" cy="1409029"/>
            <a:chOff x="3835406" y="4708581"/>
            <a:chExt cx="2322276" cy="1409029"/>
          </a:xfrm>
        </p:grpSpPr>
        <p:sp>
          <p:nvSpPr>
            <p:cNvPr id="38" name="TextBox 37"/>
            <p:cNvSpPr txBox="1"/>
            <p:nvPr/>
          </p:nvSpPr>
          <p:spPr>
            <a:xfrm>
              <a:off x="3835406" y="4708581"/>
              <a:ext cx="23222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rPr>
                <a:t>￥</a:t>
              </a:r>
              <a:r>
                <a:rPr lang="id-ID" sz="2800" b="1" dirty="0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rPr>
                <a:t>48</a:t>
              </a:r>
              <a:r>
                <a:rPr lang="en-US" sz="2800" b="1" dirty="0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rPr>
                <a:t>7</a:t>
              </a:r>
              <a:r>
                <a:rPr lang="id-ID" sz="2800" b="1" dirty="0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rPr>
                <a:t>.</a:t>
              </a:r>
              <a:r>
                <a:rPr lang="en-US" sz="2800" b="1" dirty="0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rPr>
                <a:t>0</a:t>
              </a:r>
              <a:r>
                <a:rPr lang="id-ID" sz="2800" b="1" dirty="0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rPr>
                <a:t>0 </a:t>
              </a:r>
              <a:r>
                <a:rPr lang="en-US" altLang="zh-CN" sz="1100" b="1" dirty="0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rPr>
                <a:t>RMB</a:t>
              </a:r>
              <a:endParaRPr lang="en-US" sz="1100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068800" y="5138881"/>
              <a:ext cx="1855488" cy="978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rPr>
                <a:t>Hey, hey, hey! It's Fat </a:t>
              </a:r>
              <a:r>
                <a:rPr lang="en-US" altLang="zh-CN" sz="1200" dirty="0" err="1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rPr>
                <a:t>Heijialuo</a:t>
              </a:r>
              <a:r>
                <a:rPr lang="en-US" altLang="zh-CN" sz="1200" dirty="0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rPr>
                <a:t>! Now I'm </a:t>
              </a:r>
              <a:r>
                <a:rPr lang="en-US" altLang="zh-CN" sz="1200" dirty="0" err="1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rPr>
                <a:t>gonna</a:t>
              </a:r>
              <a:r>
                <a:rPr lang="en-US" altLang="zh-CN" sz="1200" dirty="0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rPr>
                <a:t> sing a song for you</a:t>
              </a:r>
            </a:p>
          </p:txBody>
        </p:sp>
      </p:grpSp>
      <p:grpSp>
        <p:nvGrpSpPr>
          <p:cNvPr id="40" name="Group 39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GrpSpPr/>
          <p:nvPr/>
        </p:nvGrpSpPr>
        <p:grpSpPr>
          <a:xfrm>
            <a:off x="7907724" y="3783690"/>
            <a:ext cx="2322262" cy="1167105"/>
            <a:chOff x="3835413" y="4708581"/>
            <a:chExt cx="2322262" cy="1167105"/>
          </a:xfrm>
        </p:grpSpPr>
        <p:sp>
          <p:nvSpPr>
            <p:cNvPr id="41" name="TextBox 40"/>
            <p:cNvSpPr txBox="1"/>
            <p:nvPr/>
          </p:nvSpPr>
          <p:spPr>
            <a:xfrm>
              <a:off x="3835413" y="4708581"/>
              <a:ext cx="23222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rPr>
                <a:t>￥</a:t>
              </a:r>
              <a:r>
                <a:rPr lang="id-ID" sz="2800" b="1" dirty="0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rPr>
                <a:t>122.</a:t>
              </a:r>
              <a:r>
                <a:rPr lang="en-US" sz="2800" b="1" dirty="0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rPr>
                <a:t>0</a:t>
              </a:r>
              <a:r>
                <a:rPr lang="id-ID" sz="1200" b="1" dirty="0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rPr>
                <a:t> </a:t>
              </a:r>
              <a:r>
                <a:rPr lang="en-US" altLang="zh-CN" sz="1200" b="1" dirty="0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rPr>
                <a:t>RMB</a:t>
              </a:r>
              <a:endParaRPr lang="en-US" sz="700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068800" y="5138881"/>
              <a:ext cx="1855488" cy="7368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rPr>
                <a:t>Hey, hey, hey! It's Fat </a:t>
              </a:r>
              <a:r>
                <a:rPr lang="en-US" altLang="zh-CN" sz="1200" dirty="0" err="1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rPr>
                <a:t>Heijialuo</a:t>
              </a:r>
              <a:r>
                <a:rPr lang="en-US" altLang="zh-CN" sz="1200" dirty="0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rPr>
                <a:t>! Now I'm </a:t>
              </a:r>
              <a:r>
                <a:rPr lang="en-US" altLang="zh-CN" sz="1200" dirty="0" err="1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rPr>
                <a:t>gonna</a:t>
              </a:r>
              <a:r>
                <a:rPr lang="en-US" altLang="zh-CN" sz="1200" dirty="0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rPr>
                <a:t> sing </a:t>
              </a:r>
            </a:p>
          </p:txBody>
        </p:sp>
      </p:grpSp>
      <p:sp>
        <p:nvSpPr>
          <p:cNvPr id="43" name="Hexagon 42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SpPr/>
          <p:nvPr/>
        </p:nvSpPr>
        <p:spPr>
          <a:xfrm>
            <a:off x="4875243" y="5778172"/>
            <a:ext cx="2441514" cy="321697"/>
          </a:xfrm>
          <a:prstGeom prst="hexagon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  <a:effectLst>
            <a:outerShdw blurRad="152400" dist="38100" dir="5400000" algn="t" rotWithShape="0">
              <a:schemeClr val="accent1"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Read </a:t>
            </a:r>
            <a:r>
              <a:rPr lang="id-ID" sz="1400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M</a:t>
            </a:r>
            <a:r>
              <a:rPr lang="en-US" sz="1400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ore</a:t>
            </a:r>
          </a:p>
        </p:txBody>
      </p:sp>
      <p:sp>
        <p:nvSpPr>
          <p:cNvPr id="26" name="Hexagon 4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SpPr/>
          <p:nvPr/>
        </p:nvSpPr>
        <p:spPr>
          <a:xfrm>
            <a:off x="284486" y="752448"/>
            <a:ext cx="1192530" cy="1028042"/>
          </a:xfrm>
          <a:prstGeom prst="hexagon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4"/>
              </a:gs>
            </a:gsLst>
            <a:lin ang="18900000" scaled="1"/>
            <a:tileRect/>
          </a:gradFill>
          <a:ln>
            <a:noFill/>
          </a:ln>
          <a:effectLst>
            <a:outerShdw blurRad="406400" dist="190500" dir="5400000" algn="t" rotWithShape="0">
              <a:prstClr val="black">
                <a:alpha val="1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32" name="Hexagon 8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SpPr/>
          <p:nvPr/>
        </p:nvSpPr>
        <p:spPr>
          <a:xfrm>
            <a:off x="11349816" y="1731637"/>
            <a:ext cx="1192530" cy="1028042"/>
          </a:xfrm>
          <a:prstGeom prst="hexagon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4"/>
              </a:gs>
            </a:gsLst>
            <a:lin ang="18900000" scaled="1"/>
            <a:tileRect/>
          </a:gradFill>
          <a:ln>
            <a:noFill/>
          </a:ln>
          <a:effectLst>
            <a:outerShdw blurRad="406400" dist="190500" dir="5400000" algn="t" rotWithShape="0">
              <a:prstClr val="black">
                <a:alpha val="1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35" name="Hexagon 13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SpPr/>
          <p:nvPr/>
        </p:nvSpPr>
        <p:spPr>
          <a:xfrm>
            <a:off x="136299" y="2975460"/>
            <a:ext cx="744452" cy="641768"/>
          </a:xfrm>
          <a:prstGeom prst="hexagon">
            <a:avLst/>
          </a:prstGeom>
          <a:solidFill>
            <a:schemeClr val="bg1"/>
          </a:solidFill>
          <a:ln>
            <a:noFill/>
          </a:ln>
          <a:effectLst>
            <a:outerShdw blurRad="406400" dist="190500" dir="5400000" algn="t" rotWithShape="0">
              <a:prstClr val="black">
                <a:alpha val="1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45" name="Hexagon 14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SpPr/>
          <p:nvPr/>
        </p:nvSpPr>
        <p:spPr>
          <a:xfrm>
            <a:off x="9890452" y="5421818"/>
            <a:ext cx="678170" cy="584628"/>
          </a:xfrm>
          <a:prstGeom prst="hexagon">
            <a:avLst/>
          </a:prstGeom>
          <a:solidFill>
            <a:schemeClr val="bg1"/>
          </a:solidFill>
          <a:ln>
            <a:noFill/>
          </a:ln>
          <a:effectLst>
            <a:outerShdw blurRad="406400" dist="190500" dir="5400000" algn="t" rotWithShape="0">
              <a:prstClr val="black">
                <a:alpha val="1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53" name="Cube 46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SpPr/>
          <p:nvPr/>
        </p:nvSpPr>
        <p:spPr>
          <a:xfrm rot="9900000">
            <a:off x="5997991" y="474017"/>
            <a:ext cx="838450" cy="838450"/>
          </a:xfrm>
          <a:prstGeom prst="cube">
            <a:avLst/>
          </a:prstGeom>
          <a:gradFill>
            <a:gsLst>
              <a:gs pos="0">
                <a:schemeClr val="accent1">
                  <a:alpha val="48000"/>
                </a:schemeClr>
              </a:gs>
              <a:gs pos="100000">
                <a:schemeClr val="accent3"/>
              </a:gs>
            </a:gsLst>
            <a:lin ang="16200000" scaled="1"/>
          </a:gradFill>
          <a:ln cap="rnd">
            <a:noFill/>
            <a:round/>
          </a:ln>
          <a:effectLst>
            <a:outerShdw blurRad="292100" dist="508000" dir="5400000" algn="t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Arial"/>
              <a:ea typeface="微软雅黑"/>
              <a:cs typeface="+mn-ea"/>
              <a:sym typeface="Arial"/>
            </a:endParaRPr>
          </a:p>
        </p:txBody>
      </p:sp>
      <p:grpSp>
        <p:nvGrpSpPr>
          <p:cNvPr id="54" name="Group 48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GrpSpPr/>
          <p:nvPr/>
        </p:nvGrpSpPr>
        <p:grpSpPr>
          <a:xfrm>
            <a:off x="9543737" y="6200732"/>
            <a:ext cx="695325" cy="714375"/>
            <a:chOff x="16962181" y="1183655"/>
            <a:chExt cx="695325" cy="714375"/>
          </a:xfrm>
        </p:grpSpPr>
        <p:sp>
          <p:nvSpPr>
            <p:cNvPr id="55" name="Freeform: Shape 49"/>
            <p:cNvSpPr/>
            <p:nvPr/>
          </p:nvSpPr>
          <p:spPr>
            <a:xfrm>
              <a:off x="16971706" y="1193180"/>
              <a:ext cx="352425" cy="676275"/>
            </a:xfrm>
            <a:custGeom>
              <a:avLst/>
              <a:gdLst>
                <a:gd name="connsiteX0" fmla="*/ 0 w 352425"/>
                <a:gd name="connsiteY0" fmla="*/ 0 h 676275"/>
                <a:gd name="connsiteX1" fmla="*/ 152400 w 352425"/>
                <a:gd name="connsiteY1" fmla="*/ 676275 h 676275"/>
                <a:gd name="connsiteX2" fmla="*/ 352425 w 352425"/>
                <a:gd name="connsiteY2" fmla="*/ 381000 h 676275"/>
                <a:gd name="connsiteX3" fmla="*/ 0 w 352425"/>
                <a:gd name="connsiteY3" fmla="*/ 0 h 676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2425" h="676275">
                  <a:moveTo>
                    <a:pt x="0" y="0"/>
                  </a:moveTo>
                  <a:lnTo>
                    <a:pt x="152400" y="676275"/>
                  </a:lnTo>
                  <a:lnTo>
                    <a:pt x="352425" y="38100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4">
                    <a:lumMod val="75000"/>
                  </a:schemeClr>
                </a:gs>
              </a:gsLst>
              <a:lin ang="16200000" scaled="1"/>
            </a:gradFill>
            <a:ln cap="rnd">
              <a:noFill/>
              <a:round/>
            </a:ln>
            <a:effectLst>
              <a:outerShdw blurRad="292100" dist="508000" dir="5400000" algn="t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56" name="Freeform: Shape 50"/>
            <p:cNvSpPr/>
            <p:nvPr/>
          </p:nvSpPr>
          <p:spPr>
            <a:xfrm>
              <a:off x="16962181" y="1183655"/>
              <a:ext cx="685800" cy="390525"/>
            </a:xfrm>
            <a:custGeom>
              <a:avLst/>
              <a:gdLst>
                <a:gd name="connsiteX0" fmla="*/ 0 w 685800"/>
                <a:gd name="connsiteY0" fmla="*/ 0 h 390525"/>
                <a:gd name="connsiteX1" fmla="*/ 685800 w 685800"/>
                <a:gd name="connsiteY1" fmla="*/ 276225 h 390525"/>
                <a:gd name="connsiteX2" fmla="*/ 342900 w 685800"/>
                <a:gd name="connsiteY2" fmla="*/ 390525 h 390525"/>
                <a:gd name="connsiteX3" fmla="*/ 0 w 685800"/>
                <a:gd name="connsiteY3" fmla="*/ 0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5800" h="390525">
                  <a:moveTo>
                    <a:pt x="0" y="0"/>
                  </a:moveTo>
                  <a:lnTo>
                    <a:pt x="685800" y="276225"/>
                  </a:lnTo>
                  <a:lnTo>
                    <a:pt x="342900" y="39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cap="rnd">
              <a:noFill/>
              <a:round/>
            </a:ln>
            <a:effectLst>
              <a:outerShdw blurRad="292100" dist="508000" dir="5400000" algn="t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57" name="Freeform: Shape 51"/>
            <p:cNvSpPr/>
            <p:nvPr/>
          </p:nvSpPr>
          <p:spPr>
            <a:xfrm>
              <a:off x="17114581" y="1459880"/>
              <a:ext cx="542925" cy="438150"/>
            </a:xfrm>
            <a:custGeom>
              <a:avLst/>
              <a:gdLst>
                <a:gd name="connsiteX0" fmla="*/ 190500 w 542925"/>
                <a:gd name="connsiteY0" fmla="*/ 95250 h 438150"/>
                <a:gd name="connsiteX1" fmla="*/ 0 w 542925"/>
                <a:gd name="connsiteY1" fmla="*/ 438150 h 438150"/>
                <a:gd name="connsiteX2" fmla="*/ 352425 w 542925"/>
                <a:gd name="connsiteY2" fmla="*/ 314325 h 438150"/>
                <a:gd name="connsiteX3" fmla="*/ 542925 w 542925"/>
                <a:gd name="connsiteY3" fmla="*/ 0 h 438150"/>
                <a:gd name="connsiteX4" fmla="*/ 190500 w 542925"/>
                <a:gd name="connsiteY4" fmla="*/ 95250 h 43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2925" h="438150">
                  <a:moveTo>
                    <a:pt x="190500" y="95250"/>
                  </a:moveTo>
                  <a:lnTo>
                    <a:pt x="0" y="438150"/>
                  </a:lnTo>
                  <a:lnTo>
                    <a:pt x="352425" y="314325"/>
                  </a:lnTo>
                  <a:lnTo>
                    <a:pt x="542925" y="0"/>
                  </a:lnTo>
                  <a:lnTo>
                    <a:pt x="190500" y="9525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cap="rnd">
              <a:noFill/>
              <a:round/>
            </a:ln>
            <a:effectLst>
              <a:outerShdw blurRad="292100" dist="508000" dir="5400000" algn="t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  <p:sp>
        <p:nvSpPr>
          <p:cNvPr id="58" name="Cube 52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SpPr/>
          <p:nvPr/>
        </p:nvSpPr>
        <p:spPr>
          <a:xfrm rot="17280501">
            <a:off x="11747280" y="4032721"/>
            <a:ext cx="889435" cy="889435"/>
          </a:xfrm>
          <a:prstGeom prst="cube">
            <a:avLst/>
          </a:prstGeom>
          <a:gradFill>
            <a:gsLst>
              <a:gs pos="0">
                <a:schemeClr val="accent1">
                  <a:alpha val="48000"/>
                </a:schemeClr>
              </a:gs>
              <a:gs pos="100000">
                <a:schemeClr val="accent3"/>
              </a:gs>
            </a:gsLst>
            <a:lin ang="16200000" scaled="1"/>
          </a:gradFill>
          <a:ln cap="rnd">
            <a:noFill/>
            <a:round/>
          </a:ln>
          <a:effectLst>
            <a:outerShdw blurRad="292100" dist="508000" dir="5400000" algn="t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Arial"/>
              <a:ea typeface="微软雅黑"/>
              <a:cs typeface="+mn-ea"/>
              <a:sym typeface="Arial"/>
            </a:endParaRPr>
          </a:p>
        </p:txBody>
      </p:sp>
      <p:grpSp>
        <p:nvGrpSpPr>
          <p:cNvPr id="59" name="Group 54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GrpSpPr/>
          <p:nvPr/>
        </p:nvGrpSpPr>
        <p:grpSpPr>
          <a:xfrm rot="10800000">
            <a:off x="984301" y="5009282"/>
            <a:ext cx="695325" cy="714375"/>
            <a:chOff x="16962181" y="1183655"/>
            <a:chExt cx="695325" cy="714375"/>
          </a:xfrm>
        </p:grpSpPr>
        <p:sp>
          <p:nvSpPr>
            <p:cNvPr id="60" name="Freeform: Shape 55"/>
            <p:cNvSpPr/>
            <p:nvPr/>
          </p:nvSpPr>
          <p:spPr>
            <a:xfrm>
              <a:off x="16971706" y="1193180"/>
              <a:ext cx="352425" cy="676275"/>
            </a:xfrm>
            <a:custGeom>
              <a:avLst/>
              <a:gdLst>
                <a:gd name="connsiteX0" fmla="*/ 0 w 352425"/>
                <a:gd name="connsiteY0" fmla="*/ 0 h 676275"/>
                <a:gd name="connsiteX1" fmla="*/ 152400 w 352425"/>
                <a:gd name="connsiteY1" fmla="*/ 676275 h 676275"/>
                <a:gd name="connsiteX2" fmla="*/ 352425 w 352425"/>
                <a:gd name="connsiteY2" fmla="*/ 381000 h 676275"/>
                <a:gd name="connsiteX3" fmla="*/ 0 w 352425"/>
                <a:gd name="connsiteY3" fmla="*/ 0 h 676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2425" h="676275">
                  <a:moveTo>
                    <a:pt x="0" y="0"/>
                  </a:moveTo>
                  <a:lnTo>
                    <a:pt x="152400" y="676275"/>
                  </a:lnTo>
                  <a:lnTo>
                    <a:pt x="352425" y="38100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4">
                    <a:lumMod val="75000"/>
                  </a:schemeClr>
                </a:gs>
              </a:gsLst>
              <a:lin ang="16200000" scaled="1"/>
            </a:gradFill>
            <a:ln cap="rnd">
              <a:noFill/>
              <a:round/>
            </a:ln>
            <a:effectLst>
              <a:outerShdw blurRad="292100" dist="508000" dir="5400000" algn="t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61" name="Freeform: Shape 56"/>
            <p:cNvSpPr/>
            <p:nvPr/>
          </p:nvSpPr>
          <p:spPr>
            <a:xfrm>
              <a:off x="16962181" y="1183655"/>
              <a:ext cx="685800" cy="390525"/>
            </a:xfrm>
            <a:custGeom>
              <a:avLst/>
              <a:gdLst>
                <a:gd name="connsiteX0" fmla="*/ 0 w 685800"/>
                <a:gd name="connsiteY0" fmla="*/ 0 h 390525"/>
                <a:gd name="connsiteX1" fmla="*/ 685800 w 685800"/>
                <a:gd name="connsiteY1" fmla="*/ 276225 h 390525"/>
                <a:gd name="connsiteX2" fmla="*/ 342900 w 685800"/>
                <a:gd name="connsiteY2" fmla="*/ 390525 h 390525"/>
                <a:gd name="connsiteX3" fmla="*/ 0 w 685800"/>
                <a:gd name="connsiteY3" fmla="*/ 0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5800" h="390525">
                  <a:moveTo>
                    <a:pt x="0" y="0"/>
                  </a:moveTo>
                  <a:lnTo>
                    <a:pt x="685800" y="276225"/>
                  </a:lnTo>
                  <a:lnTo>
                    <a:pt x="342900" y="39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cap="rnd">
              <a:noFill/>
              <a:round/>
            </a:ln>
            <a:effectLst>
              <a:outerShdw blurRad="292100" dist="508000" dir="5400000" algn="t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62" name="Freeform: Shape 57"/>
            <p:cNvSpPr/>
            <p:nvPr/>
          </p:nvSpPr>
          <p:spPr>
            <a:xfrm>
              <a:off x="17114581" y="1459880"/>
              <a:ext cx="542925" cy="438150"/>
            </a:xfrm>
            <a:custGeom>
              <a:avLst/>
              <a:gdLst>
                <a:gd name="connsiteX0" fmla="*/ 190500 w 542925"/>
                <a:gd name="connsiteY0" fmla="*/ 95250 h 438150"/>
                <a:gd name="connsiteX1" fmla="*/ 0 w 542925"/>
                <a:gd name="connsiteY1" fmla="*/ 438150 h 438150"/>
                <a:gd name="connsiteX2" fmla="*/ 352425 w 542925"/>
                <a:gd name="connsiteY2" fmla="*/ 314325 h 438150"/>
                <a:gd name="connsiteX3" fmla="*/ 542925 w 542925"/>
                <a:gd name="connsiteY3" fmla="*/ 0 h 438150"/>
                <a:gd name="connsiteX4" fmla="*/ 190500 w 542925"/>
                <a:gd name="connsiteY4" fmla="*/ 95250 h 43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2925" h="438150">
                  <a:moveTo>
                    <a:pt x="190500" y="95250"/>
                  </a:moveTo>
                  <a:lnTo>
                    <a:pt x="0" y="438150"/>
                  </a:lnTo>
                  <a:lnTo>
                    <a:pt x="352425" y="314325"/>
                  </a:lnTo>
                  <a:lnTo>
                    <a:pt x="542925" y="0"/>
                  </a:lnTo>
                  <a:lnTo>
                    <a:pt x="190500" y="9525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cap="rnd">
              <a:noFill/>
              <a:round/>
            </a:ln>
            <a:effectLst>
              <a:outerShdw blurRad="292100" dist="508000" dir="5400000" algn="t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  <p:sp>
        <p:nvSpPr>
          <p:cNvPr id="63" name="Cube 58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SpPr/>
          <p:nvPr/>
        </p:nvSpPr>
        <p:spPr>
          <a:xfrm rot="9900000">
            <a:off x="3552793" y="6027035"/>
            <a:ext cx="380835" cy="380835"/>
          </a:xfrm>
          <a:prstGeom prst="cube">
            <a:avLst/>
          </a:prstGeom>
          <a:gradFill>
            <a:gsLst>
              <a:gs pos="0">
                <a:schemeClr val="accent4"/>
              </a:gs>
              <a:gs pos="100000">
                <a:schemeClr val="accent4">
                  <a:lumMod val="75000"/>
                </a:schemeClr>
              </a:gs>
            </a:gsLst>
            <a:lin ang="16200000" scaled="1"/>
          </a:gradFill>
          <a:ln cap="rnd">
            <a:noFill/>
            <a:round/>
          </a:ln>
          <a:effectLst>
            <a:outerShdw blurRad="292100" dist="508000" dir="5400000" algn="t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id-ID"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64" name="Freeform 559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SpPr>
            <a:spLocks noEditPoints="1"/>
          </p:cNvSpPr>
          <p:nvPr/>
        </p:nvSpPr>
        <p:spPr bwMode="auto">
          <a:xfrm>
            <a:off x="11631579" y="2007830"/>
            <a:ext cx="620592" cy="426491"/>
          </a:xfrm>
          <a:custGeom>
            <a:avLst/>
            <a:gdLst>
              <a:gd name="T0" fmla="*/ 990 w 3763"/>
              <a:gd name="T1" fmla="*/ 1023 h 2259"/>
              <a:gd name="T2" fmla="*/ 764 w 3763"/>
              <a:gd name="T3" fmla="*/ 1172 h 2259"/>
              <a:gd name="T4" fmla="*/ 655 w 3763"/>
              <a:gd name="T5" fmla="*/ 1378 h 2259"/>
              <a:gd name="T6" fmla="*/ 668 w 3763"/>
              <a:gd name="T7" fmla="*/ 1663 h 2259"/>
              <a:gd name="T8" fmla="*/ 870 w 3763"/>
              <a:gd name="T9" fmla="*/ 1922 h 2259"/>
              <a:gd name="T10" fmla="*/ 1193 w 3763"/>
              <a:gd name="T11" fmla="*/ 2038 h 2259"/>
              <a:gd name="T12" fmla="*/ 1600 w 3763"/>
              <a:gd name="T13" fmla="*/ 1958 h 2259"/>
              <a:gd name="T14" fmla="*/ 1521 w 3763"/>
              <a:gd name="T15" fmla="*/ 1711 h 2259"/>
              <a:gd name="T16" fmla="*/ 1231 w 3763"/>
              <a:gd name="T17" fmla="*/ 1791 h 2259"/>
              <a:gd name="T18" fmla="*/ 1000 w 3763"/>
              <a:gd name="T19" fmla="*/ 1688 h 2259"/>
              <a:gd name="T20" fmla="*/ 921 w 3763"/>
              <a:gd name="T21" fmla="*/ 1475 h 2259"/>
              <a:gd name="T22" fmla="*/ 975 w 3763"/>
              <a:gd name="T23" fmla="*/ 1340 h 2259"/>
              <a:gd name="T24" fmla="*/ 1140 w 3763"/>
              <a:gd name="T25" fmla="*/ 1242 h 2259"/>
              <a:gd name="T26" fmla="*/ 1400 w 3763"/>
              <a:gd name="T27" fmla="*/ 1239 h 2259"/>
              <a:gd name="T28" fmla="*/ 1611 w 3763"/>
              <a:gd name="T29" fmla="*/ 1353 h 2259"/>
              <a:gd name="T30" fmla="*/ 1761 w 3763"/>
              <a:gd name="T31" fmla="*/ 1493 h 2259"/>
              <a:gd name="T32" fmla="*/ 1818 w 3763"/>
              <a:gd name="T33" fmla="*/ 1562 h 2259"/>
              <a:gd name="T34" fmla="*/ 2036 w 3763"/>
              <a:gd name="T35" fmla="*/ 1787 h 2259"/>
              <a:gd name="T36" fmla="*/ 2353 w 3763"/>
              <a:gd name="T37" fmla="*/ 1989 h 2259"/>
              <a:gd name="T38" fmla="*/ 2722 w 3763"/>
              <a:gd name="T39" fmla="*/ 2031 h 2259"/>
              <a:gd name="T40" fmla="*/ 3014 w 3763"/>
              <a:gd name="T41" fmla="*/ 1929 h 2259"/>
              <a:gd name="T42" fmla="*/ 3179 w 3763"/>
              <a:gd name="T43" fmla="*/ 1744 h 2259"/>
              <a:gd name="T44" fmla="*/ 3236 w 3763"/>
              <a:gd name="T45" fmla="*/ 1510 h 2259"/>
              <a:gd name="T46" fmla="*/ 3127 w 3763"/>
              <a:gd name="T47" fmla="*/ 1211 h 2259"/>
              <a:gd name="T48" fmla="*/ 2842 w 3763"/>
              <a:gd name="T49" fmla="*/ 1012 h 2259"/>
              <a:gd name="T50" fmla="*/ 2461 w 3763"/>
              <a:gd name="T51" fmla="*/ 994 h 2259"/>
              <a:gd name="T52" fmla="*/ 2068 w 3763"/>
              <a:gd name="T53" fmla="*/ 1185 h 2259"/>
              <a:gd name="T54" fmla="*/ 2503 w 3763"/>
              <a:gd name="T55" fmla="*/ 1241 h 2259"/>
              <a:gd name="T56" fmla="*/ 2773 w 3763"/>
              <a:gd name="T57" fmla="*/ 1255 h 2259"/>
              <a:gd name="T58" fmla="*/ 2938 w 3763"/>
              <a:gd name="T59" fmla="*/ 1428 h 2259"/>
              <a:gd name="T60" fmla="*/ 2939 w 3763"/>
              <a:gd name="T61" fmla="*/ 1606 h 2259"/>
              <a:gd name="T62" fmla="*/ 2850 w 3763"/>
              <a:gd name="T63" fmla="*/ 1727 h 2259"/>
              <a:gd name="T64" fmla="*/ 2642 w 3763"/>
              <a:gd name="T65" fmla="*/ 1790 h 2259"/>
              <a:gd name="T66" fmla="*/ 2408 w 3763"/>
              <a:gd name="T67" fmla="*/ 1729 h 2259"/>
              <a:gd name="T68" fmla="*/ 2166 w 3763"/>
              <a:gd name="T69" fmla="*/ 1543 h 2259"/>
              <a:gd name="T70" fmla="*/ 1994 w 3763"/>
              <a:gd name="T71" fmla="*/ 1352 h 2259"/>
              <a:gd name="T72" fmla="*/ 1809 w 3763"/>
              <a:gd name="T73" fmla="*/ 1176 h 2259"/>
              <a:gd name="T74" fmla="*/ 1522 w 3763"/>
              <a:gd name="T75" fmla="*/ 1017 h 2259"/>
              <a:gd name="T76" fmla="*/ 2292 w 3763"/>
              <a:gd name="T77" fmla="*/ 3 h 2259"/>
              <a:gd name="T78" fmla="*/ 2770 w 3763"/>
              <a:gd name="T79" fmla="*/ 143 h 2259"/>
              <a:gd name="T80" fmla="*/ 3118 w 3763"/>
              <a:gd name="T81" fmla="*/ 449 h 2259"/>
              <a:gd name="T82" fmla="*/ 3276 w 3763"/>
              <a:gd name="T83" fmla="*/ 873 h 2259"/>
              <a:gd name="T84" fmla="*/ 3457 w 3763"/>
              <a:gd name="T85" fmla="*/ 1104 h 2259"/>
              <a:gd name="T86" fmla="*/ 3709 w 3763"/>
              <a:gd name="T87" fmla="*/ 1381 h 2259"/>
              <a:gd name="T88" fmla="*/ 3751 w 3763"/>
              <a:gd name="T89" fmla="*/ 1744 h 2259"/>
              <a:gd name="T90" fmla="*/ 3575 w 3763"/>
              <a:gd name="T91" fmla="*/ 2052 h 2259"/>
              <a:gd name="T92" fmla="*/ 3246 w 3763"/>
              <a:gd name="T93" fmla="*/ 2234 h 2259"/>
              <a:gd name="T94" fmla="*/ 582 w 3763"/>
              <a:gd name="T95" fmla="*/ 2247 h 2259"/>
              <a:gd name="T96" fmla="*/ 234 w 3763"/>
              <a:gd name="T97" fmla="*/ 2093 h 2259"/>
              <a:gd name="T98" fmla="*/ 29 w 3763"/>
              <a:gd name="T99" fmla="*/ 1803 h 2259"/>
              <a:gd name="T100" fmla="*/ 27 w 3763"/>
              <a:gd name="T101" fmla="*/ 1451 h 2259"/>
              <a:gd name="T102" fmla="*/ 223 w 3763"/>
              <a:gd name="T103" fmla="*/ 1165 h 2259"/>
              <a:gd name="T104" fmla="*/ 360 w 3763"/>
              <a:gd name="T105" fmla="*/ 950 h 2259"/>
              <a:gd name="T106" fmla="*/ 465 w 3763"/>
              <a:gd name="T107" fmla="*/ 663 h 2259"/>
              <a:gd name="T108" fmla="*/ 734 w 3763"/>
              <a:gd name="T109" fmla="*/ 490 h 2259"/>
              <a:gd name="T110" fmla="*/ 1078 w 3763"/>
              <a:gd name="T111" fmla="*/ 489 h 2259"/>
              <a:gd name="T112" fmla="*/ 1351 w 3763"/>
              <a:gd name="T113" fmla="*/ 372 h 2259"/>
              <a:gd name="T114" fmla="*/ 1721 w 3763"/>
              <a:gd name="T115" fmla="*/ 102 h 2259"/>
              <a:gd name="T116" fmla="*/ 2203 w 3763"/>
              <a:gd name="T117" fmla="*/ 0 h 2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763" h="2259">
                <a:moveTo>
                  <a:pt x="1282" y="976"/>
                </a:moveTo>
                <a:lnTo>
                  <a:pt x="1215" y="978"/>
                </a:lnTo>
                <a:lnTo>
                  <a:pt x="1153" y="984"/>
                </a:lnTo>
                <a:lnTo>
                  <a:pt x="1095" y="993"/>
                </a:lnTo>
                <a:lnTo>
                  <a:pt x="1040" y="1007"/>
                </a:lnTo>
                <a:lnTo>
                  <a:pt x="990" y="1023"/>
                </a:lnTo>
                <a:lnTo>
                  <a:pt x="943" y="1041"/>
                </a:lnTo>
                <a:lnTo>
                  <a:pt x="901" y="1063"/>
                </a:lnTo>
                <a:lnTo>
                  <a:pt x="861" y="1087"/>
                </a:lnTo>
                <a:lnTo>
                  <a:pt x="826" y="1113"/>
                </a:lnTo>
                <a:lnTo>
                  <a:pt x="792" y="1142"/>
                </a:lnTo>
                <a:lnTo>
                  <a:pt x="764" y="1172"/>
                </a:lnTo>
                <a:lnTo>
                  <a:pt x="738" y="1204"/>
                </a:lnTo>
                <a:lnTo>
                  <a:pt x="716" y="1237"/>
                </a:lnTo>
                <a:lnTo>
                  <a:pt x="697" y="1272"/>
                </a:lnTo>
                <a:lnTo>
                  <a:pt x="679" y="1307"/>
                </a:lnTo>
                <a:lnTo>
                  <a:pt x="666" y="1342"/>
                </a:lnTo>
                <a:lnTo>
                  <a:pt x="655" y="1378"/>
                </a:lnTo>
                <a:lnTo>
                  <a:pt x="647" y="1415"/>
                </a:lnTo>
                <a:lnTo>
                  <a:pt x="643" y="1451"/>
                </a:lnTo>
                <a:lnTo>
                  <a:pt x="639" y="1505"/>
                </a:lnTo>
                <a:lnTo>
                  <a:pt x="643" y="1559"/>
                </a:lnTo>
                <a:lnTo>
                  <a:pt x="653" y="1611"/>
                </a:lnTo>
                <a:lnTo>
                  <a:pt x="668" y="1663"/>
                </a:lnTo>
                <a:lnTo>
                  <a:pt x="690" y="1712"/>
                </a:lnTo>
                <a:lnTo>
                  <a:pt x="716" y="1759"/>
                </a:lnTo>
                <a:lnTo>
                  <a:pt x="748" y="1805"/>
                </a:lnTo>
                <a:lnTo>
                  <a:pt x="783" y="1847"/>
                </a:lnTo>
                <a:lnTo>
                  <a:pt x="824" y="1886"/>
                </a:lnTo>
                <a:lnTo>
                  <a:pt x="870" y="1922"/>
                </a:lnTo>
                <a:lnTo>
                  <a:pt x="919" y="1954"/>
                </a:lnTo>
                <a:lnTo>
                  <a:pt x="973" y="1981"/>
                </a:lnTo>
                <a:lnTo>
                  <a:pt x="1026" y="2003"/>
                </a:lnTo>
                <a:lnTo>
                  <a:pt x="1080" y="2019"/>
                </a:lnTo>
                <a:lnTo>
                  <a:pt x="1136" y="2031"/>
                </a:lnTo>
                <a:lnTo>
                  <a:pt x="1193" y="2038"/>
                </a:lnTo>
                <a:lnTo>
                  <a:pt x="1250" y="2040"/>
                </a:lnTo>
                <a:lnTo>
                  <a:pt x="1319" y="2037"/>
                </a:lnTo>
                <a:lnTo>
                  <a:pt x="1388" y="2027"/>
                </a:lnTo>
                <a:lnTo>
                  <a:pt x="1459" y="2010"/>
                </a:lnTo>
                <a:lnTo>
                  <a:pt x="1529" y="1987"/>
                </a:lnTo>
                <a:lnTo>
                  <a:pt x="1600" y="1958"/>
                </a:lnTo>
                <a:lnTo>
                  <a:pt x="1669" y="1921"/>
                </a:lnTo>
                <a:lnTo>
                  <a:pt x="1739" y="1879"/>
                </a:lnTo>
                <a:lnTo>
                  <a:pt x="1806" y="1831"/>
                </a:lnTo>
                <a:lnTo>
                  <a:pt x="1624" y="1643"/>
                </a:lnTo>
                <a:lnTo>
                  <a:pt x="1572" y="1680"/>
                </a:lnTo>
                <a:lnTo>
                  <a:pt x="1521" y="1711"/>
                </a:lnTo>
                <a:lnTo>
                  <a:pt x="1471" y="1737"/>
                </a:lnTo>
                <a:lnTo>
                  <a:pt x="1422" y="1759"/>
                </a:lnTo>
                <a:lnTo>
                  <a:pt x="1372" y="1774"/>
                </a:lnTo>
                <a:lnTo>
                  <a:pt x="1325" y="1785"/>
                </a:lnTo>
                <a:lnTo>
                  <a:pt x="1277" y="1791"/>
                </a:lnTo>
                <a:lnTo>
                  <a:pt x="1231" y="1791"/>
                </a:lnTo>
                <a:lnTo>
                  <a:pt x="1186" y="1786"/>
                </a:lnTo>
                <a:lnTo>
                  <a:pt x="1143" y="1776"/>
                </a:lnTo>
                <a:lnTo>
                  <a:pt x="1102" y="1760"/>
                </a:lnTo>
                <a:lnTo>
                  <a:pt x="1064" y="1740"/>
                </a:lnTo>
                <a:lnTo>
                  <a:pt x="1030" y="1716"/>
                </a:lnTo>
                <a:lnTo>
                  <a:pt x="1000" y="1688"/>
                </a:lnTo>
                <a:lnTo>
                  <a:pt x="974" y="1656"/>
                </a:lnTo>
                <a:lnTo>
                  <a:pt x="953" y="1623"/>
                </a:lnTo>
                <a:lnTo>
                  <a:pt x="937" y="1588"/>
                </a:lnTo>
                <a:lnTo>
                  <a:pt x="926" y="1551"/>
                </a:lnTo>
                <a:lnTo>
                  <a:pt x="921" y="1513"/>
                </a:lnTo>
                <a:lnTo>
                  <a:pt x="921" y="1475"/>
                </a:lnTo>
                <a:lnTo>
                  <a:pt x="925" y="1452"/>
                </a:lnTo>
                <a:lnTo>
                  <a:pt x="931" y="1429"/>
                </a:lnTo>
                <a:lnTo>
                  <a:pt x="937" y="1406"/>
                </a:lnTo>
                <a:lnTo>
                  <a:pt x="948" y="1383"/>
                </a:lnTo>
                <a:lnTo>
                  <a:pt x="959" y="1361"/>
                </a:lnTo>
                <a:lnTo>
                  <a:pt x="975" y="1340"/>
                </a:lnTo>
                <a:lnTo>
                  <a:pt x="993" y="1319"/>
                </a:lnTo>
                <a:lnTo>
                  <a:pt x="1015" y="1301"/>
                </a:lnTo>
                <a:lnTo>
                  <a:pt x="1040" y="1283"/>
                </a:lnTo>
                <a:lnTo>
                  <a:pt x="1069" y="1268"/>
                </a:lnTo>
                <a:lnTo>
                  <a:pt x="1102" y="1253"/>
                </a:lnTo>
                <a:lnTo>
                  <a:pt x="1140" y="1242"/>
                </a:lnTo>
                <a:lnTo>
                  <a:pt x="1182" y="1233"/>
                </a:lnTo>
                <a:lnTo>
                  <a:pt x="1230" y="1227"/>
                </a:lnTo>
                <a:lnTo>
                  <a:pt x="1282" y="1224"/>
                </a:lnTo>
                <a:lnTo>
                  <a:pt x="1322" y="1225"/>
                </a:lnTo>
                <a:lnTo>
                  <a:pt x="1361" y="1230"/>
                </a:lnTo>
                <a:lnTo>
                  <a:pt x="1400" y="1239"/>
                </a:lnTo>
                <a:lnTo>
                  <a:pt x="1438" y="1252"/>
                </a:lnTo>
                <a:lnTo>
                  <a:pt x="1475" y="1269"/>
                </a:lnTo>
                <a:lnTo>
                  <a:pt x="1511" y="1287"/>
                </a:lnTo>
                <a:lnTo>
                  <a:pt x="1546" y="1307"/>
                </a:lnTo>
                <a:lnTo>
                  <a:pt x="1579" y="1329"/>
                </a:lnTo>
                <a:lnTo>
                  <a:pt x="1611" y="1353"/>
                </a:lnTo>
                <a:lnTo>
                  <a:pt x="1641" y="1377"/>
                </a:lnTo>
                <a:lnTo>
                  <a:pt x="1669" y="1402"/>
                </a:lnTo>
                <a:lnTo>
                  <a:pt x="1694" y="1426"/>
                </a:lnTo>
                <a:lnTo>
                  <a:pt x="1720" y="1449"/>
                </a:lnTo>
                <a:lnTo>
                  <a:pt x="1741" y="1472"/>
                </a:lnTo>
                <a:lnTo>
                  <a:pt x="1761" y="1493"/>
                </a:lnTo>
                <a:lnTo>
                  <a:pt x="1777" y="1511"/>
                </a:lnTo>
                <a:lnTo>
                  <a:pt x="1792" y="1529"/>
                </a:lnTo>
                <a:lnTo>
                  <a:pt x="1803" y="1543"/>
                </a:lnTo>
                <a:lnTo>
                  <a:pt x="1811" y="1553"/>
                </a:lnTo>
                <a:lnTo>
                  <a:pt x="1815" y="1559"/>
                </a:lnTo>
                <a:lnTo>
                  <a:pt x="1818" y="1562"/>
                </a:lnTo>
                <a:lnTo>
                  <a:pt x="1845" y="1595"/>
                </a:lnTo>
                <a:lnTo>
                  <a:pt x="1876" y="1631"/>
                </a:lnTo>
                <a:lnTo>
                  <a:pt x="1911" y="1670"/>
                </a:lnTo>
                <a:lnTo>
                  <a:pt x="1950" y="1708"/>
                </a:lnTo>
                <a:lnTo>
                  <a:pt x="1991" y="1748"/>
                </a:lnTo>
                <a:lnTo>
                  <a:pt x="2036" y="1787"/>
                </a:lnTo>
                <a:lnTo>
                  <a:pt x="2084" y="1827"/>
                </a:lnTo>
                <a:lnTo>
                  <a:pt x="2133" y="1865"/>
                </a:lnTo>
                <a:lnTo>
                  <a:pt x="2185" y="1900"/>
                </a:lnTo>
                <a:lnTo>
                  <a:pt x="2239" y="1934"/>
                </a:lnTo>
                <a:lnTo>
                  <a:pt x="2295" y="1963"/>
                </a:lnTo>
                <a:lnTo>
                  <a:pt x="2353" y="1989"/>
                </a:lnTo>
                <a:lnTo>
                  <a:pt x="2412" y="2010"/>
                </a:lnTo>
                <a:lnTo>
                  <a:pt x="2472" y="2026"/>
                </a:lnTo>
                <a:lnTo>
                  <a:pt x="2533" y="2036"/>
                </a:lnTo>
                <a:lnTo>
                  <a:pt x="2593" y="2039"/>
                </a:lnTo>
                <a:lnTo>
                  <a:pt x="2659" y="2037"/>
                </a:lnTo>
                <a:lnTo>
                  <a:pt x="2722" y="2031"/>
                </a:lnTo>
                <a:lnTo>
                  <a:pt x="2780" y="2022"/>
                </a:lnTo>
                <a:lnTo>
                  <a:pt x="2835" y="2009"/>
                </a:lnTo>
                <a:lnTo>
                  <a:pt x="2885" y="1993"/>
                </a:lnTo>
                <a:lnTo>
                  <a:pt x="2932" y="1975"/>
                </a:lnTo>
                <a:lnTo>
                  <a:pt x="2974" y="1953"/>
                </a:lnTo>
                <a:lnTo>
                  <a:pt x="3014" y="1929"/>
                </a:lnTo>
                <a:lnTo>
                  <a:pt x="3050" y="1902"/>
                </a:lnTo>
                <a:lnTo>
                  <a:pt x="3082" y="1874"/>
                </a:lnTo>
                <a:lnTo>
                  <a:pt x="3111" y="1844"/>
                </a:lnTo>
                <a:lnTo>
                  <a:pt x="3137" y="1812"/>
                </a:lnTo>
                <a:lnTo>
                  <a:pt x="3159" y="1778"/>
                </a:lnTo>
                <a:lnTo>
                  <a:pt x="3179" y="1744"/>
                </a:lnTo>
                <a:lnTo>
                  <a:pt x="3196" y="1709"/>
                </a:lnTo>
                <a:lnTo>
                  <a:pt x="3209" y="1674"/>
                </a:lnTo>
                <a:lnTo>
                  <a:pt x="3220" y="1637"/>
                </a:lnTo>
                <a:lnTo>
                  <a:pt x="3228" y="1600"/>
                </a:lnTo>
                <a:lnTo>
                  <a:pt x="3232" y="1564"/>
                </a:lnTo>
                <a:lnTo>
                  <a:pt x="3236" y="1510"/>
                </a:lnTo>
                <a:lnTo>
                  <a:pt x="3231" y="1457"/>
                </a:lnTo>
                <a:lnTo>
                  <a:pt x="3222" y="1405"/>
                </a:lnTo>
                <a:lnTo>
                  <a:pt x="3206" y="1353"/>
                </a:lnTo>
                <a:lnTo>
                  <a:pt x="3186" y="1304"/>
                </a:lnTo>
                <a:lnTo>
                  <a:pt x="3159" y="1256"/>
                </a:lnTo>
                <a:lnTo>
                  <a:pt x="3127" y="1211"/>
                </a:lnTo>
                <a:lnTo>
                  <a:pt x="3091" y="1169"/>
                </a:lnTo>
                <a:lnTo>
                  <a:pt x="3051" y="1130"/>
                </a:lnTo>
                <a:lnTo>
                  <a:pt x="3005" y="1094"/>
                </a:lnTo>
                <a:lnTo>
                  <a:pt x="2955" y="1062"/>
                </a:lnTo>
                <a:lnTo>
                  <a:pt x="2903" y="1035"/>
                </a:lnTo>
                <a:lnTo>
                  <a:pt x="2842" y="1012"/>
                </a:lnTo>
                <a:lnTo>
                  <a:pt x="2781" y="993"/>
                </a:lnTo>
                <a:lnTo>
                  <a:pt x="2719" y="981"/>
                </a:lnTo>
                <a:lnTo>
                  <a:pt x="2656" y="976"/>
                </a:lnTo>
                <a:lnTo>
                  <a:pt x="2592" y="976"/>
                </a:lnTo>
                <a:lnTo>
                  <a:pt x="2526" y="982"/>
                </a:lnTo>
                <a:lnTo>
                  <a:pt x="2461" y="994"/>
                </a:lnTo>
                <a:lnTo>
                  <a:pt x="2394" y="1012"/>
                </a:lnTo>
                <a:lnTo>
                  <a:pt x="2329" y="1035"/>
                </a:lnTo>
                <a:lnTo>
                  <a:pt x="2263" y="1064"/>
                </a:lnTo>
                <a:lnTo>
                  <a:pt x="2198" y="1098"/>
                </a:lnTo>
                <a:lnTo>
                  <a:pt x="2133" y="1139"/>
                </a:lnTo>
                <a:lnTo>
                  <a:pt x="2068" y="1185"/>
                </a:lnTo>
                <a:lnTo>
                  <a:pt x="2252" y="1372"/>
                </a:lnTo>
                <a:lnTo>
                  <a:pt x="2303" y="1336"/>
                </a:lnTo>
                <a:lnTo>
                  <a:pt x="2354" y="1305"/>
                </a:lnTo>
                <a:lnTo>
                  <a:pt x="2405" y="1278"/>
                </a:lnTo>
                <a:lnTo>
                  <a:pt x="2454" y="1256"/>
                </a:lnTo>
                <a:lnTo>
                  <a:pt x="2503" y="1241"/>
                </a:lnTo>
                <a:lnTo>
                  <a:pt x="2551" y="1230"/>
                </a:lnTo>
                <a:lnTo>
                  <a:pt x="2599" y="1224"/>
                </a:lnTo>
                <a:lnTo>
                  <a:pt x="2644" y="1224"/>
                </a:lnTo>
                <a:lnTo>
                  <a:pt x="2689" y="1229"/>
                </a:lnTo>
                <a:lnTo>
                  <a:pt x="2731" y="1239"/>
                </a:lnTo>
                <a:lnTo>
                  <a:pt x="2773" y="1255"/>
                </a:lnTo>
                <a:lnTo>
                  <a:pt x="2811" y="1276"/>
                </a:lnTo>
                <a:lnTo>
                  <a:pt x="2845" y="1300"/>
                </a:lnTo>
                <a:lnTo>
                  <a:pt x="2875" y="1328"/>
                </a:lnTo>
                <a:lnTo>
                  <a:pt x="2901" y="1359"/>
                </a:lnTo>
                <a:lnTo>
                  <a:pt x="2922" y="1392"/>
                </a:lnTo>
                <a:lnTo>
                  <a:pt x="2938" y="1428"/>
                </a:lnTo>
                <a:lnTo>
                  <a:pt x="2949" y="1465"/>
                </a:lnTo>
                <a:lnTo>
                  <a:pt x="2954" y="1502"/>
                </a:lnTo>
                <a:lnTo>
                  <a:pt x="2953" y="1541"/>
                </a:lnTo>
                <a:lnTo>
                  <a:pt x="2950" y="1563"/>
                </a:lnTo>
                <a:lnTo>
                  <a:pt x="2946" y="1584"/>
                </a:lnTo>
                <a:lnTo>
                  <a:pt x="2939" y="1606"/>
                </a:lnTo>
                <a:lnTo>
                  <a:pt x="2930" y="1628"/>
                </a:lnTo>
                <a:lnTo>
                  <a:pt x="2920" y="1649"/>
                </a:lnTo>
                <a:lnTo>
                  <a:pt x="2906" y="1671"/>
                </a:lnTo>
                <a:lnTo>
                  <a:pt x="2891" y="1691"/>
                </a:lnTo>
                <a:lnTo>
                  <a:pt x="2872" y="1709"/>
                </a:lnTo>
                <a:lnTo>
                  <a:pt x="2850" y="1727"/>
                </a:lnTo>
                <a:lnTo>
                  <a:pt x="2825" y="1742"/>
                </a:lnTo>
                <a:lnTo>
                  <a:pt x="2796" y="1756"/>
                </a:lnTo>
                <a:lnTo>
                  <a:pt x="2764" y="1768"/>
                </a:lnTo>
                <a:lnTo>
                  <a:pt x="2728" y="1778"/>
                </a:lnTo>
                <a:lnTo>
                  <a:pt x="2688" y="1785"/>
                </a:lnTo>
                <a:lnTo>
                  <a:pt x="2642" y="1790"/>
                </a:lnTo>
                <a:lnTo>
                  <a:pt x="2593" y="1791"/>
                </a:lnTo>
                <a:lnTo>
                  <a:pt x="2560" y="1788"/>
                </a:lnTo>
                <a:lnTo>
                  <a:pt x="2525" y="1780"/>
                </a:lnTo>
                <a:lnTo>
                  <a:pt x="2487" y="1767"/>
                </a:lnTo>
                <a:lnTo>
                  <a:pt x="2448" y="1750"/>
                </a:lnTo>
                <a:lnTo>
                  <a:pt x="2408" y="1729"/>
                </a:lnTo>
                <a:lnTo>
                  <a:pt x="2367" y="1704"/>
                </a:lnTo>
                <a:lnTo>
                  <a:pt x="2327" y="1676"/>
                </a:lnTo>
                <a:lnTo>
                  <a:pt x="2286" y="1645"/>
                </a:lnTo>
                <a:lnTo>
                  <a:pt x="2245" y="1613"/>
                </a:lnTo>
                <a:lnTo>
                  <a:pt x="2205" y="1578"/>
                </a:lnTo>
                <a:lnTo>
                  <a:pt x="2166" y="1543"/>
                </a:lnTo>
                <a:lnTo>
                  <a:pt x="2129" y="1505"/>
                </a:lnTo>
                <a:lnTo>
                  <a:pt x="2093" y="1469"/>
                </a:lnTo>
                <a:lnTo>
                  <a:pt x="2060" y="1432"/>
                </a:lnTo>
                <a:lnTo>
                  <a:pt x="2029" y="1396"/>
                </a:lnTo>
                <a:lnTo>
                  <a:pt x="2013" y="1375"/>
                </a:lnTo>
                <a:lnTo>
                  <a:pt x="1994" y="1352"/>
                </a:lnTo>
                <a:lnTo>
                  <a:pt x="1971" y="1327"/>
                </a:lnTo>
                <a:lnTo>
                  <a:pt x="1945" y="1299"/>
                </a:lnTo>
                <a:lnTo>
                  <a:pt x="1915" y="1269"/>
                </a:lnTo>
                <a:lnTo>
                  <a:pt x="1883" y="1238"/>
                </a:lnTo>
                <a:lnTo>
                  <a:pt x="1847" y="1207"/>
                </a:lnTo>
                <a:lnTo>
                  <a:pt x="1809" y="1176"/>
                </a:lnTo>
                <a:lnTo>
                  <a:pt x="1768" y="1145"/>
                </a:lnTo>
                <a:lnTo>
                  <a:pt x="1724" y="1115"/>
                </a:lnTo>
                <a:lnTo>
                  <a:pt x="1677" y="1087"/>
                </a:lnTo>
                <a:lnTo>
                  <a:pt x="1628" y="1061"/>
                </a:lnTo>
                <a:lnTo>
                  <a:pt x="1577" y="1037"/>
                </a:lnTo>
                <a:lnTo>
                  <a:pt x="1522" y="1017"/>
                </a:lnTo>
                <a:lnTo>
                  <a:pt x="1465" y="1000"/>
                </a:lnTo>
                <a:lnTo>
                  <a:pt x="1407" y="986"/>
                </a:lnTo>
                <a:lnTo>
                  <a:pt x="1345" y="978"/>
                </a:lnTo>
                <a:lnTo>
                  <a:pt x="1282" y="976"/>
                </a:lnTo>
                <a:close/>
                <a:moveTo>
                  <a:pt x="2203" y="0"/>
                </a:moveTo>
                <a:lnTo>
                  <a:pt x="2292" y="3"/>
                </a:lnTo>
                <a:lnTo>
                  <a:pt x="2377" y="13"/>
                </a:lnTo>
                <a:lnTo>
                  <a:pt x="2462" y="28"/>
                </a:lnTo>
                <a:lnTo>
                  <a:pt x="2543" y="48"/>
                </a:lnTo>
                <a:lnTo>
                  <a:pt x="2622" y="75"/>
                </a:lnTo>
                <a:lnTo>
                  <a:pt x="2698" y="107"/>
                </a:lnTo>
                <a:lnTo>
                  <a:pt x="2770" y="143"/>
                </a:lnTo>
                <a:lnTo>
                  <a:pt x="2839" y="183"/>
                </a:lnTo>
                <a:lnTo>
                  <a:pt x="2904" y="229"/>
                </a:lnTo>
                <a:lnTo>
                  <a:pt x="2964" y="278"/>
                </a:lnTo>
                <a:lnTo>
                  <a:pt x="3020" y="332"/>
                </a:lnTo>
                <a:lnTo>
                  <a:pt x="3071" y="389"/>
                </a:lnTo>
                <a:lnTo>
                  <a:pt x="3118" y="449"/>
                </a:lnTo>
                <a:lnTo>
                  <a:pt x="3159" y="514"/>
                </a:lnTo>
                <a:lnTo>
                  <a:pt x="3195" y="580"/>
                </a:lnTo>
                <a:lnTo>
                  <a:pt x="3224" y="650"/>
                </a:lnTo>
                <a:lnTo>
                  <a:pt x="3248" y="721"/>
                </a:lnTo>
                <a:lnTo>
                  <a:pt x="3266" y="796"/>
                </a:lnTo>
                <a:lnTo>
                  <a:pt x="3276" y="873"/>
                </a:lnTo>
                <a:lnTo>
                  <a:pt x="3279" y="950"/>
                </a:lnTo>
                <a:lnTo>
                  <a:pt x="3278" y="986"/>
                </a:lnTo>
                <a:lnTo>
                  <a:pt x="3275" y="1023"/>
                </a:lnTo>
                <a:lnTo>
                  <a:pt x="3339" y="1045"/>
                </a:lnTo>
                <a:lnTo>
                  <a:pt x="3400" y="1072"/>
                </a:lnTo>
                <a:lnTo>
                  <a:pt x="3457" y="1104"/>
                </a:lnTo>
                <a:lnTo>
                  <a:pt x="3511" y="1142"/>
                </a:lnTo>
                <a:lnTo>
                  <a:pt x="3560" y="1182"/>
                </a:lnTo>
                <a:lnTo>
                  <a:pt x="3605" y="1227"/>
                </a:lnTo>
                <a:lnTo>
                  <a:pt x="3645" y="1275"/>
                </a:lnTo>
                <a:lnTo>
                  <a:pt x="3680" y="1327"/>
                </a:lnTo>
                <a:lnTo>
                  <a:pt x="3709" y="1381"/>
                </a:lnTo>
                <a:lnTo>
                  <a:pt x="3733" y="1439"/>
                </a:lnTo>
                <a:lnTo>
                  <a:pt x="3750" y="1498"/>
                </a:lnTo>
                <a:lnTo>
                  <a:pt x="3760" y="1560"/>
                </a:lnTo>
                <a:lnTo>
                  <a:pt x="3763" y="1624"/>
                </a:lnTo>
                <a:lnTo>
                  <a:pt x="3760" y="1685"/>
                </a:lnTo>
                <a:lnTo>
                  <a:pt x="3751" y="1744"/>
                </a:lnTo>
                <a:lnTo>
                  <a:pt x="3735" y="1803"/>
                </a:lnTo>
                <a:lnTo>
                  <a:pt x="3713" y="1858"/>
                </a:lnTo>
                <a:lnTo>
                  <a:pt x="3686" y="1910"/>
                </a:lnTo>
                <a:lnTo>
                  <a:pt x="3654" y="1961"/>
                </a:lnTo>
                <a:lnTo>
                  <a:pt x="3617" y="2008"/>
                </a:lnTo>
                <a:lnTo>
                  <a:pt x="3575" y="2052"/>
                </a:lnTo>
                <a:lnTo>
                  <a:pt x="3529" y="2093"/>
                </a:lnTo>
                <a:lnTo>
                  <a:pt x="3479" y="2129"/>
                </a:lnTo>
                <a:lnTo>
                  <a:pt x="3425" y="2162"/>
                </a:lnTo>
                <a:lnTo>
                  <a:pt x="3368" y="2190"/>
                </a:lnTo>
                <a:lnTo>
                  <a:pt x="3309" y="2215"/>
                </a:lnTo>
                <a:lnTo>
                  <a:pt x="3246" y="2234"/>
                </a:lnTo>
                <a:lnTo>
                  <a:pt x="3181" y="2247"/>
                </a:lnTo>
                <a:lnTo>
                  <a:pt x="3113" y="2256"/>
                </a:lnTo>
                <a:lnTo>
                  <a:pt x="3044" y="2259"/>
                </a:lnTo>
                <a:lnTo>
                  <a:pt x="719" y="2259"/>
                </a:lnTo>
                <a:lnTo>
                  <a:pt x="650" y="2256"/>
                </a:lnTo>
                <a:lnTo>
                  <a:pt x="582" y="2247"/>
                </a:lnTo>
                <a:lnTo>
                  <a:pt x="517" y="2234"/>
                </a:lnTo>
                <a:lnTo>
                  <a:pt x="454" y="2215"/>
                </a:lnTo>
                <a:lnTo>
                  <a:pt x="395" y="2190"/>
                </a:lnTo>
                <a:lnTo>
                  <a:pt x="338" y="2162"/>
                </a:lnTo>
                <a:lnTo>
                  <a:pt x="284" y="2129"/>
                </a:lnTo>
                <a:lnTo>
                  <a:pt x="234" y="2093"/>
                </a:lnTo>
                <a:lnTo>
                  <a:pt x="188" y="2052"/>
                </a:lnTo>
                <a:lnTo>
                  <a:pt x="146" y="2008"/>
                </a:lnTo>
                <a:lnTo>
                  <a:pt x="110" y="1961"/>
                </a:lnTo>
                <a:lnTo>
                  <a:pt x="78" y="1910"/>
                </a:lnTo>
                <a:lnTo>
                  <a:pt x="50" y="1858"/>
                </a:lnTo>
                <a:lnTo>
                  <a:pt x="29" y="1803"/>
                </a:lnTo>
                <a:lnTo>
                  <a:pt x="13" y="1744"/>
                </a:lnTo>
                <a:lnTo>
                  <a:pt x="3" y="1685"/>
                </a:lnTo>
                <a:lnTo>
                  <a:pt x="0" y="1624"/>
                </a:lnTo>
                <a:lnTo>
                  <a:pt x="3" y="1565"/>
                </a:lnTo>
                <a:lnTo>
                  <a:pt x="13" y="1506"/>
                </a:lnTo>
                <a:lnTo>
                  <a:pt x="27" y="1451"/>
                </a:lnTo>
                <a:lnTo>
                  <a:pt x="48" y="1397"/>
                </a:lnTo>
                <a:lnTo>
                  <a:pt x="73" y="1344"/>
                </a:lnTo>
                <a:lnTo>
                  <a:pt x="104" y="1296"/>
                </a:lnTo>
                <a:lnTo>
                  <a:pt x="139" y="1248"/>
                </a:lnTo>
                <a:lnTo>
                  <a:pt x="179" y="1205"/>
                </a:lnTo>
                <a:lnTo>
                  <a:pt x="223" y="1165"/>
                </a:lnTo>
                <a:lnTo>
                  <a:pt x="271" y="1129"/>
                </a:lnTo>
                <a:lnTo>
                  <a:pt x="321" y="1095"/>
                </a:lnTo>
                <a:lnTo>
                  <a:pt x="376" y="1066"/>
                </a:lnTo>
                <a:lnTo>
                  <a:pt x="367" y="1029"/>
                </a:lnTo>
                <a:lnTo>
                  <a:pt x="361" y="989"/>
                </a:lnTo>
                <a:lnTo>
                  <a:pt x="360" y="950"/>
                </a:lnTo>
                <a:lnTo>
                  <a:pt x="362" y="897"/>
                </a:lnTo>
                <a:lnTo>
                  <a:pt x="372" y="846"/>
                </a:lnTo>
                <a:lnTo>
                  <a:pt x="387" y="797"/>
                </a:lnTo>
                <a:lnTo>
                  <a:pt x="408" y="750"/>
                </a:lnTo>
                <a:lnTo>
                  <a:pt x="434" y="705"/>
                </a:lnTo>
                <a:lnTo>
                  <a:pt x="465" y="663"/>
                </a:lnTo>
                <a:lnTo>
                  <a:pt x="500" y="625"/>
                </a:lnTo>
                <a:lnTo>
                  <a:pt x="540" y="589"/>
                </a:lnTo>
                <a:lnTo>
                  <a:pt x="583" y="558"/>
                </a:lnTo>
                <a:lnTo>
                  <a:pt x="631" y="531"/>
                </a:lnTo>
                <a:lnTo>
                  <a:pt x="682" y="508"/>
                </a:lnTo>
                <a:lnTo>
                  <a:pt x="734" y="490"/>
                </a:lnTo>
                <a:lnTo>
                  <a:pt x="790" y="476"/>
                </a:lnTo>
                <a:lnTo>
                  <a:pt x="848" y="468"/>
                </a:lnTo>
                <a:lnTo>
                  <a:pt x="909" y="465"/>
                </a:lnTo>
                <a:lnTo>
                  <a:pt x="967" y="468"/>
                </a:lnTo>
                <a:lnTo>
                  <a:pt x="1023" y="476"/>
                </a:lnTo>
                <a:lnTo>
                  <a:pt x="1078" y="489"/>
                </a:lnTo>
                <a:lnTo>
                  <a:pt x="1130" y="506"/>
                </a:lnTo>
                <a:lnTo>
                  <a:pt x="1179" y="528"/>
                </a:lnTo>
                <a:lnTo>
                  <a:pt x="1226" y="554"/>
                </a:lnTo>
                <a:lnTo>
                  <a:pt x="1263" y="491"/>
                </a:lnTo>
                <a:lnTo>
                  <a:pt x="1304" y="429"/>
                </a:lnTo>
                <a:lnTo>
                  <a:pt x="1351" y="372"/>
                </a:lnTo>
                <a:lnTo>
                  <a:pt x="1402" y="316"/>
                </a:lnTo>
                <a:lnTo>
                  <a:pt x="1458" y="266"/>
                </a:lnTo>
                <a:lnTo>
                  <a:pt x="1519" y="219"/>
                </a:lnTo>
                <a:lnTo>
                  <a:pt x="1583" y="175"/>
                </a:lnTo>
                <a:lnTo>
                  <a:pt x="1650" y="136"/>
                </a:lnTo>
                <a:lnTo>
                  <a:pt x="1721" y="102"/>
                </a:lnTo>
                <a:lnTo>
                  <a:pt x="1795" y="72"/>
                </a:lnTo>
                <a:lnTo>
                  <a:pt x="1871" y="46"/>
                </a:lnTo>
                <a:lnTo>
                  <a:pt x="1951" y="26"/>
                </a:lnTo>
                <a:lnTo>
                  <a:pt x="2034" y="12"/>
                </a:lnTo>
                <a:lnTo>
                  <a:pt x="2117" y="3"/>
                </a:lnTo>
                <a:lnTo>
                  <a:pt x="2203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Arial"/>
              <a:ea typeface="微软雅黑"/>
              <a:sym typeface="Arial"/>
            </a:endParaRPr>
          </a:p>
        </p:txBody>
      </p:sp>
      <p:grpSp>
        <p:nvGrpSpPr>
          <p:cNvPr id="65" name="Group 437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GrpSpPr/>
          <p:nvPr/>
        </p:nvGrpSpPr>
        <p:grpSpPr>
          <a:xfrm>
            <a:off x="644538" y="914913"/>
            <a:ext cx="472426" cy="542417"/>
            <a:chOff x="4024313" y="469901"/>
            <a:chExt cx="300037" cy="344488"/>
          </a:xfrm>
          <a:solidFill>
            <a:schemeClr val="bg1"/>
          </a:solidFill>
        </p:grpSpPr>
        <p:sp>
          <p:nvSpPr>
            <p:cNvPr id="66" name="Freeform 14"/>
            <p:cNvSpPr/>
            <p:nvPr/>
          </p:nvSpPr>
          <p:spPr bwMode="auto">
            <a:xfrm>
              <a:off x="4024313" y="676276"/>
              <a:ext cx="300037" cy="138113"/>
            </a:xfrm>
            <a:custGeom>
              <a:avLst/>
              <a:gdLst>
                <a:gd name="T0" fmla="*/ 1306 w 3024"/>
                <a:gd name="T1" fmla="*/ 1026 h 1403"/>
                <a:gd name="T2" fmla="*/ 1379 w 3024"/>
                <a:gd name="T3" fmla="*/ 579 h 1403"/>
                <a:gd name="T4" fmla="*/ 1328 w 3024"/>
                <a:gd name="T5" fmla="*/ 475 h 1403"/>
                <a:gd name="T6" fmla="*/ 1311 w 3024"/>
                <a:gd name="T7" fmla="*/ 393 h 1403"/>
                <a:gd name="T8" fmla="*/ 1320 w 3024"/>
                <a:gd name="T9" fmla="*/ 332 h 1403"/>
                <a:gd name="T10" fmla="*/ 1348 w 3024"/>
                <a:gd name="T11" fmla="*/ 290 h 1403"/>
                <a:gd name="T12" fmla="*/ 1387 w 3024"/>
                <a:gd name="T13" fmla="*/ 261 h 1403"/>
                <a:gd name="T14" fmla="*/ 1431 w 3024"/>
                <a:gd name="T15" fmla="*/ 244 h 1403"/>
                <a:gd name="T16" fmla="*/ 1472 w 3024"/>
                <a:gd name="T17" fmla="*/ 237 h 1403"/>
                <a:gd name="T18" fmla="*/ 1504 w 3024"/>
                <a:gd name="T19" fmla="*/ 234 h 1403"/>
                <a:gd name="T20" fmla="*/ 1521 w 3024"/>
                <a:gd name="T21" fmla="*/ 234 h 1403"/>
                <a:gd name="T22" fmla="*/ 1553 w 3024"/>
                <a:gd name="T23" fmla="*/ 237 h 1403"/>
                <a:gd name="T24" fmla="*/ 1594 w 3024"/>
                <a:gd name="T25" fmla="*/ 244 h 1403"/>
                <a:gd name="T26" fmla="*/ 1638 w 3024"/>
                <a:gd name="T27" fmla="*/ 261 h 1403"/>
                <a:gd name="T28" fmla="*/ 1677 w 3024"/>
                <a:gd name="T29" fmla="*/ 290 h 1403"/>
                <a:gd name="T30" fmla="*/ 1705 w 3024"/>
                <a:gd name="T31" fmla="*/ 332 h 1403"/>
                <a:gd name="T32" fmla="*/ 1714 w 3024"/>
                <a:gd name="T33" fmla="*/ 393 h 1403"/>
                <a:gd name="T34" fmla="*/ 1697 w 3024"/>
                <a:gd name="T35" fmla="*/ 475 h 1403"/>
                <a:gd name="T36" fmla="*/ 1646 w 3024"/>
                <a:gd name="T37" fmla="*/ 579 h 1403"/>
                <a:gd name="T38" fmla="*/ 1718 w 3024"/>
                <a:gd name="T39" fmla="*/ 1026 h 1403"/>
                <a:gd name="T40" fmla="*/ 2045 w 3024"/>
                <a:gd name="T41" fmla="*/ 2 h 1403"/>
                <a:gd name="T42" fmla="*/ 2077 w 3024"/>
                <a:gd name="T43" fmla="*/ 23 h 1403"/>
                <a:gd name="T44" fmla="*/ 2149 w 3024"/>
                <a:gd name="T45" fmla="*/ 64 h 1403"/>
                <a:gd name="T46" fmla="*/ 2257 w 3024"/>
                <a:gd name="T47" fmla="*/ 121 h 1403"/>
                <a:gd name="T48" fmla="*/ 2398 w 3024"/>
                <a:gd name="T49" fmla="*/ 189 h 1403"/>
                <a:gd name="T50" fmla="*/ 2570 w 3024"/>
                <a:gd name="T51" fmla="*/ 262 h 1403"/>
                <a:gd name="T52" fmla="*/ 2734 w 3024"/>
                <a:gd name="T53" fmla="*/ 333 h 1403"/>
                <a:gd name="T54" fmla="*/ 2850 w 3024"/>
                <a:gd name="T55" fmla="*/ 419 h 1403"/>
                <a:gd name="T56" fmla="*/ 2929 w 3024"/>
                <a:gd name="T57" fmla="*/ 528 h 1403"/>
                <a:gd name="T58" fmla="*/ 2979 w 3024"/>
                <a:gd name="T59" fmla="*/ 664 h 1403"/>
                <a:gd name="T60" fmla="*/ 3006 w 3024"/>
                <a:gd name="T61" fmla="*/ 826 h 1403"/>
                <a:gd name="T62" fmla="*/ 3018 w 3024"/>
                <a:gd name="T63" fmla="*/ 1017 h 1403"/>
                <a:gd name="T64" fmla="*/ 3022 w 3024"/>
                <a:gd name="T65" fmla="*/ 1238 h 1403"/>
                <a:gd name="T66" fmla="*/ 0 w 3024"/>
                <a:gd name="T67" fmla="*/ 1403 h 1403"/>
                <a:gd name="T68" fmla="*/ 3 w 3024"/>
                <a:gd name="T69" fmla="*/ 1150 h 1403"/>
                <a:gd name="T70" fmla="*/ 9 w 3024"/>
                <a:gd name="T71" fmla="*/ 931 h 1403"/>
                <a:gd name="T72" fmla="*/ 28 w 3024"/>
                <a:gd name="T73" fmla="*/ 745 h 1403"/>
                <a:gd name="T74" fmla="*/ 68 w 3024"/>
                <a:gd name="T75" fmla="*/ 590 h 1403"/>
                <a:gd name="T76" fmla="*/ 136 w 3024"/>
                <a:gd name="T77" fmla="*/ 463 h 1403"/>
                <a:gd name="T78" fmla="*/ 241 w 3024"/>
                <a:gd name="T79" fmla="*/ 362 h 1403"/>
                <a:gd name="T80" fmla="*/ 390 w 3024"/>
                <a:gd name="T81" fmla="*/ 287 h 1403"/>
                <a:gd name="T82" fmla="*/ 572 w 3024"/>
                <a:gd name="T83" fmla="*/ 212 h 1403"/>
                <a:gd name="T84" fmla="*/ 723 w 3024"/>
                <a:gd name="T85" fmla="*/ 143 h 1403"/>
                <a:gd name="T86" fmla="*/ 842 w 3024"/>
                <a:gd name="T87" fmla="*/ 81 h 1403"/>
                <a:gd name="T88" fmla="*/ 926 w 3024"/>
                <a:gd name="T89" fmla="*/ 35 h 1403"/>
                <a:gd name="T90" fmla="*/ 973 w 3024"/>
                <a:gd name="T91" fmla="*/ 6 h 1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24" h="1403">
                  <a:moveTo>
                    <a:pt x="981" y="0"/>
                  </a:moveTo>
                  <a:lnTo>
                    <a:pt x="1266" y="904"/>
                  </a:lnTo>
                  <a:lnTo>
                    <a:pt x="1306" y="1026"/>
                  </a:lnTo>
                  <a:lnTo>
                    <a:pt x="1434" y="664"/>
                  </a:lnTo>
                  <a:lnTo>
                    <a:pt x="1404" y="620"/>
                  </a:lnTo>
                  <a:lnTo>
                    <a:pt x="1379" y="579"/>
                  </a:lnTo>
                  <a:lnTo>
                    <a:pt x="1358" y="541"/>
                  </a:lnTo>
                  <a:lnTo>
                    <a:pt x="1341" y="506"/>
                  </a:lnTo>
                  <a:lnTo>
                    <a:pt x="1328" y="475"/>
                  </a:lnTo>
                  <a:lnTo>
                    <a:pt x="1320" y="445"/>
                  </a:lnTo>
                  <a:lnTo>
                    <a:pt x="1313" y="417"/>
                  </a:lnTo>
                  <a:lnTo>
                    <a:pt x="1311" y="393"/>
                  </a:lnTo>
                  <a:lnTo>
                    <a:pt x="1311" y="370"/>
                  </a:lnTo>
                  <a:lnTo>
                    <a:pt x="1314" y="350"/>
                  </a:lnTo>
                  <a:lnTo>
                    <a:pt x="1320" y="332"/>
                  </a:lnTo>
                  <a:lnTo>
                    <a:pt x="1328" y="316"/>
                  </a:lnTo>
                  <a:lnTo>
                    <a:pt x="1336" y="302"/>
                  </a:lnTo>
                  <a:lnTo>
                    <a:pt x="1348" y="290"/>
                  </a:lnTo>
                  <a:lnTo>
                    <a:pt x="1360" y="279"/>
                  </a:lnTo>
                  <a:lnTo>
                    <a:pt x="1373" y="269"/>
                  </a:lnTo>
                  <a:lnTo>
                    <a:pt x="1387" y="261"/>
                  </a:lnTo>
                  <a:lnTo>
                    <a:pt x="1402" y="255"/>
                  </a:lnTo>
                  <a:lnTo>
                    <a:pt x="1417" y="249"/>
                  </a:lnTo>
                  <a:lnTo>
                    <a:pt x="1431" y="244"/>
                  </a:lnTo>
                  <a:lnTo>
                    <a:pt x="1445" y="241"/>
                  </a:lnTo>
                  <a:lnTo>
                    <a:pt x="1460" y="239"/>
                  </a:lnTo>
                  <a:lnTo>
                    <a:pt x="1472" y="237"/>
                  </a:lnTo>
                  <a:lnTo>
                    <a:pt x="1484" y="236"/>
                  </a:lnTo>
                  <a:lnTo>
                    <a:pt x="1495" y="235"/>
                  </a:lnTo>
                  <a:lnTo>
                    <a:pt x="1504" y="234"/>
                  </a:lnTo>
                  <a:lnTo>
                    <a:pt x="1511" y="234"/>
                  </a:lnTo>
                  <a:lnTo>
                    <a:pt x="1514" y="234"/>
                  </a:lnTo>
                  <a:lnTo>
                    <a:pt x="1521" y="234"/>
                  </a:lnTo>
                  <a:lnTo>
                    <a:pt x="1530" y="235"/>
                  </a:lnTo>
                  <a:lnTo>
                    <a:pt x="1541" y="236"/>
                  </a:lnTo>
                  <a:lnTo>
                    <a:pt x="1553" y="237"/>
                  </a:lnTo>
                  <a:lnTo>
                    <a:pt x="1565" y="239"/>
                  </a:lnTo>
                  <a:lnTo>
                    <a:pt x="1580" y="241"/>
                  </a:lnTo>
                  <a:lnTo>
                    <a:pt x="1594" y="244"/>
                  </a:lnTo>
                  <a:lnTo>
                    <a:pt x="1608" y="249"/>
                  </a:lnTo>
                  <a:lnTo>
                    <a:pt x="1623" y="255"/>
                  </a:lnTo>
                  <a:lnTo>
                    <a:pt x="1638" y="261"/>
                  </a:lnTo>
                  <a:lnTo>
                    <a:pt x="1652" y="269"/>
                  </a:lnTo>
                  <a:lnTo>
                    <a:pt x="1665" y="279"/>
                  </a:lnTo>
                  <a:lnTo>
                    <a:pt x="1677" y="290"/>
                  </a:lnTo>
                  <a:lnTo>
                    <a:pt x="1688" y="302"/>
                  </a:lnTo>
                  <a:lnTo>
                    <a:pt x="1697" y="316"/>
                  </a:lnTo>
                  <a:lnTo>
                    <a:pt x="1705" y="332"/>
                  </a:lnTo>
                  <a:lnTo>
                    <a:pt x="1711" y="350"/>
                  </a:lnTo>
                  <a:lnTo>
                    <a:pt x="1714" y="370"/>
                  </a:lnTo>
                  <a:lnTo>
                    <a:pt x="1714" y="393"/>
                  </a:lnTo>
                  <a:lnTo>
                    <a:pt x="1712" y="417"/>
                  </a:lnTo>
                  <a:lnTo>
                    <a:pt x="1705" y="445"/>
                  </a:lnTo>
                  <a:lnTo>
                    <a:pt x="1697" y="475"/>
                  </a:lnTo>
                  <a:lnTo>
                    <a:pt x="1684" y="506"/>
                  </a:lnTo>
                  <a:lnTo>
                    <a:pt x="1667" y="541"/>
                  </a:lnTo>
                  <a:lnTo>
                    <a:pt x="1646" y="579"/>
                  </a:lnTo>
                  <a:lnTo>
                    <a:pt x="1621" y="620"/>
                  </a:lnTo>
                  <a:lnTo>
                    <a:pt x="1590" y="664"/>
                  </a:lnTo>
                  <a:lnTo>
                    <a:pt x="1718" y="1026"/>
                  </a:lnTo>
                  <a:lnTo>
                    <a:pt x="1757" y="904"/>
                  </a:lnTo>
                  <a:lnTo>
                    <a:pt x="2042" y="0"/>
                  </a:lnTo>
                  <a:lnTo>
                    <a:pt x="2045" y="2"/>
                  </a:lnTo>
                  <a:lnTo>
                    <a:pt x="2051" y="6"/>
                  </a:lnTo>
                  <a:lnTo>
                    <a:pt x="2063" y="14"/>
                  </a:lnTo>
                  <a:lnTo>
                    <a:pt x="2077" y="23"/>
                  </a:lnTo>
                  <a:lnTo>
                    <a:pt x="2097" y="35"/>
                  </a:lnTo>
                  <a:lnTo>
                    <a:pt x="2122" y="49"/>
                  </a:lnTo>
                  <a:lnTo>
                    <a:pt x="2149" y="64"/>
                  </a:lnTo>
                  <a:lnTo>
                    <a:pt x="2182" y="81"/>
                  </a:lnTo>
                  <a:lnTo>
                    <a:pt x="2218" y="100"/>
                  </a:lnTo>
                  <a:lnTo>
                    <a:pt x="2257" y="121"/>
                  </a:lnTo>
                  <a:lnTo>
                    <a:pt x="2300" y="143"/>
                  </a:lnTo>
                  <a:lnTo>
                    <a:pt x="2347" y="166"/>
                  </a:lnTo>
                  <a:lnTo>
                    <a:pt x="2398" y="189"/>
                  </a:lnTo>
                  <a:lnTo>
                    <a:pt x="2452" y="213"/>
                  </a:lnTo>
                  <a:lnTo>
                    <a:pt x="2509" y="238"/>
                  </a:lnTo>
                  <a:lnTo>
                    <a:pt x="2570" y="262"/>
                  </a:lnTo>
                  <a:lnTo>
                    <a:pt x="2633" y="287"/>
                  </a:lnTo>
                  <a:lnTo>
                    <a:pt x="2687" y="309"/>
                  </a:lnTo>
                  <a:lnTo>
                    <a:pt x="2734" y="333"/>
                  </a:lnTo>
                  <a:lnTo>
                    <a:pt x="2777" y="359"/>
                  </a:lnTo>
                  <a:lnTo>
                    <a:pt x="2815" y="388"/>
                  </a:lnTo>
                  <a:lnTo>
                    <a:pt x="2850" y="419"/>
                  </a:lnTo>
                  <a:lnTo>
                    <a:pt x="2880" y="452"/>
                  </a:lnTo>
                  <a:lnTo>
                    <a:pt x="2906" y="489"/>
                  </a:lnTo>
                  <a:lnTo>
                    <a:pt x="2929" y="528"/>
                  </a:lnTo>
                  <a:lnTo>
                    <a:pt x="2948" y="571"/>
                  </a:lnTo>
                  <a:lnTo>
                    <a:pt x="2965" y="616"/>
                  </a:lnTo>
                  <a:lnTo>
                    <a:pt x="2979" y="664"/>
                  </a:lnTo>
                  <a:lnTo>
                    <a:pt x="2989" y="716"/>
                  </a:lnTo>
                  <a:lnTo>
                    <a:pt x="2999" y="769"/>
                  </a:lnTo>
                  <a:lnTo>
                    <a:pt x="3006" y="826"/>
                  </a:lnTo>
                  <a:lnTo>
                    <a:pt x="3011" y="887"/>
                  </a:lnTo>
                  <a:lnTo>
                    <a:pt x="3016" y="950"/>
                  </a:lnTo>
                  <a:lnTo>
                    <a:pt x="3018" y="1017"/>
                  </a:lnTo>
                  <a:lnTo>
                    <a:pt x="3020" y="1087"/>
                  </a:lnTo>
                  <a:lnTo>
                    <a:pt x="3021" y="1160"/>
                  </a:lnTo>
                  <a:lnTo>
                    <a:pt x="3022" y="1238"/>
                  </a:lnTo>
                  <a:lnTo>
                    <a:pt x="3023" y="1318"/>
                  </a:lnTo>
                  <a:lnTo>
                    <a:pt x="3024" y="1403"/>
                  </a:lnTo>
                  <a:lnTo>
                    <a:pt x="0" y="1403"/>
                  </a:lnTo>
                  <a:lnTo>
                    <a:pt x="1" y="1314"/>
                  </a:lnTo>
                  <a:lnTo>
                    <a:pt x="2" y="1230"/>
                  </a:lnTo>
                  <a:lnTo>
                    <a:pt x="3" y="1150"/>
                  </a:lnTo>
                  <a:lnTo>
                    <a:pt x="4" y="1073"/>
                  </a:lnTo>
                  <a:lnTo>
                    <a:pt x="6" y="1001"/>
                  </a:lnTo>
                  <a:lnTo>
                    <a:pt x="9" y="931"/>
                  </a:lnTo>
                  <a:lnTo>
                    <a:pt x="15" y="866"/>
                  </a:lnTo>
                  <a:lnTo>
                    <a:pt x="21" y="804"/>
                  </a:lnTo>
                  <a:lnTo>
                    <a:pt x="28" y="745"/>
                  </a:lnTo>
                  <a:lnTo>
                    <a:pt x="39" y="690"/>
                  </a:lnTo>
                  <a:lnTo>
                    <a:pt x="53" y="638"/>
                  </a:lnTo>
                  <a:lnTo>
                    <a:pt x="68" y="590"/>
                  </a:lnTo>
                  <a:lnTo>
                    <a:pt x="87" y="544"/>
                  </a:lnTo>
                  <a:lnTo>
                    <a:pt x="110" y="502"/>
                  </a:lnTo>
                  <a:lnTo>
                    <a:pt x="136" y="463"/>
                  </a:lnTo>
                  <a:lnTo>
                    <a:pt x="166" y="427"/>
                  </a:lnTo>
                  <a:lnTo>
                    <a:pt x="201" y="393"/>
                  </a:lnTo>
                  <a:lnTo>
                    <a:pt x="241" y="362"/>
                  </a:lnTo>
                  <a:lnTo>
                    <a:pt x="286" y="335"/>
                  </a:lnTo>
                  <a:lnTo>
                    <a:pt x="335" y="310"/>
                  </a:lnTo>
                  <a:lnTo>
                    <a:pt x="390" y="287"/>
                  </a:lnTo>
                  <a:lnTo>
                    <a:pt x="454" y="262"/>
                  </a:lnTo>
                  <a:lnTo>
                    <a:pt x="514" y="238"/>
                  </a:lnTo>
                  <a:lnTo>
                    <a:pt x="572" y="212"/>
                  </a:lnTo>
                  <a:lnTo>
                    <a:pt x="626" y="188"/>
                  </a:lnTo>
                  <a:lnTo>
                    <a:pt x="677" y="165"/>
                  </a:lnTo>
                  <a:lnTo>
                    <a:pt x="723" y="143"/>
                  </a:lnTo>
                  <a:lnTo>
                    <a:pt x="766" y="120"/>
                  </a:lnTo>
                  <a:lnTo>
                    <a:pt x="806" y="100"/>
                  </a:lnTo>
                  <a:lnTo>
                    <a:pt x="842" y="81"/>
                  </a:lnTo>
                  <a:lnTo>
                    <a:pt x="874" y="63"/>
                  </a:lnTo>
                  <a:lnTo>
                    <a:pt x="902" y="49"/>
                  </a:lnTo>
                  <a:lnTo>
                    <a:pt x="926" y="35"/>
                  </a:lnTo>
                  <a:lnTo>
                    <a:pt x="945" y="22"/>
                  </a:lnTo>
                  <a:lnTo>
                    <a:pt x="961" y="14"/>
                  </a:lnTo>
                  <a:lnTo>
                    <a:pt x="973" y="6"/>
                  </a:lnTo>
                  <a:lnTo>
                    <a:pt x="979" y="2"/>
                  </a:lnTo>
                  <a:lnTo>
                    <a:pt x="98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67" name="Freeform 15"/>
            <p:cNvSpPr>
              <a:spLocks noEditPoints="1"/>
            </p:cNvSpPr>
            <p:nvPr/>
          </p:nvSpPr>
          <p:spPr bwMode="auto">
            <a:xfrm>
              <a:off x="4076700" y="469901"/>
              <a:ext cx="192087" cy="192088"/>
            </a:xfrm>
            <a:custGeom>
              <a:avLst/>
              <a:gdLst>
                <a:gd name="T0" fmla="*/ 1314 w 1932"/>
                <a:gd name="T1" fmla="*/ 865 h 1938"/>
                <a:gd name="T2" fmla="*/ 1261 w 1932"/>
                <a:gd name="T3" fmla="*/ 943 h 1938"/>
                <a:gd name="T4" fmla="*/ 1280 w 1932"/>
                <a:gd name="T5" fmla="*/ 1039 h 1938"/>
                <a:gd name="T6" fmla="*/ 1359 w 1932"/>
                <a:gd name="T7" fmla="*/ 1092 h 1938"/>
                <a:gd name="T8" fmla="*/ 1454 w 1932"/>
                <a:gd name="T9" fmla="*/ 1073 h 1938"/>
                <a:gd name="T10" fmla="*/ 1507 w 1932"/>
                <a:gd name="T11" fmla="*/ 994 h 1938"/>
                <a:gd name="T12" fmla="*/ 1488 w 1932"/>
                <a:gd name="T13" fmla="*/ 899 h 1938"/>
                <a:gd name="T14" fmla="*/ 1410 w 1932"/>
                <a:gd name="T15" fmla="*/ 846 h 1938"/>
                <a:gd name="T16" fmla="*/ 919 w 1932"/>
                <a:gd name="T17" fmla="*/ 853 h 1938"/>
                <a:gd name="T18" fmla="*/ 852 w 1932"/>
                <a:gd name="T19" fmla="*/ 920 h 1938"/>
                <a:gd name="T20" fmla="*/ 852 w 1932"/>
                <a:gd name="T21" fmla="*/ 1017 h 1938"/>
                <a:gd name="T22" fmla="*/ 919 w 1932"/>
                <a:gd name="T23" fmla="*/ 1085 h 1938"/>
                <a:gd name="T24" fmla="*/ 1016 w 1932"/>
                <a:gd name="T25" fmla="*/ 1085 h 1938"/>
                <a:gd name="T26" fmla="*/ 1083 w 1932"/>
                <a:gd name="T27" fmla="*/ 1017 h 1938"/>
                <a:gd name="T28" fmla="*/ 1083 w 1932"/>
                <a:gd name="T29" fmla="*/ 920 h 1938"/>
                <a:gd name="T30" fmla="*/ 1016 w 1932"/>
                <a:gd name="T31" fmla="*/ 853 h 1938"/>
                <a:gd name="T32" fmla="*/ 526 w 1932"/>
                <a:gd name="T33" fmla="*/ 846 h 1938"/>
                <a:gd name="T34" fmla="*/ 447 w 1932"/>
                <a:gd name="T35" fmla="*/ 899 h 1938"/>
                <a:gd name="T36" fmla="*/ 428 w 1932"/>
                <a:gd name="T37" fmla="*/ 994 h 1938"/>
                <a:gd name="T38" fmla="*/ 482 w 1932"/>
                <a:gd name="T39" fmla="*/ 1073 h 1938"/>
                <a:gd name="T40" fmla="*/ 577 w 1932"/>
                <a:gd name="T41" fmla="*/ 1092 h 1938"/>
                <a:gd name="T42" fmla="*/ 655 w 1932"/>
                <a:gd name="T43" fmla="*/ 1039 h 1938"/>
                <a:gd name="T44" fmla="*/ 674 w 1932"/>
                <a:gd name="T45" fmla="*/ 943 h 1938"/>
                <a:gd name="T46" fmla="*/ 621 w 1932"/>
                <a:gd name="T47" fmla="*/ 865 h 1938"/>
                <a:gd name="T48" fmla="*/ 932 w 1932"/>
                <a:gd name="T49" fmla="*/ 0 h 1938"/>
                <a:gd name="T50" fmla="*/ 1212 w 1932"/>
                <a:gd name="T51" fmla="*/ 31 h 1938"/>
                <a:gd name="T52" fmla="*/ 1476 w 1932"/>
                <a:gd name="T53" fmla="*/ 144 h 1938"/>
                <a:gd name="T54" fmla="*/ 1702 w 1932"/>
                <a:gd name="T55" fmla="*/ 338 h 1938"/>
                <a:gd name="T56" fmla="*/ 1855 w 1932"/>
                <a:gd name="T57" fmla="*/ 587 h 1938"/>
                <a:gd name="T58" fmla="*/ 1927 w 1932"/>
                <a:gd name="T59" fmla="*/ 863 h 1938"/>
                <a:gd name="T60" fmla="*/ 1918 w 1932"/>
                <a:gd name="T61" fmla="*/ 1145 h 1938"/>
                <a:gd name="T62" fmla="*/ 1825 w 1932"/>
                <a:gd name="T63" fmla="*/ 1416 h 1938"/>
                <a:gd name="T64" fmla="*/ 1650 w 1932"/>
                <a:gd name="T65" fmla="*/ 1653 h 1938"/>
                <a:gd name="T66" fmla="*/ 1417 w 1932"/>
                <a:gd name="T67" fmla="*/ 1827 h 1938"/>
                <a:gd name="T68" fmla="*/ 1152 w 1932"/>
                <a:gd name="T69" fmla="*/ 1920 h 1938"/>
                <a:gd name="T70" fmla="*/ 875 w 1932"/>
                <a:gd name="T71" fmla="*/ 1933 h 1938"/>
                <a:gd name="T72" fmla="*/ 605 w 1932"/>
                <a:gd name="T73" fmla="*/ 1867 h 1938"/>
                <a:gd name="T74" fmla="*/ 426 w 1932"/>
                <a:gd name="T75" fmla="*/ 1836 h 1938"/>
                <a:gd name="T76" fmla="*/ 233 w 1932"/>
                <a:gd name="T77" fmla="*/ 1912 h 1938"/>
                <a:gd name="T78" fmla="*/ 65 w 1932"/>
                <a:gd name="T79" fmla="*/ 1915 h 1938"/>
                <a:gd name="T80" fmla="*/ 33 w 1932"/>
                <a:gd name="T81" fmla="*/ 1884 h 1938"/>
                <a:gd name="T82" fmla="*/ 54 w 1932"/>
                <a:gd name="T83" fmla="*/ 1845 h 1938"/>
                <a:gd name="T84" fmla="*/ 177 w 1932"/>
                <a:gd name="T85" fmla="*/ 1743 h 1938"/>
                <a:gd name="T86" fmla="*/ 253 w 1932"/>
                <a:gd name="T87" fmla="*/ 1618 h 1938"/>
                <a:gd name="T88" fmla="*/ 119 w 1932"/>
                <a:gd name="T89" fmla="*/ 1437 h 1938"/>
                <a:gd name="T90" fmla="*/ 22 w 1932"/>
                <a:gd name="T91" fmla="*/ 1178 h 1938"/>
                <a:gd name="T92" fmla="*/ 1 w 1932"/>
                <a:gd name="T93" fmla="*/ 907 h 1938"/>
                <a:gd name="T94" fmla="*/ 57 w 1932"/>
                <a:gd name="T95" fmla="*/ 639 h 1938"/>
                <a:gd name="T96" fmla="*/ 189 w 1932"/>
                <a:gd name="T97" fmla="*/ 392 h 1938"/>
                <a:gd name="T98" fmla="*/ 397 w 1932"/>
                <a:gd name="T99" fmla="*/ 185 h 1938"/>
                <a:gd name="T100" fmla="*/ 654 w 1932"/>
                <a:gd name="T101" fmla="*/ 51 h 1938"/>
                <a:gd name="T102" fmla="*/ 932 w 1932"/>
                <a:gd name="T103" fmla="*/ 0 h 19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32" h="1938">
                  <a:moveTo>
                    <a:pt x="1384" y="843"/>
                  </a:moveTo>
                  <a:lnTo>
                    <a:pt x="1359" y="846"/>
                  </a:lnTo>
                  <a:lnTo>
                    <a:pt x="1336" y="853"/>
                  </a:lnTo>
                  <a:lnTo>
                    <a:pt x="1314" y="865"/>
                  </a:lnTo>
                  <a:lnTo>
                    <a:pt x="1296" y="880"/>
                  </a:lnTo>
                  <a:lnTo>
                    <a:pt x="1280" y="899"/>
                  </a:lnTo>
                  <a:lnTo>
                    <a:pt x="1268" y="920"/>
                  </a:lnTo>
                  <a:lnTo>
                    <a:pt x="1261" y="943"/>
                  </a:lnTo>
                  <a:lnTo>
                    <a:pt x="1259" y="968"/>
                  </a:lnTo>
                  <a:lnTo>
                    <a:pt x="1261" y="994"/>
                  </a:lnTo>
                  <a:lnTo>
                    <a:pt x="1268" y="1017"/>
                  </a:lnTo>
                  <a:lnTo>
                    <a:pt x="1280" y="1039"/>
                  </a:lnTo>
                  <a:lnTo>
                    <a:pt x="1296" y="1057"/>
                  </a:lnTo>
                  <a:lnTo>
                    <a:pt x="1314" y="1073"/>
                  </a:lnTo>
                  <a:lnTo>
                    <a:pt x="1336" y="1085"/>
                  </a:lnTo>
                  <a:lnTo>
                    <a:pt x="1359" y="1092"/>
                  </a:lnTo>
                  <a:lnTo>
                    <a:pt x="1384" y="1094"/>
                  </a:lnTo>
                  <a:lnTo>
                    <a:pt x="1410" y="1092"/>
                  </a:lnTo>
                  <a:lnTo>
                    <a:pt x="1433" y="1085"/>
                  </a:lnTo>
                  <a:lnTo>
                    <a:pt x="1454" y="1073"/>
                  </a:lnTo>
                  <a:lnTo>
                    <a:pt x="1473" y="1057"/>
                  </a:lnTo>
                  <a:lnTo>
                    <a:pt x="1488" y="1039"/>
                  </a:lnTo>
                  <a:lnTo>
                    <a:pt x="1499" y="1017"/>
                  </a:lnTo>
                  <a:lnTo>
                    <a:pt x="1507" y="994"/>
                  </a:lnTo>
                  <a:lnTo>
                    <a:pt x="1510" y="968"/>
                  </a:lnTo>
                  <a:lnTo>
                    <a:pt x="1507" y="943"/>
                  </a:lnTo>
                  <a:lnTo>
                    <a:pt x="1499" y="920"/>
                  </a:lnTo>
                  <a:lnTo>
                    <a:pt x="1488" y="899"/>
                  </a:lnTo>
                  <a:lnTo>
                    <a:pt x="1473" y="880"/>
                  </a:lnTo>
                  <a:lnTo>
                    <a:pt x="1454" y="865"/>
                  </a:lnTo>
                  <a:lnTo>
                    <a:pt x="1433" y="853"/>
                  </a:lnTo>
                  <a:lnTo>
                    <a:pt x="1410" y="846"/>
                  </a:lnTo>
                  <a:lnTo>
                    <a:pt x="1384" y="843"/>
                  </a:lnTo>
                  <a:close/>
                  <a:moveTo>
                    <a:pt x="968" y="843"/>
                  </a:moveTo>
                  <a:lnTo>
                    <a:pt x="943" y="846"/>
                  </a:lnTo>
                  <a:lnTo>
                    <a:pt x="919" y="853"/>
                  </a:lnTo>
                  <a:lnTo>
                    <a:pt x="897" y="865"/>
                  </a:lnTo>
                  <a:lnTo>
                    <a:pt x="879" y="880"/>
                  </a:lnTo>
                  <a:lnTo>
                    <a:pt x="864" y="899"/>
                  </a:lnTo>
                  <a:lnTo>
                    <a:pt x="852" y="920"/>
                  </a:lnTo>
                  <a:lnTo>
                    <a:pt x="845" y="943"/>
                  </a:lnTo>
                  <a:lnTo>
                    <a:pt x="843" y="968"/>
                  </a:lnTo>
                  <a:lnTo>
                    <a:pt x="845" y="994"/>
                  </a:lnTo>
                  <a:lnTo>
                    <a:pt x="852" y="1017"/>
                  </a:lnTo>
                  <a:lnTo>
                    <a:pt x="864" y="1039"/>
                  </a:lnTo>
                  <a:lnTo>
                    <a:pt x="879" y="1057"/>
                  </a:lnTo>
                  <a:lnTo>
                    <a:pt x="897" y="1073"/>
                  </a:lnTo>
                  <a:lnTo>
                    <a:pt x="919" y="1085"/>
                  </a:lnTo>
                  <a:lnTo>
                    <a:pt x="943" y="1092"/>
                  </a:lnTo>
                  <a:lnTo>
                    <a:pt x="968" y="1094"/>
                  </a:lnTo>
                  <a:lnTo>
                    <a:pt x="993" y="1092"/>
                  </a:lnTo>
                  <a:lnTo>
                    <a:pt x="1016" y="1085"/>
                  </a:lnTo>
                  <a:lnTo>
                    <a:pt x="1037" y="1073"/>
                  </a:lnTo>
                  <a:lnTo>
                    <a:pt x="1056" y="1057"/>
                  </a:lnTo>
                  <a:lnTo>
                    <a:pt x="1071" y="1039"/>
                  </a:lnTo>
                  <a:lnTo>
                    <a:pt x="1083" y="1017"/>
                  </a:lnTo>
                  <a:lnTo>
                    <a:pt x="1090" y="994"/>
                  </a:lnTo>
                  <a:lnTo>
                    <a:pt x="1093" y="968"/>
                  </a:lnTo>
                  <a:lnTo>
                    <a:pt x="1090" y="943"/>
                  </a:lnTo>
                  <a:lnTo>
                    <a:pt x="1083" y="920"/>
                  </a:lnTo>
                  <a:lnTo>
                    <a:pt x="1071" y="899"/>
                  </a:lnTo>
                  <a:lnTo>
                    <a:pt x="1056" y="880"/>
                  </a:lnTo>
                  <a:lnTo>
                    <a:pt x="1037" y="865"/>
                  </a:lnTo>
                  <a:lnTo>
                    <a:pt x="1016" y="853"/>
                  </a:lnTo>
                  <a:lnTo>
                    <a:pt x="993" y="846"/>
                  </a:lnTo>
                  <a:lnTo>
                    <a:pt x="968" y="843"/>
                  </a:lnTo>
                  <a:close/>
                  <a:moveTo>
                    <a:pt x="552" y="843"/>
                  </a:moveTo>
                  <a:lnTo>
                    <a:pt x="526" y="846"/>
                  </a:lnTo>
                  <a:lnTo>
                    <a:pt x="503" y="853"/>
                  </a:lnTo>
                  <a:lnTo>
                    <a:pt x="482" y="865"/>
                  </a:lnTo>
                  <a:lnTo>
                    <a:pt x="463" y="880"/>
                  </a:lnTo>
                  <a:lnTo>
                    <a:pt x="447" y="899"/>
                  </a:lnTo>
                  <a:lnTo>
                    <a:pt x="436" y="920"/>
                  </a:lnTo>
                  <a:lnTo>
                    <a:pt x="428" y="943"/>
                  </a:lnTo>
                  <a:lnTo>
                    <a:pt x="426" y="968"/>
                  </a:lnTo>
                  <a:lnTo>
                    <a:pt x="428" y="994"/>
                  </a:lnTo>
                  <a:lnTo>
                    <a:pt x="436" y="1017"/>
                  </a:lnTo>
                  <a:lnTo>
                    <a:pt x="447" y="1039"/>
                  </a:lnTo>
                  <a:lnTo>
                    <a:pt x="463" y="1057"/>
                  </a:lnTo>
                  <a:lnTo>
                    <a:pt x="482" y="1073"/>
                  </a:lnTo>
                  <a:lnTo>
                    <a:pt x="503" y="1085"/>
                  </a:lnTo>
                  <a:lnTo>
                    <a:pt x="526" y="1092"/>
                  </a:lnTo>
                  <a:lnTo>
                    <a:pt x="552" y="1094"/>
                  </a:lnTo>
                  <a:lnTo>
                    <a:pt x="577" y="1092"/>
                  </a:lnTo>
                  <a:lnTo>
                    <a:pt x="600" y="1085"/>
                  </a:lnTo>
                  <a:lnTo>
                    <a:pt x="621" y="1073"/>
                  </a:lnTo>
                  <a:lnTo>
                    <a:pt x="640" y="1057"/>
                  </a:lnTo>
                  <a:lnTo>
                    <a:pt x="655" y="1039"/>
                  </a:lnTo>
                  <a:lnTo>
                    <a:pt x="666" y="1017"/>
                  </a:lnTo>
                  <a:lnTo>
                    <a:pt x="674" y="994"/>
                  </a:lnTo>
                  <a:lnTo>
                    <a:pt x="677" y="968"/>
                  </a:lnTo>
                  <a:lnTo>
                    <a:pt x="674" y="943"/>
                  </a:lnTo>
                  <a:lnTo>
                    <a:pt x="666" y="920"/>
                  </a:lnTo>
                  <a:lnTo>
                    <a:pt x="655" y="899"/>
                  </a:lnTo>
                  <a:lnTo>
                    <a:pt x="640" y="880"/>
                  </a:lnTo>
                  <a:lnTo>
                    <a:pt x="621" y="865"/>
                  </a:lnTo>
                  <a:lnTo>
                    <a:pt x="600" y="853"/>
                  </a:lnTo>
                  <a:lnTo>
                    <a:pt x="577" y="846"/>
                  </a:lnTo>
                  <a:lnTo>
                    <a:pt x="552" y="843"/>
                  </a:lnTo>
                  <a:close/>
                  <a:moveTo>
                    <a:pt x="932" y="0"/>
                  </a:moveTo>
                  <a:lnTo>
                    <a:pt x="1003" y="0"/>
                  </a:lnTo>
                  <a:lnTo>
                    <a:pt x="1073" y="6"/>
                  </a:lnTo>
                  <a:lnTo>
                    <a:pt x="1143" y="15"/>
                  </a:lnTo>
                  <a:lnTo>
                    <a:pt x="1212" y="31"/>
                  </a:lnTo>
                  <a:lnTo>
                    <a:pt x="1280" y="51"/>
                  </a:lnTo>
                  <a:lnTo>
                    <a:pt x="1347" y="77"/>
                  </a:lnTo>
                  <a:lnTo>
                    <a:pt x="1413" y="108"/>
                  </a:lnTo>
                  <a:lnTo>
                    <a:pt x="1476" y="144"/>
                  </a:lnTo>
                  <a:lnTo>
                    <a:pt x="1536" y="185"/>
                  </a:lnTo>
                  <a:lnTo>
                    <a:pt x="1595" y="232"/>
                  </a:lnTo>
                  <a:lnTo>
                    <a:pt x="1650" y="282"/>
                  </a:lnTo>
                  <a:lnTo>
                    <a:pt x="1702" y="338"/>
                  </a:lnTo>
                  <a:lnTo>
                    <a:pt x="1748" y="398"/>
                  </a:lnTo>
                  <a:lnTo>
                    <a:pt x="1789" y="458"/>
                  </a:lnTo>
                  <a:lnTo>
                    <a:pt x="1825" y="521"/>
                  </a:lnTo>
                  <a:lnTo>
                    <a:pt x="1855" y="587"/>
                  </a:lnTo>
                  <a:lnTo>
                    <a:pt x="1881" y="654"/>
                  </a:lnTo>
                  <a:lnTo>
                    <a:pt x="1902" y="723"/>
                  </a:lnTo>
                  <a:lnTo>
                    <a:pt x="1918" y="792"/>
                  </a:lnTo>
                  <a:lnTo>
                    <a:pt x="1927" y="863"/>
                  </a:lnTo>
                  <a:lnTo>
                    <a:pt x="1932" y="934"/>
                  </a:lnTo>
                  <a:lnTo>
                    <a:pt x="1932" y="1004"/>
                  </a:lnTo>
                  <a:lnTo>
                    <a:pt x="1927" y="1075"/>
                  </a:lnTo>
                  <a:lnTo>
                    <a:pt x="1918" y="1145"/>
                  </a:lnTo>
                  <a:lnTo>
                    <a:pt x="1902" y="1215"/>
                  </a:lnTo>
                  <a:lnTo>
                    <a:pt x="1881" y="1283"/>
                  </a:lnTo>
                  <a:lnTo>
                    <a:pt x="1855" y="1350"/>
                  </a:lnTo>
                  <a:lnTo>
                    <a:pt x="1825" y="1416"/>
                  </a:lnTo>
                  <a:lnTo>
                    <a:pt x="1789" y="1479"/>
                  </a:lnTo>
                  <a:lnTo>
                    <a:pt x="1748" y="1540"/>
                  </a:lnTo>
                  <a:lnTo>
                    <a:pt x="1702" y="1598"/>
                  </a:lnTo>
                  <a:lnTo>
                    <a:pt x="1650" y="1653"/>
                  </a:lnTo>
                  <a:lnTo>
                    <a:pt x="1596" y="1704"/>
                  </a:lnTo>
                  <a:lnTo>
                    <a:pt x="1538" y="1751"/>
                  </a:lnTo>
                  <a:lnTo>
                    <a:pt x="1479" y="1791"/>
                  </a:lnTo>
                  <a:lnTo>
                    <a:pt x="1417" y="1827"/>
                  </a:lnTo>
                  <a:lnTo>
                    <a:pt x="1353" y="1857"/>
                  </a:lnTo>
                  <a:lnTo>
                    <a:pt x="1287" y="1883"/>
                  </a:lnTo>
                  <a:lnTo>
                    <a:pt x="1220" y="1904"/>
                  </a:lnTo>
                  <a:lnTo>
                    <a:pt x="1152" y="1920"/>
                  </a:lnTo>
                  <a:lnTo>
                    <a:pt x="1084" y="1930"/>
                  </a:lnTo>
                  <a:lnTo>
                    <a:pt x="1014" y="1937"/>
                  </a:lnTo>
                  <a:lnTo>
                    <a:pt x="945" y="1938"/>
                  </a:lnTo>
                  <a:lnTo>
                    <a:pt x="875" y="1933"/>
                  </a:lnTo>
                  <a:lnTo>
                    <a:pt x="807" y="1924"/>
                  </a:lnTo>
                  <a:lnTo>
                    <a:pt x="738" y="1910"/>
                  </a:lnTo>
                  <a:lnTo>
                    <a:pt x="671" y="1891"/>
                  </a:lnTo>
                  <a:lnTo>
                    <a:pt x="605" y="1867"/>
                  </a:lnTo>
                  <a:lnTo>
                    <a:pt x="540" y="1838"/>
                  </a:lnTo>
                  <a:lnTo>
                    <a:pt x="478" y="1804"/>
                  </a:lnTo>
                  <a:lnTo>
                    <a:pt x="476" y="1803"/>
                  </a:lnTo>
                  <a:lnTo>
                    <a:pt x="426" y="1836"/>
                  </a:lnTo>
                  <a:lnTo>
                    <a:pt x="378" y="1864"/>
                  </a:lnTo>
                  <a:lnTo>
                    <a:pt x="328" y="1885"/>
                  </a:lnTo>
                  <a:lnTo>
                    <a:pt x="281" y="1901"/>
                  </a:lnTo>
                  <a:lnTo>
                    <a:pt x="233" y="1912"/>
                  </a:lnTo>
                  <a:lnTo>
                    <a:pt x="187" y="1919"/>
                  </a:lnTo>
                  <a:lnTo>
                    <a:pt x="144" y="1921"/>
                  </a:lnTo>
                  <a:lnTo>
                    <a:pt x="103" y="1920"/>
                  </a:lnTo>
                  <a:lnTo>
                    <a:pt x="65" y="1915"/>
                  </a:lnTo>
                  <a:lnTo>
                    <a:pt x="52" y="1911"/>
                  </a:lnTo>
                  <a:lnTo>
                    <a:pt x="44" y="1905"/>
                  </a:lnTo>
                  <a:lnTo>
                    <a:pt x="37" y="1895"/>
                  </a:lnTo>
                  <a:lnTo>
                    <a:pt x="33" y="1884"/>
                  </a:lnTo>
                  <a:lnTo>
                    <a:pt x="33" y="1873"/>
                  </a:lnTo>
                  <a:lnTo>
                    <a:pt x="37" y="1862"/>
                  </a:lnTo>
                  <a:lnTo>
                    <a:pt x="44" y="1852"/>
                  </a:lnTo>
                  <a:lnTo>
                    <a:pt x="54" y="1845"/>
                  </a:lnTo>
                  <a:lnTo>
                    <a:pt x="90" y="1824"/>
                  </a:lnTo>
                  <a:lnTo>
                    <a:pt x="122" y="1799"/>
                  </a:lnTo>
                  <a:lnTo>
                    <a:pt x="151" y="1773"/>
                  </a:lnTo>
                  <a:lnTo>
                    <a:pt x="177" y="1743"/>
                  </a:lnTo>
                  <a:lnTo>
                    <a:pt x="201" y="1713"/>
                  </a:lnTo>
                  <a:lnTo>
                    <a:pt x="221" y="1681"/>
                  </a:lnTo>
                  <a:lnTo>
                    <a:pt x="239" y="1649"/>
                  </a:lnTo>
                  <a:lnTo>
                    <a:pt x="253" y="1618"/>
                  </a:lnTo>
                  <a:lnTo>
                    <a:pt x="243" y="1610"/>
                  </a:lnTo>
                  <a:lnTo>
                    <a:pt x="196" y="1555"/>
                  </a:lnTo>
                  <a:lnTo>
                    <a:pt x="156" y="1497"/>
                  </a:lnTo>
                  <a:lnTo>
                    <a:pt x="119" y="1437"/>
                  </a:lnTo>
                  <a:lnTo>
                    <a:pt x="89" y="1374"/>
                  </a:lnTo>
                  <a:lnTo>
                    <a:pt x="61" y="1310"/>
                  </a:lnTo>
                  <a:lnTo>
                    <a:pt x="39" y="1244"/>
                  </a:lnTo>
                  <a:lnTo>
                    <a:pt x="22" y="1178"/>
                  </a:lnTo>
                  <a:lnTo>
                    <a:pt x="10" y="1111"/>
                  </a:lnTo>
                  <a:lnTo>
                    <a:pt x="2" y="1043"/>
                  </a:lnTo>
                  <a:lnTo>
                    <a:pt x="0" y="975"/>
                  </a:lnTo>
                  <a:lnTo>
                    <a:pt x="1" y="907"/>
                  </a:lnTo>
                  <a:lnTo>
                    <a:pt x="9" y="838"/>
                  </a:lnTo>
                  <a:lnTo>
                    <a:pt x="20" y="771"/>
                  </a:lnTo>
                  <a:lnTo>
                    <a:pt x="36" y="704"/>
                  </a:lnTo>
                  <a:lnTo>
                    <a:pt x="57" y="639"/>
                  </a:lnTo>
                  <a:lnTo>
                    <a:pt x="83" y="575"/>
                  </a:lnTo>
                  <a:lnTo>
                    <a:pt x="113" y="512"/>
                  </a:lnTo>
                  <a:lnTo>
                    <a:pt x="149" y="452"/>
                  </a:lnTo>
                  <a:lnTo>
                    <a:pt x="189" y="392"/>
                  </a:lnTo>
                  <a:lnTo>
                    <a:pt x="233" y="336"/>
                  </a:lnTo>
                  <a:lnTo>
                    <a:pt x="283" y="282"/>
                  </a:lnTo>
                  <a:lnTo>
                    <a:pt x="339" y="232"/>
                  </a:lnTo>
                  <a:lnTo>
                    <a:pt x="397" y="185"/>
                  </a:lnTo>
                  <a:lnTo>
                    <a:pt x="458" y="144"/>
                  </a:lnTo>
                  <a:lnTo>
                    <a:pt x="521" y="108"/>
                  </a:lnTo>
                  <a:lnTo>
                    <a:pt x="586" y="77"/>
                  </a:lnTo>
                  <a:lnTo>
                    <a:pt x="654" y="51"/>
                  </a:lnTo>
                  <a:lnTo>
                    <a:pt x="721" y="31"/>
                  </a:lnTo>
                  <a:lnTo>
                    <a:pt x="791" y="15"/>
                  </a:lnTo>
                  <a:lnTo>
                    <a:pt x="861" y="6"/>
                  </a:lnTo>
                  <a:lnTo>
                    <a:pt x="9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88" name="Freeform 487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SpPr/>
          <p:nvPr/>
        </p:nvSpPr>
        <p:spPr bwMode="auto">
          <a:xfrm>
            <a:off x="348453" y="3159247"/>
            <a:ext cx="296085" cy="316665"/>
          </a:xfrm>
          <a:custGeom>
            <a:avLst/>
            <a:gdLst>
              <a:gd name="T0" fmla="*/ 3125 w 3125"/>
              <a:gd name="T1" fmla="*/ 0 h 3341"/>
              <a:gd name="T2" fmla="*/ 2382 w 3125"/>
              <a:gd name="T3" fmla="*/ 3107 h 3341"/>
              <a:gd name="T4" fmla="*/ 1782 w 3125"/>
              <a:gd name="T5" fmla="*/ 2722 h 3341"/>
              <a:gd name="T6" fmla="*/ 1272 w 3125"/>
              <a:gd name="T7" fmla="*/ 3341 h 3341"/>
              <a:gd name="T8" fmla="*/ 1272 w 3125"/>
              <a:gd name="T9" fmla="*/ 2367 h 3341"/>
              <a:gd name="T10" fmla="*/ 2369 w 3125"/>
              <a:gd name="T11" fmla="*/ 901 h 3341"/>
              <a:gd name="T12" fmla="*/ 907 w 3125"/>
              <a:gd name="T13" fmla="*/ 2157 h 3341"/>
              <a:gd name="T14" fmla="*/ 0 w 3125"/>
              <a:gd name="T15" fmla="*/ 1569 h 3341"/>
              <a:gd name="T16" fmla="*/ 3125 w 3125"/>
              <a:gd name="T17" fmla="*/ 0 h 33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25" h="3341">
                <a:moveTo>
                  <a:pt x="3125" y="0"/>
                </a:moveTo>
                <a:lnTo>
                  <a:pt x="2382" y="3107"/>
                </a:lnTo>
                <a:lnTo>
                  <a:pt x="1782" y="2722"/>
                </a:lnTo>
                <a:lnTo>
                  <a:pt x="1272" y="3341"/>
                </a:lnTo>
                <a:lnTo>
                  <a:pt x="1272" y="2367"/>
                </a:lnTo>
                <a:lnTo>
                  <a:pt x="2369" y="901"/>
                </a:lnTo>
                <a:lnTo>
                  <a:pt x="907" y="2157"/>
                </a:lnTo>
                <a:lnTo>
                  <a:pt x="0" y="1569"/>
                </a:lnTo>
                <a:lnTo>
                  <a:pt x="3125" y="0"/>
                </a:lnTo>
                <a:close/>
              </a:path>
            </a:pathLst>
          </a:custGeom>
          <a:gradFill>
            <a:gsLst>
              <a:gs pos="100000">
                <a:schemeClr val="accent2">
                  <a:lumMod val="50000"/>
                </a:schemeClr>
              </a:gs>
              <a:gs pos="0">
                <a:schemeClr val="accent4"/>
              </a:gs>
            </a:gsLst>
            <a:lin ang="0" scaled="1"/>
          </a:gra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Arial"/>
              <a:ea typeface="微软雅黑"/>
              <a:sym typeface="Arial"/>
            </a:endParaRPr>
          </a:p>
        </p:txBody>
      </p:sp>
      <p:grpSp>
        <p:nvGrpSpPr>
          <p:cNvPr id="89" name="Group 299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GrpSpPr>
            <a:grpSpLocks noChangeAspect="1"/>
          </p:cNvGrpSpPr>
          <p:nvPr/>
        </p:nvGrpSpPr>
        <p:grpSpPr bwMode="auto">
          <a:xfrm>
            <a:off x="10110375" y="5570947"/>
            <a:ext cx="257373" cy="261810"/>
            <a:chOff x="4241" y="1331"/>
            <a:chExt cx="464" cy="472"/>
          </a:xfrm>
          <a:gradFill>
            <a:gsLst>
              <a:gs pos="100000">
                <a:schemeClr val="accent2">
                  <a:lumMod val="50000"/>
                </a:schemeClr>
              </a:gs>
              <a:gs pos="0">
                <a:schemeClr val="accent4"/>
              </a:gs>
            </a:gsLst>
            <a:lin ang="0" scaled="1"/>
          </a:gradFill>
        </p:grpSpPr>
        <p:sp>
          <p:nvSpPr>
            <p:cNvPr id="90" name="Freeform 301"/>
            <p:cNvSpPr/>
            <p:nvPr/>
          </p:nvSpPr>
          <p:spPr bwMode="auto">
            <a:xfrm>
              <a:off x="4490" y="1331"/>
              <a:ext cx="215" cy="219"/>
            </a:xfrm>
            <a:custGeom>
              <a:avLst/>
              <a:gdLst>
                <a:gd name="T0" fmla="*/ 0 w 1506"/>
                <a:gd name="T1" fmla="*/ 0 h 1533"/>
                <a:gd name="T2" fmla="*/ 100 w 1506"/>
                <a:gd name="T3" fmla="*/ 10 h 1533"/>
                <a:gd name="T4" fmla="*/ 198 w 1506"/>
                <a:gd name="T5" fmla="*/ 26 h 1533"/>
                <a:gd name="T6" fmla="*/ 295 w 1506"/>
                <a:gd name="T7" fmla="*/ 48 h 1533"/>
                <a:gd name="T8" fmla="*/ 388 w 1506"/>
                <a:gd name="T9" fmla="*/ 76 h 1533"/>
                <a:gd name="T10" fmla="*/ 479 w 1506"/>
                <a:gd name="T11" fmla="*/ 109 h 1533"/>
                <a:gd name="T12" fmla="*/ 567 w 1506"/>
                <a:gd name="T13" fmla="*/ 147 h 1533"/>
                <a:gd name="T14" fmla="*/ 654 w 1506"/>
                <a:gd name="T15" fmla="*/ 192 h 1533"/>
                <a:gd name="T16" fmla="*/ 736 w 1506"/>
                <a:gd name="T17" fmla="*/ 239 h 1533"/>
                <a:gd name="T18" fmla="*/ 816 w 1506"/>
                <a:gd name="T19" fmla="*/ 293 h 1533"/>
                <a:gd name="T20" fmla="*/ 892 w 1506"/>
                <a:gd name="T21" fmla="*/ 351 h 1533"/>
                <a:gd name="T22" fmla="*/ 965 w 1506"/>
                <a:gd name="T23" fmla="*/ 413 h 1533"/>
                <a:gd name="T24" fmla="*/ 1034 w 1506"/>
                <a:gd name="T25" fmla="*/ 479 h 1533"/>
                <a:gd name="T26" fmla="*/ 1100 w 1506"/>
                <a:gd name="T27" fmla="*/ 550 h 1533"/>
                <a:gd name="T28" fmla="*/ 1160 w 1506"/>
                <a:gd name="T29" fmla="*/ 624 h 1533"/>
                <a:gd name="T30" fmla="*/ 1217 w 1506"/>
                <a:gd name="T31" fmla="*/ 702 h 1533"/>
                <a:gd name="T32" fmla="*/ 1269 w 1506"/>
                <a:gd name="T33" fmla="*/ 783 h 1533"/>
                <a:gd name="T34" fmla="*/ 1317 w 1506"/>
                <a:gd name="T35" fmla="*/ 867 h 1533"/>
                <a:gd name="T36" fmla="*/ 1360 w 1506"/>
                <a:gd name="T37" fmla="*/ 955 h 1533"/>
                <a:gd name="T38" fmla="*/ 1397 w 1506"/>
                <a:gd name="T39" fmla="*/ 1045 h 1533"/>
                <a:gd name="T40" fmla="*/ 1431 w 1506"/>
                <a:gd name="T41" fmla="*/ 1138 h 1533"/>
                <a:gd name="T42" fmla="*/ 1458 w 1506"/>
                <a:gd name="T43" fmla="*/ 1233 h 1533"/>
                <a:gd name="T44" fmla="*/ 1480 w 1506"/>
                <a:gd name="T45" fmla="*/ 1332 h 1533"/>
                <a:gd name="T46" fmla="*/ 1495 w 1506"/>
                <a:gd name="T47" fmla="*/ 1431 h 1533"/>
                <a:gd name="T48" fmla="*/ 1506 w 1506"/>
                <a:gd name="T49" fmla="*/ 1533 h 1533"/>
                <a:gd name="T50" fmla="*/ 0 w 1506"/>
                <a:gd name="T51" fmla="*/ 1533 h 1533"/>
                <a:gd name="T52" fmla="*/ 0 w 1506"/>
                <a:gd name="T53" fmla="*/ 0 h 1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06" h="1533">
                  <a:moveTo>
                    <a:pt x="0" y="0"/>
                  </a:moveTo>
                  <a:lnTo>
                    <a:pt x="100" y="10"/>
                  </a:lnTo>
                  <a:lnTo>
                    <a:pt x="198" y="26"/>
                  </a:lnTo>
                  <a:lnTo>
                    <a:pt x="295" y="48"/>
                  </a:lnTo>
                  <a:lnTo>
                    <a:pt x="388" y="76"/>
                  </a:lnTo>
                  <a:lnTo>
                    <a:pt x="479" y="109"/>
                  </a:lnTo>
                  <a:lnTo>
                    <a:pt x="567" y="147"/>
                  </a:lnTo>
                  <a:lnTo>
                    <a:pt x="654" y="192"/>
                  </a:lnTo>
                  <a:lnTo>
                    <a:pt x="736" y="239"/>
                  </a:lnTo>
                  <a:lnTo>
                    <a:pt x="816" y="293"/>
                  </a:lnTo>
                  <a:lnTo>
                    <a:pt x="892" y="351"/>
                  </a:lnTo>
                  <a:lnTo>
                    <a:pt x="965" y="413"/>
                  </a:lnTo>
                  <a:lnTo>
                    <a:pt x="1034" y="479"/>
                  </a:lnTo>
                  <a:lnTo>
                    <a:pt x="1100" y="550"/>
                  </a:lnTo>
                  <a:lnTo>
                    <a:pt x="1160" y="624"/>
                  </a:lnTo>
                  <a:lnTo>
                    <a:pt x="1217" y="702"/>
                  </a:lnTo>
                  <a:lnTo>
                    <a:pt x="1269" y="783"/>
                  </a:lnTo>
                  <a:lnTo>
                    <a:pt x="1317" y="867"/>
                  </a:lnTo>
                  <a:lnTo>
                    <a:pt x="1360" y="955"/>
                  </a:lnTo>
                  <a:lnTo>
                    <a:pt x="1397" y="1045"/>
                  </a:lnTo>
                  <a:lnTo>
                    <a:pt x="1431" y="1138"/>
                  </a:lnTo>
                  <a:lnTo>
                    <a:pt x="1458" y="1233"/>
                  </a:lnTo>
                  <a:lnTo>
                    <a:pt x="1480" y="1332"/>
                  </a:lnTo>
                  <a:lnTo>
                    <a:pt x="1495" y="1431"/>
                  </a:lnTo>
                  <a:lnTo>
                    <a:pt x="1506" y="1533"/>
                  </a:lnTo>
                  <a:lnTo>
                    <a:pt x="0" y="153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91" name="Freeform 302"/>
            <p:cNvSpPr>
              <a:spLocks noEditPoints="1"/>
            </p:cNvSpPr>
            <p:nvPr/>
          </p:nvSpPr>
          <p:spPr bwMode="auto">
            <a:xfrm>
              <a:off x="4493" y="1583"/>
              <a:ext cx="212" cy="190"/>
            </a:xfrm>
            <a:custGeom>
              <a:avLst/>
              <a:gdLst>
                <a:gd name="T0" fmla="*/ 362 w 1480"/>
                <a:gd name="T1" fmla="*/ 231 h 1332"/>
                <a:gd name="T2" fmla="*/ 732 w 1480"/>
                <a:gd name="T3" fmla="*/ 996 h 1332"/>
                <a:gd name="T4" fmla="*/ 796 w 1480"/>
                <a:gd name="T5" fmla="*/ 941 h 1332"/>
                <a:gd name="T6" fmla="*/ 856 w 1480"/>
                <a:gd name="T7" fmla="*/ 883 h 1332"/>
                <a:gd name="T8" fmla="*/ 912 w 1480"/>
                <a:gd name="T9" fmla="*/ 821 h 1332"/>
                <a:gd name="T10" fmla="*/ 965 w 1480"/>
                <a:gd name="T11" fmla="*/ 757 h 1332"/>
                <a:gd name="T12" fmla="*/ 1014 w 1480"/>
                <a:gd name="T13" fmla="*/ 689 h 1332"/>
                <a:gd name="T14" fmla="*/ 1059 w 1480"/>
                <a:gd name="T15" fmla="*/ 618 h 1332"/>
                <a:gd name="T16" fmla="*/ 1099 w 1480"/>
                <a:gd name="T17" fmla="*/ 546 h 1332"/>
                <a:gd name="T18" fmla="*/ 1135 w 1480"/>
                <a:gd name="T19" fmla="*/ 469 h 1332"/>
                <a:gd name="T20" fmla="*/ 1166 w 1480"/>
                <a:gd name="T21" fmla="*/ 392 h 1332"/>
                <a:gd name="T22" fmla="*/ 1194 w 1480"/>
                <a:gd name="T23" fmla="*/ 312 h 1332"/>
                <a:gd name="T24" fmla="*/ 1216 w 1480"/>
                <a:gd name="T25" fmla="*/ 231 h 1332"/>
                <a:gd name="T26" fmla="*/ 362 w 1480"/>
                <a:gd name="T27" fmla="*/ 231 h 1332"/>
                <a:gd name="T28" fmla="*/ 0 w 1480"/>
                <a:gd name="T29" fmla="*/ 0 h 1332"/>
                <a:gd name="T30" fmla="*/ 1480 w 1480"/>
                <a:gd name="T31" fmla="*/ 0 h 1332"/>
                <a:gd name="T32" fmla="*/ 1470 w 1480"/>
                <a:gd name="T33" fmla="*/ 101 h 1332"/>
                <a:gd name="T34" fmla="*/ 1455 w 1480"/>
                <a:gd name="T35" fmla="*/ 200 h 1332"/>
                <a:gd name="T36" fmla="*/ 1433 w 1480"/>
                <a:gd name="T37" fmla="*/ 296 h 1332"/>
                <a:gd name="T38" fmla="*/ 1406 w 1480"/>
                <a:gd name="T39" fmla="*/ 391 h 1332"/>
                <a:gd name="T40" fmla="*/ 1374 w 1480"/>
                <a:gd name="T41" fmla="*/ 483 h 1332"/>
                <a:gd name="T42" fmla="*/ 1337 w 1480"/>
                <a:gd name="T43" fmla="*/ 572 h 1332"/>
                <a:gd name="T44" fmla="*/ 1294 w 1480"/>
                <a:gd name="T45" fmla="*/ 659 h 1332"/>
                <a:gd name="T46" fmla="*/ 1248 w 1480"/>
                <a:gd name="T47" fmla="*/ 743 h 1332"/>
                <a:gd name="T48" fmla="*/ 1196 w 1480"/>
                <a:gd name="T49" fmla="*/ 823 h 1332"/>
                <a:gd name="T50" fmla="*/ 1140 w 1480"/>
                <a:gd name="T51" fmla="*/ 900 h 1332"/>
                <a:gd name="T52" fmla="*/ 1081 w 1480"/>
                <a:gd name="T53" fmla="*/ 974 h 1332"/>
                <a:gd name="T54" fmla="*/ 1016 w 1480"/>
                <a:gd name="T55" fmla="*/ 1044 h 1332"/>
                <a:gd name="T56" fmla="*/ 949 w 1480"/>
                <a:gd name="T57" fmla="*/ 1110 h 1332"/>
                <a:gd name="T58" fmla="*/ 877 w 1480"/>
                <a:gd name="T59" fmla="*/ 1171 h 1332"/>
                <a:gd name="T60" fmla="*/ 802 w 1480"/>
                <a:gd name="T61" fmla="*/ 1230 h 1332"/>
                <a:gd name="T62" fmla="*/ 724 w 1480"/>
                <a:gd name="T63" fmla="*/ 1283 h 1332"/>
                <a:gd name="T64" fmla="*/ 643 w 1480"/>
                <a:gd name="T65" fmla="*/ 1332 h 1332"/>
                <a:gd name="T66" fmla="*/ 0 w 1480"/>
                <a:gd name="T67" fmla="*/ 0 h 1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80" h="1332">
                  <a:moveTo>
                    <a:pt x="362" y="231"/>
                  </a:moveTo>
                  <a:lnTo>
                    <a:pt x="732" y="996"/>
                  </a:lnTo>
                  <a:lnTo>
                    <a:pt x="796" y="941"/>
                  </a:lnTo>
                  <a:lnTo>
                    <a:pt x="856" y="883"/>
                  </a:lnTo>
                  <a:lnTo>
                    <a:pt x="912" y="821"/>
                  </a:lnTo>
                  <a:lnTo>
                    <a:pt x="965" y="757"/>
                  </a:lnTo>
                  <a:lnTo>
                    <a:pt x="1014" y="689"/>
                  </a:lnTo>
                  <a:lnTo>
                    <a:pt x="1059" y="618"/>
                  </a:lnTo>
                  <a:lnTo>
                    <a:pt x="1099" y="546"/>
                  </a:lnTo>
                  <a:lnTo>
                    <a:pt x="1135" y="469"/>
                  </a:lnTo>
                  <a:lnTo>
                    <a:pt x="1166" y="392"/>
                  </a:lnTo>
                  <a:lnTo>
                    <a:pt x="1194" y="312"/>
                  </a:lnTo>
                  <a:lnTo>
                    <a:pt x="1216" y="231"/>
                  </a:lnTo>
                  <a:lnTo>
                    <a:pt x="362" y="231"/>
                  </a:lnTo>
                  <a:close/>
                  <a:moveTo>
                    <a:pt x="0" y="0"/>
                  </a:moveTo>
                  <a:lnTo>
                    <a:pt x="1480" y="0"/>
                  </a:lnTo>
                  <a:lnTo>
                    <a:pt x="1470" y="101"/>
                  </a:lnTo>
                  <a:lnTo>
                    <a:pt x="1455" y="200"/>
                  </a:lnTo>
                  <a:lnTo>
                    <a:pt x="1433" y="296"/>
                  </a:lnTo>
                  <a:lnTo>
                    <a:pt x="1406" y="391"/>
                  </a:lnTo>
                  <a:lnTo>
                    <a:pt x="1374" y="483"/>
                  </a:lnTo>
                  <a:lnTo>
                    <a:pt x="1337" y="572"/>
                  </a:lnTo>
                  <a:lnTo>
                    <a:pt x="1294" y="659"/>
                  </a:lnTo>
                  <a:lnTo>
                    <a:pt x="1248" y="743"/>
                  </a:lnTo>
                  <a:lnTo>
                    <a:pt x="1196" y="823"/>
                  </a:lnTo>
                  <a:lnTo>
                    <a:pt x="1140" y="900"/>
                  </a:lnTo>
                  <a:lnTo>
                    <a:pt x="1081" y="974"/>
                  </a:lnTo>
                  <a:lnTo>
                    <a:pt x="1016" y="1044"/>
                  </a:lnTo>
                  <a:lnTo>
                    <a:pt x="949" y="1110"/>
                  </a:lnTo>
                  <a:lnTo>
                    <a:pt x="877" y="1171"/>
                  </a:lnTo>
                  <a:lnTo>
                    <a:pt x="802" y="1230"/>
                  </a:lnTo>
                  <a:lnTo>
                    <a:pt x="724" y="1283"/>
                  </a:lnTo>
                  <a:lnTo>
                    <a:pt x="643" y="133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92" name="Freeform 303"/>
            <p:cNvSpPr>
              <a:spLocks noEditPoints="1"/>
            </p:cNvSpPr>
            <p:nvPr/>
          </p:nvSpPr>
          <p:spPr bwMode="auto">
            <a:xfrm>
              <a:off x="4241" y="1331"/>
              <a:ext cx="315" cy="472"/>
            </a:xfrm>
            <a:custGeom>
              <a:avLst/>
              <a:gdLst>
                <a:gd name="T0" fmla="*/ 1515 w 2204"/>
                <a:gd name="T1" fmla="*/ 1762 h 3301"/>
                <a:gd name="T2" fmla="*/ 2126 w 2204"/>
                <a:gd name="T3" fmla="*/ 3218 h 3301"/>
                <a:gd name="T4" fmla="*/ 1965 w 2204"/>
                <a:gd name="T5" fmla="*/ 3263 h 3301"/>
                <a:gd name="T6" fmla="*/ 1797 w 2204"/>
                <a:gd name="T7" fmla="*/ 3292 h 3301"/>
                <a:gd name="T8" fmla="*/ 1624 w 2204"/>
                <a:gd name="T9" fmla="*/ 3301 h 3301"/>
                <a:gd name="T10" fmla="*/ 1420 w 2204"/>
                <a:gd name="T11" fmla="*/ 3289 h 3301"/>
                <a:gd name="T12" fmla="*/ 1225 w 2204"/>
                <a:gd name="T13" fmla="*/ 3250 h 3301"/>
                <a:gd name="T14" fmla="*/ 1037 w 2204"/>
                <a:gd name="T15" fmla="*/ 3190 h 3301"/>
                <a:gd name="T16" fmla="*/ 861 w 2204"/>
                <a:gd name="T17" fmla="*/ 3107 h 3301"/>
                <a:gd name="T18" fmla="*/ 697 w 2204"/>
                <a:gd name="T19" fmla="*/ 3005 h 3301"/>
                <a:gd name="T20" fmla="*/ 546 w 2204"/>
                <a:gd name="T21" fmla="*/ 2883 h 3301"/>
                <a:gd name="T22" fmla="*/ 410 w 2204"/>
                <a:gd name="T23" fmla="*/ 2746 h 3301"/>
                <a:gd name="T24" fmla="*/ 292 w 2204"/>
                <a:gd name="T25" fmla="*/ 2593 h 3301"/>
                <a:gd name="T26" fmla="*/ 191 w 2204"/>
                <a:gd name="T27" fmla="*/ 2425 h 3301"/>
                <a:gd name="T28" fmla="*/ 109 w 2204"/>
                <a:gd name="T29" fmla="*/ 2245 h 3301"/>
                <a:gd name="T30" fmla="*/ 50 w 2204"/>
                <a:gd name="T31" fmla="*/ 2055 h 3301"/>
                <a:gd name="T32" fmla="*/ 13 w 2204"/>
                <a:gd name="T33" fmla="*/ 1855 h 3301"/>
                <a:gd name="T34" fmla="*/ 0 w 2204"/>
                <a:gd name="T35" fmla="*/ 1648 h 3301"/>
                <a:gd name="T36" fmla="*/ 13 w 2204"/>
                <a:gd name="T37" fmla="*/ 1441 h 3301"/>
                <a:gd name="T38" fmla="*/ 50 w 2204"/>
                <a:gd name="T39" fmla="*/ 1242 h 3301"/>
                <a:gd name="T40" fmla="*/ 109 w 2204"/>
                <a:gd name="T41" fmla="*/ 1052 h 3301"/>
                <a:gd name="T42" fmla="*/ 189 w 2204"/>
                <a:gd name="T43" fmla="*/ 873 h 3301"/>
                <a:gd name="T44" fmla="*/ 290 w 2204"/>
                <a:gd name="T45" fmla="*/ 705 h 3301"/>
                <a:gd name="T46" fmla="*/ 408 w 2204"/>
                <a:gd name="T47" fmla="*/ 552 h 3301"/>
                <a:gd name="T48" fmla="*/ 544 w 2204"/>
                <a:gd name="T49" fmla="*/ 414 h 3301"/>
                <a:gd name="T50" fmla="*/ 693 w 2204"/>
                <a:gd name="T51" fmla="*/ 293 h 3301"/>
                <a:gd name="T52" fmla="*/ 857 w 2204"/>
                <a:gd name="T53" fmla="*/ 192 h 3301"/>
                <a:gd name="T54" fmla="*/ 1033 w 2204"/>
                <a:gd name="T55" fmla="*/ 109 h 3301"/>
                <a:gd name="T56" fmla="*/ 1219 w 2204"/>
                <a:gd name="T57" fmla="*/ 47 h 3301"/>
                <a:gd name="T58" fmla="*/ 1415 w 2204"/>
                <a:gd name="T59" fmla="*/ 9 h 3301"/>
                <a:gd name="T60" fmla="*/ 1515 w 2204"/>
                <a:gd name="T61" fmla="*/ 0 h 3301"/>
                <a:gd name="T62" fmla="*/ 1515 w 2204"/>
                <a:gd name="T63" fmla="*/ 0 h 3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04" h="3301">
                  <a:moveTo>
                    <a:pt x="1515" y="0"/>
                  </a:moveTo>
                  <a:lnTo>
                    <a:pt x="1515" y="1762"/>
                  </a:lnTo>
                  <a:lnTo>
                    <a:pt x="2204" y="3189"/>
                  </a:lnTo>
                  <a:lnTo>
                    <a:pt x="2126" y="3218"/>
                  </a:lnTo>
                  <a:lnTo>
                    <a:pt x="2046" y="3243"/>
                  </a:lnTo>
                  <a:lnTo>
                    <a:pt x="1965" y="3263"/>
                  </a:lnTo>
                  <a:lnTo>
                    <a:pt x="1882" y="3279"/>
                  </a:lnTo>
                  <a:lnTo>
                    <a:pt x="1797" y="3292"/>
                  </a:lnTo>
                  <a:lnTo>
                    <a:pt x="1711" y="3299"/>
                  </a:lnTo>
                  <a:lnTo>
                    <a:pt x="1624" y="3301"/>
                  </a:lnTo>
                  <a:lnTo>
                    <a:pt x="1521" y="3298"/>
                  </a:lnTo>
                  <a:lnTo>
                    <a:pt x="1420" y="3289"/>
                  </a:lnTo>
                  <a:lnTo>
                    <a:pt x="1321" y="3273"/>
                  </a:lnTo>
                  <a:lnTo>
                    <a:pt x="1225" y="3250"/>
                  </a:lnTo>
                  <a:lnTo>
                    <a:pt x="1130" y="3223"/>
                  </a:lnTo>
                  <a:lnTo>
                    <a:pt x="1037" y="3190"/>
                  </a:lnTo>
                  <a:lnTo>
                    <a:pt x="948" y="3152"/>
                  </a:lnTo>
                  <a:lnTo>
                    <a:pt x="861" y="3107"/>
                  </a:lnTo>
                  <a:lnTo>
                    <a:pt x="777" y="3058"/>
                  </a:lnTo>
                  <a:lnTo>
                    <a:pt x="697" y="3005"/>
                  </a:lnTo>
                  <a:lnTo>
                    <a:pt x="620" y="2947"/>
                  </a:lnTo>
                  <a:lnTo>
                    <a:pt x="546" y="2883"/>
                  </a:lnTo>
                  <a:lnTo>
                    <a:pt x="476" y="2817"/>
                  </a:lnTo>
                  <a:lnTo>
                    <a:pt x="410" y="2746"/>
                  </a:lnTo>
                  <a:lnTo>
                    <a:pt x="349" y="2671"/>
                  </a:lnTo>
                  <a:lnTo>
                    <a:pt x="292" y="2593"/>
                  </a:lnTo>
                  <a:lnTo>
                    <a:pt x="238" y="2510"/>
                  </a:lnTo>
                  <a:lnTo>
                    <a:pt x="191" y="2425"/>
                  </a:lnTo>
                  <a:lnTo>
                    <a:pt x="148" y="2336"/>
                  </a:lnTo>
                  <a:lnTo>
                    <a:pt x="109" y="2245"/>
                  </a:lnTo>
                  <a:lnTo>
                    <a:pt x="77" y="2152"/>
                  </a:lnTo>
                  <a:lnTo>
                    <a:pt x="50" y="2055"/>
                  </a:lnTo>
                  <a:lnTo>
                    <a:pt x="29" y="1955"/>
                  </a:lnTo>
                  <a:lnTo>
                    <a:pt x="13" y="1855"/>
                  </a:lnTo>
                  <a:lnTo>
                    <a:pt x="4" y="1752"/>
                  </a:lnTo>
                  <a:lnTo>
                    <a:pt x="0" y="1648"/>
                  </a:lnTo>
                  <a:lnTo>
                    <a:pt x="4" y="1543"/>
                  </a:lnTo>
                  <a:lnTo>
                    <a:pt x="13" y="1441"/>
                  </a:lnTo>
                  <a:lnTo>
                    <a:pt x="28" y="1340"/>
                  </a:lnTo>
                  <a:lnTo>
                    <a:pt x="50" y="1242"/>
                  </a:lnTo>
                  <a:lnTo>
                    <a:pt x="77" y="1145"/>
                  </a:lnTo>
                  <a:lnTo>
                    <a:pt x="109" y="1052"/>
                  </a:lnTo>
                  <a:lnTo>
                    <a:pt x="147" y="961"/>
                  </a:lnTo>
                  <a:lnTo>
                    <a:pt x="189" y="873"/>
                  </a:lnTo>
                  <a:lnTo>
                    <a:pt x="237" y="788"/>
                  </a:lnTo>
                  <a:lnTo>
                    <a:pt x="290" y="705"/>
                  </a:lnTo>
                  <a:lnTo>
                    <a:pt x="347" y="628"/>
                  </a:lnTo>
                  <a:lnTo>
                    <a:pt x="408" y="552"/>
                  </a:lnTo>
                  <a:lnTo>
                    <a:pt x="474" y="481"/>
                  </a:lnTo>
                  <a:lnTo>
                    <a:pt x="544" y="414"/>
                  </a:lnTo>
                  <a:lnTo>
                    <a:pt x="616" y="352"/>
                  </a:lnTo>
                  <a:lnTo>
                    <a:pt x="693" y="293"/>
                  </a:lnTo>
                  <a:lnTo>
                    <a:pt x="774" y="240"/>
                  </a:lnTo>
                  <a:lnTo>
                    <a:pt x="857" y="192"/>
                  </a:lnTo>
                  <a:lnTo>
                    <a:pt x="943" y="147"/>
                  </a:lnTo>
                  <a:lnTo>
                    <a:pt x="1033" y="109"/>
                  </a:lnTo>
                  <a:lnTo>
                    <a:pt x="1126" y="76"/>
                  </a:lnTo>
                  <a:lnTo>
                    <a:pt x="1219" y="47"/>
                  </a:lnTo>
                  <a:lnTo>
                    <a:pt x="1316" y="26"/>
                  </a:lnTo>
                  <a:lnTo>
                    <a:pt x="1415" y="9"/>
                  </a:lnTo>
                  <a:lnTo>
                    <a:pt x="1515" y="0"/>
                  </a:lnTo>
                  <a:close/>
                  <a:moveTo>
                    <a:pt x="1515" y="0"/>
                  </a:moveTo>
                  <a:lnTo>
                    <a:pt x="1516" y="0"/>
                  </a:lnTo>
                  <a:lnTo>
                    <a:pt x="1515" y="0"/>
                  </a:lnTo>
                  <a:lnTo>
                    <a:pt x="15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4" name="e7d195523061f1c0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 hidden="1"/>
          <p:cNvSpPr txBox="1"/>
          <p:nvPr/>
        </p:nvSpPr>
        <p:spPr>
          <a:xfrm>
            <a:off x="-355600" y="1803400"/>
            <a:ext cx="284693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latin typeface="Arial"/>
                <a:ea typeface="微软雅黑"/>
                <a:sym typeface="Arial"/>
              </a:rPr>
              <a:t>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</a:t>
            </a:r>
            <a:endParaRPr lang="zh-CN" altLang="en-US" sz="100">
              <a:latin typeface="Arial"/>
              <a:ea typeface="微软雅黑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821">
        <p14:flythrough/>
      </p:transition>
    </mc:Choice>
    <mc:Fallback xmlns="">
      <p:transition spd="slow" advTm="1821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占位符 5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4" name="图片占位符 3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4" name="Freeform: Shape 53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SpPr/>
          <p:nvPr/>
        </p:nvSpPr>
        <p:spPr>
          <a:xfrm>
            <a:off x="1" y="3429000"/>
            <a:ext cx="6095999" cy="3429000"/>
          </a:xfrm>
          <a:custGeom>
            <a:avLst/>
            <a:gdLst>
              <a:gd name="connsiteX0" fmla="*/ 0 w 6095999"/>
              <a:gd name="connsiteY0" fmla="*/ 0 h 3429000"/>
              <a:gd name="connsiteX1" fmla="*/ 934065 w 6095999"/>
              <a:gd name="connsiteY1" fmla="*/ 0 h 3429000"/>
              <a:gd name="connsiteX2" fmla="*/ 1114733 w 6095999"/>
              <a:gd name="connsiteY2" fmla="*/ 361335 h 3429000"/>
              <a:gd name="connsiteX3" fmla="*/ 4981268 w 6095999"/>
              <a:gd name="connsiteY3" fmla="*/ 361335 h 3429000"/>
              <a:gd name="connsiteX4" fmla="*/ 5161935 w 6095999"/>
              <a:gd name="connsiteY4" fmla="*/ 0 h 3429000"/>
              <a:gd name="connsiteX5" fmla="*/ 6095999 w 6095999"/>
              <a:gd name="connsiteY5" fmla="*/ 0 h 3429000"/>
              <a:gd name="connsiteX6" fmla="*/ 6095999 w 6095999"/>
              <a:gd name="connsiteY6" fmla="*/ 3429000 h 3429000"/>
              <a:gd name="connsiteX7" fmla="*/ 0 w 6095999"/>
              <a:gd name="connsiteY7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5999" h="3429000">
                <a:moveTo>
                  <a:pt x="0" y="0"/>
                </a:moveTo>
                <a:lnTo>
                  <a:pt x="934065" y="0"/>
                </a:lnTo>
                <a:lnTo>
                  <a:pt x="1114733" y="361335"/>
                </a:lnTo>
                <a:lnTo>
                  <a:pt x="4981268" y="361335"/>
                </a:lnTo>
                <a:lnTo>
                  <a:pt x="5161935" y="0"/>
                </a:lnTo>
                <a:lnTo>
                  <a:pt x="6095999" y="0"/>
                </a:lnTo>
                <a:lnTo>
                  <a:pt x="6095999" y="3429000"/>
                </a:lnTo>
                <a:lnTo>
                  <a:pt x="0" y="342900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80000"/>
                </a:schemeClr>
              </a:gs>
              <a:gs pos="100000">
                <a:schemeClr val="accent4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d-ID"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53" name="Freeform: Shape 52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SpPr/>
          <p:nvPr/>
        </p:nvSpPr>
        <p:spPr>
          <a:xfrm>
            <a:off x="6096001" y="0"/>
            <a:ext cx="6095999" cy="3429000"/>
          </a:xfrm>
          <a:custGeom>
            <a:avLst/>
            <a:gdLst>
              <a:gd name="connsiteX0" fmla="*/ 0 w 6095999"/>
              <a:gd name="connsiteY0" fmla="*/ 0 h 3429000"/>
              <a:gd name="connsiteX1" fmla="*/ 6095999 w 6095999"/>
              <a:gd name="connsiteY1" fmla="*/ 0 h 3429000"/>
              <a:gd name="connsiteX2" fmla="*/ 6095999 w 6095999"/>
              <a:gd name="connsiteY2" fmla="*/ 3429000 h 3429000"/>
              <a:gd name="connsiteX3" fmla="*/ 5161934 w 6095999"/>
              <a:gd name="connsiteY3" fmla="*/ 3429000 h 3429000"/>
              <a:gd name="connsiteX4" fmla="*/ 4981267 w 6095999"/>
              <a:gd name="connsiteY4" fmla="*/ 3067665 h 3429000"/>
              <a:gd name="connsiteX5" fmla="*/ 1114732 w 6095999"/>
              <a:gd name="connsiteY5" fmla="*/ 3067665 h 3429000"/>
              <a:gd name="connsiteX6" fmla="*/ 934064 w 6095999"/>
              <a:gd name="connsiteY6" fmla="*/ 3429000 h 3429000"/>
              <a:gd name="connsiteX7" fmla="*/ 0 w 6095999"/>
              <a:gd name="connsiteY7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5999" h="3429000">
                <a:moveTo>
                  <a:pt x="0" y="0"/>
                </a:moveTo>
                <a:lnTo>
                  <a:pt x="6095999" y="0"/>
                </a:lnTo>
                <a:lnTo>
                  <a:pt x="6095999" y="3429000"/>
                </a:lnTo>
                <a:lnTo>
                  <a:pt x="5161934" y="3429000"/>
                </a:lnTo>
                <a:lnTo>
                  <a:pt x="4981267" y="3067665"/>
                </a:lnTo>
                <a:lnTo>
                  <a:pt x="1114732" y="3067665"/>
                </a:lnTo>
                <a:lnTo>
                  <a:pt x="934064" y="3429000"/>
                </a:lnTo>
                <a:lnTo>
                  <a:pt x="0" y="342900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80000"/>
                </a:schemeClr>
              </a:gs>
              <a:gs pos="100000">
                <a:schemeClr val="accent4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d-ID">
              <a:latin typeface="Arial"/>
              <a:ea typeface="微软雅黑"/>
              <a:cs typeface="+mn-ea"/>
              <a:sym typeface="Arial"/>
            </a:endParaRPr>
          </a:p>
        </p:txBody>
      </p:sp>
      <p:grpSp>
        <p:nvGrpSpPr>
          <p:cNvPr id="59" name="Group 58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GrpSpPr/>
          <p:nvPr/>
        </p:nvGrpSpPr>
        <p:grpSpPr>
          <a:xfrm>
            <a:off x="1022555" y="2213060"/>
            <a:ext cx="4050890" cy="1275189"/>
            <a:chOff x="8591755" y="2701364"/>
            <a:chExt cx="4050890" cy="1275189"/>
          </a:xfrm>
        </p:grpSpPr>
        <p:sp>
          <p:nvSpPr>
            <p:cNvPr id="61" name="TextBox 60"/>
            <p:cNvSpPr txBox="1"/>
            <p:nvPr/>
          </p:nvSpPr>
          <p:spPr>
            <a:xfrm>
              <a:off x="8591755" y="3239748"/>
              <a:ext cx="4050890" cy="7368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d-ID"/>
              </a:defPPr>
              <a:lvl1pPr>
                <a:lnSpc>
                  <a:spcPct val="120000"/>
                </a:lnSpc>
                <a:defRPr sz="1200">
                  <a:solidFill>
                    <a:schemeClr val="bg1">
                      <a:lumMod val="6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defRPr>
              </a:lvl1pPr>
            </a:lstStyle>
            <a:p>
              <a:pPr algn="ctr"/>
              <a:r>
                <a:rPr lang="en-US" dirty="0">
                  <a:latin typeface="Arial"/>
                  <a:ea typeface="微软雅黑"/>
                  <a:cs typeface="+mn-ea"/>
                  <a:sym typeface="Arial"/>
                </a:rPr>
                <a:t>Hey, hey, hey! It's Fat </a:t>
              </a:r>
              <a:r>
                <a:rPr lang="en-US" dirty="0" err="1">
                  <a:latin typeface="Arial"/>
                  <a:ea typeface="微软雅黑"/>
                  <a:cs typeface="+mn-ea"/>
                  <a:sym typeface="Arial"/>
                </a:rPr>
                <a:t>Heijialuo</a:t>
              </a:r>
              <a:r>
                <a:rPr lang="en-US" dirty="0">
                  <a:latin typeface="Arial"/>
                  <a:ea typeface="微软雅黑"/>
                  <a:cs typeface="+mn-ea"/>
                  <a:sym typeface="Arial"/>
                </a:rPr>
                <a:t>! Now I'm </a:t>
              </a:r>
              <a:r>
                <a:rPr lang="en-US" dirty="0" err="1">
                  <a:latin typeface="Arial"/>
                  <a:ea typeface="微软雅黑"/>
                  <a:cs typeface="+mn-ea"/>
                  <a:sym typeface="Arial"/>
                </a:rPr>
                <a:t>gonna</a:t>
              </a:r>
              <a:r>
                <a:rPr lang="en-US" dirty="0">
                  <a:latin typeface="Arial"/>
                  <a:ea typeface="微软雅黑"/>
                  <a:cs typeface="+mn-ea"/>
                  <a:sym typeface="Arial"/>
                </a:rPr>
                <a:t> sing a song for you, and this is </a:t>
              </a:r>
              <a:r>
                <a:rPr lang="en-US" dirty="0" err="1">
                  <a:latin typeface="Arial"/>
                  <a:ea typeface="微软雅黑"/>
                  <a:cs typeface="+mn-ea"/>
                  <a:sym typeface="Arial"/>
                </a:rPr>
                <a:t>gonna</a:t>
              </a:r>
              <a:r>
                <a:rPr lang="en-US" dirty="0">
                  <a:latin typeface="Arial"/>
                  <a:ea typeface="微软雅黑"/>
                  <a:cs typeface="+mn-ea"/>
                  <a:sym typeface="Arial"/>
                </a:rPr>
                <a:t> show you a thing or two. You'll have some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8591755" y="2701364"/>
              <a:ext cx="405089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>
                  <a:latin typeface="Arial"/>
                  <a:ea typeface="微软雅黑"/>
                  <a:sym typeface="Arial"/>
                </a:rPr>
                <a:t>Location  </a:t>
              </a:r>
              <a:r>
                <a:rPr lang="en-US" altLang="zh-CN" sz="3200" b="1" dirty="0">
                  <a:gradFill>
                    <a:gsLst>
                      <a:gs pos="100000">
                        <a:schemeClr val="accent2"/>
                      </a:gs>
                      <a:gs pos="0">
                        <a:schemeClr val="accent1"/>
                      </a:gs>
                    </a:gsLst>
                    <a:lin ang="3000000" scaled="0"/>
                  </a:gradFill>
                  <a:latin typeface="Arial"/>
                  <a:ea typeface="微软雅黑"/>
                  <a:sym typeface="Arial"/>
                </a:rPr>
                <a:t>Analysis</a:t>
              </a:r>
            </a:p>
          </p:txBody>
        </p:sp>
      </p:grpSp>
      <p:grpSp>
        <p:nvGrpSpPr>
          <p:cNvPr id="63" name="Group 62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GrpSpPr/>
          <p:nvPr/>
        </p:nvGrpSpPr>
        <p:grpSpPr>
          <a:xfrm>
            <a:off x="7118554" y="5266634"/>
            <a:ext cx="4050891" cy="1016638"/>
            <a:chOff x="8591754" y="2684775"/>
            <a:chExt cx="4050891" cy="1016638"/>
          </a:xfrm>
        </p:grpSpPr>
        <p:sp>
          <p:nvSpPr>
            <p:cNvPr id="65" name="TextBox 64"/>
            <p:cNvSpPr txBox="1"/>
            <p:nvPr/>
          </p:nvSpPr>
          <p:spPr>
            <a:xfrm>
              <a:off x="8591755" y="3239748"/>
              <a:ext cx="40508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d-ID"/>
              </a:defPPr>
              <a:lvl1pPr>
                <a:lnSpc>
                  <a:spcPct val="120000"/>
                </a:lnSpc>
                <a:defRPr sz="1200">
                  <a:solidFill>
                    <a:schemeClr val="bg1">
                      <a:lumMod val="6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defRPr>
              </a:lvl1pPr>
            </a:lstStyle>
            <a:p>
              <a:pPr algn="ctr"/>
              <a:r>
                <a:rPr lang="en-US" altLang="zh-CN" sz="1000" dirty="0">
                  <a:latin typeface="Arial"/>
                  <a:ea typeface="微软雅黑"/>
                  <a:cs typeface="+mn-ea"/>
                  <a:sym typeface="Arial"/>
                </a:rPr>
                <a:t>Hey, hey, hey! It's Fat </a:t>
              </a:r>
              <a:r>
                <a:rPr lang="en-US" altLang="zh-CN" sz="1000" dirty="0" err="1">
                  <a:latin typeface="Arial"/>
                  <a:ea typeface="微软雅黑"/>
                  <a:cs typeface="+mn-ea"/>
                  <a:sym typeface="Arial"/>
                </a:rPr>
                <a:t>Heijialuo</a:t>
              </a:r>
              <a:r>
                <a:rPr lang="en-US" altLang="zh-CN" sz="1000" dirty="0">
                  <a:latin typeface="Arial"/>
                  <a:ea typeface="微软雅黑"/>
                  <a:cs typeface="+mn-ea"/>
                  <a:sym typeface="Arial"/>
                </a:rPr>
                <a:t>! Now I'm </a:t>
              </a:r>
              <a:r>
                <a:rPr lang="en-US" altLang="zh-CN" sz="1000" dirty="0" err="1">
                  <a:latin typeface="Arial"/>
                  <a:ea typeface="微软雅黑"/>
                  <a:cs typeface="+mn-ea"/>
                  <a:sym typeface="Arial"/>
                </a:rPr>
                <a:t>gonna</a:t>
              </a:r>
              <a:r>
                <a:rPr lang="en-US" altLang="zh-CN" sz="1000" dirty="0">
                  <a:latin typeface="Arial"/>
                  <a:ea typeface="微软雅黑"/>
                  <a:cs typeface="+mn-ea"/>
                  <a:sym typeface="Arial"/>
                </a:rPr>
                <a:t> sing a song for you, and this is </a:t>
              </a:r>
              <a:r>
                <a:rPr lang="en-US" altLang="zh-CN" sz="1000" dirty="0" err="1">
                  <a:latin typeface="Arial"/>
                  <a:ea typeface="微软雅黑"/>
                  <a:cs typeface="+mn-ea"/>
                  <a:sym typeface="Arial"/>
                </a:rPr>
                <a:t>gonna</a:t>
              </a:r>
              <a:r>
                <a:rPr lang="en-US" altLang="zh-CN" sz="1000" dirty="0">
                  <a:latin typeface="Arial"/>
                  <a:ea typeface="微软雅黑"/>
                  <a:cs typeface="+mn-ea"/>
                  <a:sym typeface="Arial"/>
                </a:rPr>
                <a:t> show you a thing or two. You'll have some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8591754" y="2684775"/>
              <a:ext cx="405089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>
                  <a:latin typeface="Arial"/>
                  <a:ea typeface="微软雅黑"/>
                  <a:sym typeface="Arial"/>
                </a:rPr>
                <a:t>Location  </a:t>
              </a:r>
              <a:r>
                <a:rPr lang="en-US" altLang="zh-CN" sz="3200" b="1" dirty="0">
                  <a:gradFill>
                    <a:gsLst>
                      <a:gs pos="100000">
                        <a:schemeClr val="accent2"/>
                      </a:gs>
                      <a:gs pos="0">
                        <a:schemeClr val="accent1"/>
                      </a:gs>
                    </a:gsLst>
                    <a:lin ang="3000000" scaled="0"/>
                  </a:gradFill>
                  <a:latin typeface="Arial"/>
                  <a:ea typeface="微软雅黑"/>
                  <a:sym typeface="Arial"/>
                </a:rPr>
                <a:t>Analysis</a:t>
              </a:r>
            </a:p>
          </p:txBody>
        </p:sp>
      </p:grpSp>
      <p:grpSp>
        <p:nvGrpSpPr>
          <p:cNvPr id="38" name="Group 37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GrpSpPr/>
          <p:nvPr/>
        </p:nvGrpSpPr>
        <p:grpSpPr>
          <a:xfrm>
            <a:off x="2385945" y="4162076"/>
            <a:ext cx="1324110" cy="1324108"/>
            <a:chOff x="2385945" y="4044089"/>
            <a:chExt cx="1324110" cy="1324108"/>
          </a:xfrm>
        </p:grpSpPr>
        <p:grpSp>
          <p:nvGrpSpPr>
            <p:cNvPr id="89" name="Group 88"/>
            <p:cNvGrpSpPr/>
            <p:nvPr/>
          </p:nvGrpSpPr>
          <p:grpSpPr>
            <a:xfrm>
              <a:off x="2385945" y="4044089"/>
              <a:ext cx="1324110" cy="1324108"/>
              <a:chOff x="4126706" y="2563416"/>
              <a:chExt cx="578645" cy="578644"/>
            </a:xfrm>
          </p:grpSpPr>
          <p:sp>
            <p:nvSpPr>
              <p:cNvPr id="93" name="Oval 92"/>
              <p:cNvSpPr/>
              <p:nvPr/>
            </p:nvSpPr>
            <p:spPr>
              <a:xfrm>
                <a:off x="4126706" y="2563416"/>
                <a:ext cx="578644" cy="578644"/>
              </a:xfrm>
              <a:prstGeom prst="ellipse">
                <a:avLst/>
              </a:prstGeom>
              <a:noFill/>
              <a:ln w="38100">
                <a:solidFill>
                  <a:schemeClr val="bg1">
                    <a:alpha val="2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  <p:sp>
            <p:nvSpPr>
              <p:cNvPr id="94" name="Arc 93"/>
              <p:cNvSpPr/>
              <p:nvPr/>
            </p:nvSpPr>
            <p:spPr>
              <a:xfrm>
                <a:off x="4126707" y="2563416"/>
                <a:ext cx="578644" cy="578644"/>
              </a:xfrm>
              <a:prstGeom prst="arc">
                <a:avLst>
                  <a:gd name="adj1" fmla="val 1113564"/>
                  <a:gd name="adj2" fmla="val 16108834"/>
                </a:avLst>
              </a:prstGeom>
              <a:ln w="381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d-ID" sz="3600" dirty="0"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</p:grpSp>
        <p:sp>
          <p:nvSpPr>
            <p:cNvPr id="91" name="TextBox 90"/>
            <p:cNvSpPr txBox="1"/>
            <p:nvPr/>
          </p:nvSpPr>
          <p:spPr>
            <a:xfrm>
              <a:off x="2441885" y="4412474"/>
              <a:ext cx="12122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rPr>
                <a:t>70</a:t>
              </a:r>
              <a:r>
                <a:rPr lang="en-US" sz="3600" baseline="20000" dirty="0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rPr>
                <a:t>%</a:t>
              </a:r>
              <a:endParaRPr lang="id-ID" sz="3600" baseline="20000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  <p:grpSp>
        <p:nvGrpSpPr>
          <p:cNvPr id="3" name="Group 2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GrpSpPr/>
          <p:nvPr/>
        </p:nvGrpSpPr>
        <p:grpSpPr>
          <a:xfrm>
            <a:off x="1125267" y="5707743"/>
            <a:ext cx="3845467" cy="650912"/>
            <a:chOff x="1125267" y="5707743"/>
            <a:chExt cx="3845467" cy="650912"/>
          </a:xfrm>
        </p:grpSpPr>
        <p:grpSp>
          <p:nvGrpSpPr>
            <p:cNvPr id="36" name="Group 35"/>
            <p:cNvGrpSpPr/>
            <p:nvPr/>
          </p:nvGrpSpPr>
          <p:grpSpPr>
            <a:xfrm>
              <a:off x="1125267" y="5707743"/>
              <a:ext cx="1522618" cy="650912"/>
              <a:chOff x="1125267" y="5648748"/>
              <a:chExt cx="1522618" cy="650912"/>
            </a:xfrm>
          </p:grpSpPr>
          <p:sp>
            <p:nvSpPr>
              <p:cNvPr id="96" name="TextBox 95"/>
              <p:cNvSpPr txBox="1"/>
              <p:nvPr/>
            </p:nvSpPr>
            <p:spPr>
              <a:xfrm>
                <a:off x="1387207" y="5648748"/>
                <a:ext cx="99873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chemeClr val="bg1"/>
                    </a:solidFill>
                    <a:latin typeface="Arial"/>
                    <a:ea typeface="微软雅黑"/>
                    <a:cs typeface="+mn-ea"/>
                    <a:sym typeface="Arial"/>
                  </a:rPr>
                  <a:t>99</a:t>
                </a:r>
                <a:endParaRPr lang="id-ID" sz="2000" dirty="0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1125267" y="6039652"/>
                <a:ext cx="1522618" cy="2600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sz="1000" dirty="0">
                    <a:solidFill>
                      <a:schemeClr val="bg1">
                        <a:lumMod val="95000"/>
                      </a:schemeClr>
                    </a:solidFill>
                    <a:latin typeface="Arial"/>
                    <a:ea typeface="微软雅黑"/>
                    <a:cs typeface="+mn-ea"/>
                    <a:sym typeface="Arial"/>
                  </a:rPr>
                  <a:t>Your text here</a:t>
                </a:r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2286692" y="5707743"/>
              <a:ext cx="1522618" cy="650912"/>
              <a:chOff x="2286692" y="5648748"/>
              <a:chExt cx="1522618" cy="650912"/>
            </a:xfrm>
          </p:grpSpPr>
          <p:sp>
            <p:nvSpPr>
              <p:cNvPr id="99" name="TextBox 98"/>
              <p:cNvSpPr txBox="1"/>
              <p:nvPr/>
            </p:nvSpPr>
            <p:spPr>
              <a:xfrm>
                <a:off x="2548632" y="5648748"/>
                <a:ext cx="99873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chemeClr val="bg1"/>
                    </a:solidFill>
                    <a:latin typeface="Arial"/>
                    <a:ea typeface="微软雅黑"/>
                    <a:cs typeface="+mn-ea"/>
                    <a:sym typeface="Arial"/>
                  </a:rPr>
                  <a:t>180</a:t>
                </a:r>
                <a:endParaRPr lang="id-ID" sz="2000" dirty="0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2286692" y="6039652"/>
                <a:ext cx="1522618" cy="2600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sz="1000" dirty="0">
                    <a:solidFill>
                      <a:schemeClr val="bg1">
                        <a:lumMod val="95000"/>
                      </a:schemeClr>
                    </a:solidFill>
                    <a:latin typeface="Arial"/>
                    <a:ea typeface="微软雅黑"/>
                    <a:cs typeface="+mn-ea"/>
                    <a:sym typeface="Arial"/>
                  </a:rPr>
                  <a:t>Your text here</a:t>
                </a:r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3448116" y="5707743"/>
              <a:ext cx="1522618" cy="650912"/>
              <a:chOff x="3448116" y="5648748"/>
              <a:chExt cx="1522618" cy="650912"/>
            </a:xfrm>
          </p:grpSpPr>
          <p:sp>
            <p:nvSpPr>
              <p:cNvPr id="102" name="TextBox 101"/>
              <p:cNvSpPr txBox="1"/>
              <p:nvPr/>
            </p:nvSpPr>
            <p:spPr>
              <a:xfrm>
                <a:off x="3710056" y="5648748"/>
                <a:ext cx="99873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chemeClr val="bg1"/>
                    </a:solidFill>
                    <a:latin typeface="Arial"/>
                    <a:ea typeface="微软雅黑"/>
                    <a:cs typeface="+mn-ea"/>
                    <a:sym typeface="Arial"/>
                  </a:rPr>
                  <a:t>175</a:t>
                </a:r>
                <a:endParaRPr lang="id-ID" sz="2000" dirty="0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3448116" y="6039652"/>
                <a:ext cx="1522618" cy="2600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sz="1000" dirty="0">
                    <a:solidFill>
                      <a:schemeClr val="bg1">
                        <a:lumMod val="95000"/>
                      </a:schemeClr>
                    </a:solidFill>
                    <a:latin typeface="Arial"/>
                    <a:ea typeface="微软雅黑"/>
                    <a:cs typeface="+mn-ea"/>
                    <a:sym typeface="Arial"/>
                  </a:rPr>
                  <a:t>Your text here</a:t>
                </a:r>
              </a:p>
            </p:txBody>
          </p:sp>
        </p:grpSp>
      </p:grpSp>
      <p:grpSp>
        <p:nvGrpSpPr>
          <p:cNvPr id="37" name="Group 36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GrpSpPr/>
          <p:nvPr/>
        </p:nvGrpSpPr>
        <p:grpSpPr>
          <a:xfrm>
            <a:off x="8481945" y="497105"/>
            <a:ext cx="1324110" cy="1324108"/>
            <a:chOff x="8481945" y="541349"/>
            <a:chExt cx="1324110" cy="1324108"/>
          </a:xfrm>
        </p:grpSpPr>
        <p:grpSp>
          <p:nvGrpSpPr>
            <p:cNvPr id="105" name="Group 104"/>
            <p:cNvGrpSpPr/>
            <p:nvPr/>
          </p:nvGrpSpPr>
          <p:grpSpPr>
            <a:xfrm>
              <a:off x="8481945" y="541349"/>
              <a:ext cx="1324110" cy="1324108"/>
              <a:chOff x="4126706" y="2563416"/>
              <a:chExt cx="578645" cy="578644"/>
            </a:xfrm>
          </p:grpSpPr>
          <p:sp>
            <p:nvSpPr>
              <p:cNvPr id="109" name="Oval 108"/>
              <p:cNvSpPr/>
              <p:nvPr/>
            </p:nvSpPr>
            <p:spPr>
              <a:xfrm>
                <a:off x="4126706" y="2563416"/>
                <a:ext cx="578644" cy="578644"/>
              </a:xfrm>
              <a:prstGeom prst="ellipse">
                <a:avLst/>
              </a:prstGeom>
              <a:noFill/>
              <a:ln w="38100">
                <a:solidFill>
                  <a:schemeClr val="bg1">
                    <a:alpha val="2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  <p:sp>
            <p:nvSpPr>
              <p:cNvPr id="110" name="Arc 109"/>
              <p:cNvSpPr/>
              <p:nvPr/>
            </p:nvSpPr>
            <p:spPr>
              <a:xfrm>
                <a:off x="4126707" y="2563416"/>
                <a:ext cx="578644" cy="578644"/>
              </a:xfrm>
              <a:prstGeom prst="arc">
                <a:avLst>
                  <a:gd name="adj1" fmla="val 4584859"/>
                  <a:gd name="adj2" fmla="val 16108834"/>
                </a:avLst>
              </a:prstGeom>
              <a:ln w="381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d-ID" sz="3600" dirty="0"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</p:grpSp>
        <p:sp>
          <p:nvSpPr>
            <p:cNvPr id="107" name="TextBox 106"/>
            <p:cNvSpPr txBox="1"/>
            <p:nvPr/>
          </p:nvSpPr>
          <p:spPr>
            <a:xfrm>
              <a:off x="8537885" y="909734"/>
              <a:ext cx="12122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rPr>
                <a:t>53</a:t>
              </a:r>
              <a:r>
                <a:rPr lang="en-US" sz="3600" baseline="20000" dirty="0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rPr>
                <a:t>%</a:t>
              </a:r>
              <a:endParaRPr lang="id-ID" sz="3600" baseline="20000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  <p:grpSp>
        <p:nvGrpSpPr>
          <p:cNvPr id="2" name="Group 1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GrpSpPr/>
          <p:nvPr/>
        </p:nvGrpSpPr>
        <p:grpSpPr>
          <a:xfrm>
            <a:off x="7221267" y="2042772"/>
            <a:ext cx="3845467" cy="650912"/>
            <a:chOff x="7221267" y="2042772"/>
            <a:chExt cx="3845467" cy="650912"/>
          </a:xfrm>
        </p:grpSpPr>
        <p:grpSp>
          <p:nvGrpSpPr>
            <p:cNvPr id="33" name="Group 32"/>
            <p:cNvGrpSpPr/>
            <p:nvPr/>
          </p:nvGrpSpPr>
          <p:grpSpPr>
            <a:xfrm>
              <a:off x="7221267" y="2042772"/>
              <a:ext cx="1522618" cy="650912"/>
              <a:chOff x="7221267" y="2219748"/>
              <a:chExt cx="1522618" cy="650912"/>
            </a:xfrm>
          </p:grpSpPr>
          <p:sp>
            <p:nvSpPr>
              <p:cNvPr id="112" name="TextBox 111"/>
              <p:cNvSpPr txBox="1"/>
              <p:nvPr/>
            </p:nvSpPr>
            <p:spPr>
              <a:xfrm>
                <a:off x="7483207" y="2219748"/>
                <a:ext cx="99873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chemeClr val="bg1"/>
                    </a:solidFill>
                    <a:latin typeface="Arial"/>
                    <a:ea typeface="微软雅黑"/>
                    <a:cs typeface="+mn-ea"/>
                    <a:sym typeface="Arial"/>
                  </a:rPr>
                  <a:t>86</a:t>
                </a:r>
                <a:endParaRPr lang="id-ID" sz="2000" dirty="0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  <p:sp>
            <p:nvSpPr>
              <p:cNvPr id="113" name="Rectangle 112"/>
              <p:cNvSpPr/>
              <p:nvPr/>
            </p:nvSpPr>
            <p:spPr>
              <a:xfrm>
                <a:off x="7221267" y="2610652"/>
                <a:ext cx="1522618" cy="2600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sz="1000" dirty="0">
                    <a:solidFill>
                      <a:schemeClr val="bg1">
                        <a:lumMod val="95000"/>
                      </a:schemeClr>
                    </a:solidFill>
                    <a:latin typeface="Arial"/>
                    <a:ea typeface="微软雅黑"/>
                    <a:cs typeface="+mn-ea"/>
                    <a:sym typeface="Arial"/>
                  </a:rPr>
                  <a:t>Your text here</a:t>
                </a:r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8382692" y="2042772"/>
              <a:ext cx="1522618" cy="650912"/>
              <a:chOff x="8382692" y="2219748"/>
              <a:chExt cx="1522618" cy="650912"/>
            </a:xfrm>
          </p:grpSpPr>
          <p:sp>
            <p:nvSpPr>
              <p:cNvPr id="115" name="TextBox 114"/>
              <p:cNvSpPr txBox="1"/>
              <p:nvPr/>
            </p:nvSpPr>
            <p:spPr>
              <a:xfrm>
                <a:off x="8644632" y="2219748"/>
                <a:ext cx="99873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chemeClr val="bg1"/>
                    </a:solidFill>
                    <a:latin typeface="Arial"/>
                    <a:ea typeface="微软雅黑"/>
                    <a:cs typeface="+mn-ea"/>
                    <a:sym typeface="Arial"/>
                  </a:rPr>
                  <a:t>117</a:t>
                </a:r>
                <a:endParaRPr lang="id-ID" sz="2000" dirty="0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  <p:sp>
            <p:nvSpPr>
              <p:cNvPr id="116" name="Rectangle 115"/>
              <p:cNvSpPr/>
              <p:nvPr/>
            </p:nvSpPr>
            <p:spPr>
              <a:xfrm>
                <a:off x="8382692" y="2610652"/>
                <a:ext cx="1522618" cy="2600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sz="1000" dirty="0">
                    <a:solidFill>
                      <a:schemeClr val="bg1">
                        <a:lumMod val="95000"/>
                      </a:schemeClr>
                    </a:solidFill>
                    <a:latin typeface="Arial"/>
                    <a:ea typeface="微软雅黑"/>
                    <a:cs typeface="+mn-ea"/>
                    <a:sym typeface="Arial"/>
                  </a:rPr>
                  <a:t>Your text here</a:t>
                </a:r>
              </a:p>
            </p:txBody>
          </p:sp>
        </p:grpSp>
        <p:grpSp>
          <p:nvGrpSpPr>
            <p:cNvPr id="7199" name="Group 7198"/>
            <p:cNvGrpSpPr/>
            <p:nvPr/>
          </p:nvGrpSpPr>
          <p:grpSpPr>
            <a:xfrm>
              <a:off x="9544116" y="2042772"/>
              <a:ext cx="1522618" cy="650912"/>
              <a:chOff x="9544116" y="2219748"/>
              <a:chExt cx="1522618" cy="650912"/>
            </a:xfrm>
          </p:grpSpPr>
          <p:sp>
            <p:nvSpPr>
              <p:cNvPr id="118" name="TextBox 117"/>
              <p:cNvSpPr txBox="1"/>
              <p:nvPr/>
            </p:nvSpPr>
            <p:spPr>
              <a:xfrm>
                <a:off x="9806056" y="2219748"/>
                <a:ext cx="99873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chemeClr val="bg1"/>
                    </a:solidFill>
                    <a:latin typeface="Arial"/>
                    <a:ea typeface="微软雅黑"/>
                    <a:cs typeface="+mn-ea"/>
                    <a:sym typeface="Arial"/>
                  </a:rPr>
                  <a:t>250</a:t>
                </a:r>
                <a:endParaRPr lang="id-ID" sz="2000" dirty="0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  <p:sp>
            <p:nvSpPr>
              <p:cNvPr id="119" name="Rectangle 118"/>
              <p:cNvSpPr/>
              <p:nvPr/>
            </p:nvSpPr>
            <p:spPr>
              <a:xfrm>
                <a:off x="9544116" y="2610652"/>
                <a:ext cx="1522618" cy="2600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sz="1000" dirty="0">
                    <a:solidFill>
                      <a:schemeClr val="bg1">
                        <a:lumMod val="95000"/>
                      </a:schemeClr>
                    </a:solidFill>
                    <a:latin typeface="Arial"/>
                    <a:ea typeface="微软雅黑"/>
                    <a:cs typeface="+mn-ea"/>
                    <a:sym typeface="Arial"/>
                  </a:rPr>
                  <a:t>Your text here</a:t>
                </a:r>
              </a:p>
            </p:txBody>
          </p:sp>
        </p:grpSp>
      </p:grpSp>
      <p:sp>
        <p:nvSpPr>
          <p:cNvPr id="39" name="Hexagon 38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SpPr/>
          <p:nvPr/>
        </p:nvSpPr>
        <p:spPr>
          <a:xfrm>
            <a:off x="83591" y="3087687"/>
            <a:ext cx="787237" cy="678653"/>
          </a:xfrm>
          <a:prstGeom prst="hexagon">
            <a:avLst/>
          </a:prstGeom>
          <a:solidFill>
            <a:schemeClr val="bg1"/>
          </a:solidFill>
          <a:ln>
            <a:noFill/>
          </a:ln>
          <a:effectLst>
            <a:outerShdw blurRad="406400" dist="190500" dir="5400000" algn="t" rotWithShape="0">
              <a:prstClr val="black">
                <a:alpha val="1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152" name="Hexagon 151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SpPr/>
          <p:nvPr/>
        </p:nvSpPr>
        <p:spPr>
          <a:xfrm>
            <a:off x="11322657" y="3087687"/>
            <a:ext cx="787237" cy="678653"/>
          </a:xfrm>
          <a:prstGeom prst="hexagon">
            <a:avLst/>
          </a:prstGeom>
          <a:solidFill>
            <a:schemeClr val="bg1"/>
          </a:solidFill>
          <a:ln>
            <a:noFill/>
          </a:ln>
          <a:effectLst>
            <a:outerShdw blurRad="406400" dist="190500" dir="5400000" algn="t" rotWithShape="0">
              <a:prstClr val="black">
                <a:alpha val="1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Arial"/>
              <a:ea typeface="微软雅黑"/>
              <a:cs typeface="+mn-ea"/>
              <a:sym typeface="Arial"/>
            </a:endParaRPr>
          </a:p>
        </p:txBody>
      </p:sp>
      <p:pic>
        <p:nvPicPr>
          <p:cNvPr id="8" name="图片 7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57916" y="-643071"/>
            <a:ext cx="3312818" cy="2839289"/>
          </a:xfrm>
          <a:prstGeom prst="rect">
            <a:avLst/>
          </a:prstGeom>
        </p:spPr>
      </p:pic>
      <p:pic>
        <p:nvPicPr>
          <p:cNvPr id="74" name="图片 73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279"/>
          <a:stretch>
            <a:fillRect/>
          </a:stretch>
        </p:blipFill>
        <p:spPr>
          <a:xfrm>
            <a:off x="7753916" y="2564353"/>
            <a:ext cx="2304484" cy="2839289"/>
          </a:xfrm>
          <a:prstGeom prst="rect">
            <a:avLst/>
          </a:prstGeom>
        </p:spPr>
      </p:pic>
      <p:grpSp>
        <p:nvGrpSpPr>
          <p:cNvPr id="75" name="Group 774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GrpSpPr/>
          <p:nvPr/>
        </p:nvGrpSpPr>
        <p:grpSpPr>
          <a:xfrm>
            <a:off x="11590817" y="3269151"/>
            <a:ext cx="314996" cy="319698"/>
            <a:chOff x="220663" y="-596900"/>
            <a:chExt cx="744537" cy="755651"/>
          </a:xfrm>
          <a:gradFill>
            <a:gsLst>
              <a:gs pos="0">
                <a:schemeClr val="accent1">
                  <a:alpha val="80000"/>
                </a:schemeClr>
              </a:gs>
              <a:gs pos="100000">
                <a:schemeClr val="accent4"/>
              </a:gs>
            </a:gsLst>
            <a:lin ang="2700000" scaled="1"/>
          </a:gradFill>
        </p:grpSpPr>
        <p:sp>
          <p:nvSpPr>
            <p:cNvPr id="76" name="Rectangle 600"/>
            <p:cNvSpPr>
              <a:spLocks noChangeArrowheads="1"/>
            </p:cNvSpPr>
            <p:nvPr/>
          </p:nvSpPr>
          <p:spPr bwMode="auto">
            <a:xfrm>
              <a:off x="220663" y="-525463"/>
              <a:ext cx="47625" cy="4921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77" name="Rectangle 601"/>
            <p:cNvSpPr>
              <a:spLocks noChangeArrowheads="1"/>
            </p:cNvSpPr>
            <p:nvPr/>
          </p:nvSpPr>
          <p:spPr bwMode="auto">
            <a:xfrm>
              <a:off x="220663" y="-422275"/>
              <a:ext cx="47625" cy="4921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78" name="Rectangle 602"/>
            <p:cNvSpPr>
              <a:spLocks noChangeArrowheads="1"/>
            </p:cNvSpPr>
            <p:nvPr/>
          </p:nvSpPr>
          <p:spPr bwMode="auto">
            <a:xfrm>
              <a:off x="220663" y="-320675"/>
              <a:ext cx="47625" cy="5080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79" name="Rectangle 603"/>
            <p:cNvSpPr>
              <a:spLocks noChangeArrowheads="1"/>
            </p:cNvSpPr>
            <p:nvPr/>
          </p:nvSpPr>
          <p:spPr bwMode="auto">
            <a:xfrm>
              <a:off x="220663" y="-217488"/>
              <a:ext cx="47625" cy="5080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80" name="Rectangle 604"/>
            <p:cNvSpPr>
              <a:spLocks noChangeArrowheads="1"/>
            </p:cNvSpPr>
            <p:nvPr/>
          </p:nvSpPr>
          <p:spPr bwMode="auto">
            <a:xfrm>
              <a:off x="220663" y="-114300"/>
              <a:ext cx="47625" cy="5080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81" name="Freeform 605"/>
            <p:cNvSpPr/>
            <p:nvPr/>
          </p:nvSpPr>
          <p:spPr bwMode="auto">
            <a:xfrm>
              <a:off x="300038" y="-596900"/>
              <a:ext cx="665162" cy="674688"/>
            </a:xfrm>
            <a:custGeom>
              <a:avLst/>
              <a:gdLst>
                <a:gd name="T0" fmla="*/ 0 w 2929"/>
                <a:gd name="T1" fmla="*/ 0 h 2972"/>
                <a:gd name="T2" fmla="*/ 323 w 2929"/>
                <a:gd name="T3" fmla="*/ 0 h 2972"/>
                <a:gd name="T4" fmla="*/ 323 w 2929"/>
                <a:gd name="T5" fmla="*/ 2642 h 2972"/>
                <a:gd name="T6" fmla="*/ 2929 w 2929"/>
                <a:gd name="T7" fmla="*/ 2642 h 2972"/>
                <a:gd name="T8" fmla="*/ 2929 w 2929"/>
                <a:gd name="T9" fmla="*/ 2972 h 2972"/>
                <a:gd name="T10" fmla="*/ 0 w 2929"/>
                <a:gd name="T11" fmla="*/ 2972 h 2972"/>
                <a:gd name="T12" fmla="*/ 0 w 2929"/>
                <a:gd name="T13" fmla="*/ 0 h 2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29" h="2972">
                  <a:moveTo>
                    <a:pt x="0" y="0"/>
                  </a:moveTo>
                  <a:lnTo>
                    <a:pt x="323" y="0"/>
                  </a:lnTo>
                  <a:lnTo>
                    <a:pt x="323" y="2642"/>
                  </a:lnTo>
                  <a:lnTo>
                    <a:pt x="2929" y="2642"/>
                  </a:lnTo>
                  <a:lnTo>
                    <a:pt x="2929" y="2972"/>
                  </a:lnTo>
                  <a:lnTo>
                    <a:pt x="0" y="297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82" name="Rectangle 606"/>
            <p:cNvSpPr>
              <a:spLocks noChangeArrowheads="1"/>
            </p:cNvSpPr>
            <p:nvPr/>
          </p:nvSpPr>
          <p:spPr bwMode="auto">
            <a:xfrm>
              <a:off x="847725" y="109538"/>
              <a:ext cx="47625" cy="4921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83" name="Rectangle 607"/>
            <p:cNvSpPr>
              <a:spLocks noChangeArrowheads="1"/>
            </p:cNvSpPr>
            <p:nvPr/>
          </p:nvSpPr>
          <p:spPr bwMode="auto">
            <a:xfrm>
              <a:off x="746125" y="109538"/>
              <a:ext cx="49212" cy="4921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84" name="Rectangle 608"/>
            <p:cNvSpPr>
              <a:spLocks noChangeArrowheads="1"/>
            </p:cNvSpPr>
            <p:nvPr/>
          </p:nvSpPr>
          <p:spPr bwMode="auto">
            <a:xfrm>
              <a:off x="646113" y="109538"/>
              <a:ext cx="47625" cy="4921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85" name="Rectangle 609"/>
            <p:cNvSpPr>
              <a:spLocks noChangeArrowheads="1"/>
            </p:cNvSpPr>
            <p:nvPr/>
          </p:nvSpPr>
          <p:spPr bwMode="auto">
            <a:xfrm>
              <a:off x="544513" y="109538"/>
              <a:ext cx="49212" cy="4921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86" name="Rectangle 610"/>
            <p:cNvSpPr>
              <a:spLocks noChangeArrowheads="1"/>
            </p:cNvSpPr>
            <p:nvPr/>
          </p:nvSpPr>
          <p:spPr bwMode="auto">
            <a:xfrm>
              <a:off x="442913" y="109538"/>
              <a:ext cx="49212" cy="4921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87" name="Freeform 611"/>
            <p:cNvSpPr/>
            <p:nvPr/>
          </p:nvSpPr>
          <p:spPr bwMode="auto">
            <a:xfrm>
              <a:off x="393700" y="-520700"/>
              <a:ext cx="549275" cy="498476"/>
            </a:xfrm>
            <a:custGeom>
              <a:avLst/>
              <a:gdLst>
                <a:gd name="T0" fmla="*/ 184 w 2420"/>
                <a:gd name="T1" fmla="*/ 0 h 2200"/>
                <a:gd name="T2" fmla="*/ 718 w 2420"/>
                <a:gd name="T3" fmla="*/ 910 h 2200"/>
                <a:gd name="T4" fmla="*/ 1066 w 2420"/>
                <a:gd name="T5" fmla="*/ 655 h 2200"/>
                <a:gd name="T6" fmla="*/ 1483 w 2420"/>
                <a:gd name="T7" fmla="*/ 1295 h 2200"/>
                <a:gd name="T8" fmla="*/ 1895 w 2420"/>
                <a:gd name="T9" fmla="*/ 925 h 2200"/>
                <a:gd name="T10" fmla="*/ 2420 w 2420"/>
                <a:gd name="T11" fmla="*/ 2109 h 2200"/>
                <a:gd name="T12" fmla="*/ 2224 w 2420"/>
                <a:gd name="T13" fmla="*/ 2200 h 2200"/>
                <a:gd name="T14" fmla="*/ 1818 w 2420"/>
                <a:gd name="T15" fmla="*/ 1287 h 2200"/>
                <a:gd name="T16" fmla="*/ 1441 w 2420"/>
                <a:gd name="T17" fmla="*/ 1626 h 2200"/>
                <a:gd name="T18" fmla="*/ 1010 w 2420"/>
                <a:gd name="T19" fmla="*/ 966 h 2200"/>
                <a:gd name="T20" fmla="*/ 653 w 2420"/>
                <a:gd name="T21" fmla="*/ 1228 h 2200"/>
                <a:gd name="T22" fmla="*/ 0 w 2420"/>
                <a:gd name="T23" fmla="*/ 114 h 2200"/>
                <a:gd name="T24" fmla="*/ 184 w 2420"/>
                <a:gd name="T25" fmla="*/ 0 h 2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20" h="2200">
                  <a:moveTo>
                    <a:pt x="184" y="0"/>
                  </a:moveTo>
                  <a:lnTo>
                    <a:pt x="718" y="910"/>
                  </a:lnTo>
                  <a:lnTo>
                    <a:pt x="1066" y="655"/>
                  </a:lnTo>
                  <a:lnTo>
                    <a:pt x="1483" y="1295"/>
                  </a:lnTo>
                  <a:lnTo>
                    <a:pt x="1895" y="925"/>
                  </a:lnTo>
                  <a:lnTo>
                    <a:pt x="2420" y="2109"/>
                  </a:lnTo>
                  <a:lnTo>
                    <a:pt x="2224" y="2200"/>
                  </a:lnTo>
                  <a:lnTo>
                    <a:pt x="1818" y="1287"/>
                  </a:lnTo>
                  <a:lnTo>
                    <a:pt x="1441" y="1626"/>
                  </a:lnTo>
                  <a:lnTo>
                    <a:pt x="1010" y="966"/>
                  </a:lnTo>
                  <a:lnTo>
                    <a:pt x="653" y="1228"/>
                  </a:lnTo>
                  <a:lnTo>
                    <a:pt x="0" y="114"/>
                  </a:lnTo>
                  <a:lnTo>
                    <a:pt x="1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88" name="Group 156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GrpSpPr>
            <a:grpSpLocks noChangeAspect="1"/>
          </p:cNvGrpSpPr>
          <p:nvPr/>
        </p:nvGrpSpPr>
        <p:grpSpPr bwMode="auto">
          <a:xfrm>
            <a:off x="322427" y="3267469"/>
            <a:ext cx="309563" cy="319088"/>
            <a:chOff x="3531" y="2829"/>
            <a:chExt cx="195" cy="201"/>
          </a:xfrm>
          <a:gradFill>
            <a:gsLst>
              <a:gs pos="0">
                <a:schemeClr val="accent1">
                  <a:alpha val="80000"/>
                </a:schemeClr>
              </a:gs>
              <a:gs pos="100000">
                <a:schemeClr val="accent4"/>
              </a:gs>
            </a:gsLst>
            <a:lin ang="2700000" scaled="1"/>
          </a:gradFill>
        </p:grpSpPr>
        <p:sp>
          <p:nvSpPr>
            <p:cNvPr id="90" name="Freeform 158"/>
            <p:cNvSpPr/>
            <p:nvPr/>
          </p:nvSpPr>
          <p:spPr bwMode="auto">
            <a:xfrm>
              <a:off x="3698" y="3002"/>
              <a:ext cx="28" cy="28"/>
            </a:xfrm>
            <a:custGeom>
              <a:avLst/>
              <a:gdLst>
                <a:gd name="T0" fmla="*/ 236 w 473"/>
                <a:gd name="T1" fmla="*/ 0 h 471"/>
                <a:gd name="T2" fmla="*/ 275 w 473"/>
                <a:gd name="T3" fmla="*/ 3 h 471"/>
                <a:gd name="T4" fmla="*/ 311 w 473"/>
                <a:gd name="T5" fmla="*/ 12 h 471"/>
                <a:gd name="T6" fmla="*/ 345 w 473"/>
                <a:gd name="T7" fmla="*/ 26 h 471"/>
                <a:gd name="T8" fmla="*/ 376 w 473"/>
                <a:gd name="T9" fmla="*/ 46 h 471"/>
                <a:gd name="T10" fmla="*/ 403 w 473"/>
                <a:gd name="T11" fmla="*/ 69 h 471"/>
                <a:gd name="T12" fmla="*/ 427 w 473"/>
                <a:gd name="T13" fmla="*/ 97 h 471"/>
                <a:gd name="T14" fmla="*/ 445 w 473"/>
                <a:gd name="T15" fmla="*/ 128 h 471"/>
                <a:gd name="T16" fmla="*/ 460 w 473"/>
                <a:gd name="T17" fmla="*/ 161 h 471"/>
                <a:gd name="T18" fmla="*/ 469 w 473"/>
                <a:gd name="T19" fmla="*/ 198 h 471"/>
                <a:gd name="T20" fmla="*/ 473 w 473"/>
                <a:gd name="T21" fmla="*/ 236 h 471"/>
                <a:gd name="T22" fmla="*/ 469 w 473"/>
                <a:gd name="T23" fmla="*/ 274 h 471"/>
                <a:gd name="T24" fmla="*/ 460 w 473"/>
                <a:gd name="T25" fmla="*/ 310 h 471"/>
                <a:gd name="T26" fmla="*/ 445 w 473"/>
                <a:gd name="T27" fmla="*/ 344 h 471"/>
                <a:gd name="T28" fmla="*/ 427 w 473"/>
                <a:gd name="T29" fmla="*/ 375 h 471"/>
                <a:gd name="T30" fmla="*/ 403 w 473"/>
                <a:gd name="T31" fmla="*/ 403 h 471"/>
                <a:gd name="T32" fmla="*/ 376 w 473"/>
                <a:gd name="T33" fmla="*/ 426 h 471"/>
                <a:gd name="T34" fmla="*/ 345 w 473"/>
                <a:gd name="T35" fmla="*/ 445 h 471"/>
                <a:gd name="T36" fmla="*/ 311 w 473"/>
                <a:gd name="T37" fmla="*/ 460 h 471"/>
                <a:gd name="T38" fmla="*/ 275 w 473"/>
                <a:gd name="T39" fmla="*/ 468 h 471"/>
                <a:gd name="T40" fmla="*/ 236 w 473"/>
                <a:gd name="T41" fmla="*/ 471 h 471"/>
                <a:gd name="T42" fmla="*/ 198 w 473"/>
                <a:gd name="T43" fmla="*/ 468 h 471"/>
                <a:gd name="T44" fmla="*/ 163 w 473"/>
                <a:gd name="T45" fmla="*/ 460 h 471"/>
                <a:gd name="T46" fmla="*/ 128 w 473"/>
                <a:gd name="T47" fmla="*/ 445 h 471"/>
                <a:gd name="T48" fmla="*/ 97 w 473"/>
                <a:gd name="T49" fmla="*/ 426 h 471"/>
                <a:gd name="T50" fmla="*/ 70 w 473"/>
                <a:gd name="T51" fmla="*/ 403 h 471"/>
                <a:gd name="T52" fmla="*/ 46 w 473"/>
                <a:gd name="T53" fmla="*/ 375 h 471"/>
                <a:gd name="T54" fmla="*/ 27 w 473"/>
                <a:gd name="T55" fmla="*/ 344 h 471"/>
                <a:gd name="T56" fmla="*/ 13 w 473"/>
                <a:gd name="T57" fmla="*/ 310 h 471"/>
                <a:gd name="T58" fmla="*/ 3 w 473"/>
                <a:gd name="T59" fmla="*/ 274 h 471"/>
                <a:gd name="T60" fmla="*/ 0 w 473"/>
                <a:gd name="T61" fmla="*/ 236 h 471"/>
                <a:gd name="T62" fmla="*/ 3 w 473"/>
                <a:gd name="T63" fmla="*/ 198 h 471"/>
                <a:gd name="T64" fmla="*/ 13 w 473"/>
                <a:gd name="T65" fmla="*/ 161 h 471"/>
                <a:gd name="T66" fmla="*/ 27 w 473"/>
                <a:gd name="T67" fmla="*/ 128 h 471"/>
                <a:gd name="T68" fmla="*/ 46 w 473"/>
                <a:gd name="T69" fmla="*/ 97 h 471"/>
                <a:gd name="T70" fmla="*/ 70 w 473"/>
                <a:gd name="T71" fmla="*/ 69 h 471"/>
                <a:gd name="T72" fmla="*/ 97 w 473"/>
                <a:gd name="T73" fmla="*/ 46 h 471"/>
                <a:gd name="T74" fmla="*/ 128 w 473"/>
                <a:gd name="T75" fmla="*/ 26 h 471"/>
                <a:gd name="T76" fmla="*/ 163 w 473"/>
                <a:gd name="T77" fmla="*/ 12 h 471"/>
                <a:gd name="T78" fmla="*/ 198 w 473"/>
                <a:gd name="T79" fmla="*/ 3 h 471"/>
                <a:gd name="T80" fmla="*/ 236 w 473"/>
                <a:gd name="T81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73" h="471">
                  <a:moveTo>
                    <a:pt x="236" y="0"/>
                  </a:moveTo>
                  <a:lnTo>
                    <a:pt x="275" y="3"/>
                  </a:lnTo>
                  <a:lnTo>
                    <a:pt x="311" y="12"/>
                  </a:lnTo>
                  <a:lnTo>
                    <a:pt x="345" y="26"/>
                  </a:lnTo>
                  <a:lnTo>
                    <a:pt x="376" y="46"/>
                  </a:lnTo>
                  <a:lnTo>
                    <a:pt x="403" y="69"/>
                  </a:lnTo>
                  <a:lnTo>
                    <a:pt x="427" y="97"/>
                  </a:lnTo>
                  <a:lnTo>
                    <a:pt x="445" y="128"/>
                  </a:lnTo>
                  <a:lnTo>
                    <a:pt x="460" y="161"/>
                  </a:lnTo>
                  <a:lnTo>
                    <a:pt x="469" y="198"/>
                  </a:lnTo>
                  <a:lnTo>
                    <a:pt x="473" y="236"/>
                  </a:lnTo>
                  <a:lnTo>
                    <a:pt x="469" y="274"/>
                  </a:lnTo>
                  <a:lnTo>
                    <a:pt x="460" y="310"/>
                  </a:lnTo>
                  <a:lnTo>
                    <a:pt x="445" y="344"/>
                  </a:lnTo>
                  <a:lnTo>
                    <a:pt x="427" y="375"/>
                  </a:lnTo>
                  <a:lnTo>
                    <a:pt x="403" y="403"/>
                  </a:lnTo>
                  <a:lnTo>
                    <a:pt x="376" y="426"/>
                  </a:lnTo>
                  <a:lnTo>
                    <a:pt x="345" y="445"/>
                  </a:lnTo>
                  <a:lnTo>
                    <a:pt x="311" y="460"/>
                  </a:lnTo>
                  <a:lnTo>
                    <a:pt x="275" y="468"/>
                  </a:lnTo>
                  <a:lnTo>
                    <a:pt x="236" y="471"/>
                  </a:lnTo>
                  <a:lnTo>
                    <a:pt x="198" y="468"/>
                  </a:lnTo>
                  <a:lnTo>
                    <a:pt x="163" y="460"/>
                  </a:lnTo>
                  <a:lnTo>
                    <a:pt x="128" y="445"/>
                  </a:lnTo>
                  <a:lnTo>
                    <a:pt x="97" y="426"/>
                  </a:lnTo>
                  <a:lnTo>
                    <a:pt x="70" y="403"/>
                  </a:lnTo>
                  <a:lnTo>
                    <a:pt x="46" y="375"/>
                  </a:lnTo>
                  <a:lnTo>
                    <a:pt x="27" y="344"/>
                  </a:lnTo>
                  <a:lnTo>
                    <a:pt x="13" y="310"/>
                  </a:lnTo>
                  <a:lnTo>
                    <a:pt x="3" y="274"/>
                  </a:lnTo>
                  <a:lnTo>
                    <a:pt x="0" y="236"/>
                  </a:lnTo>
                  <a:lnTo>
                    <a:pt x="3" y="198"/>
                  </a:lnTo>
                  <a:lnTo>
                    <a:pt x="13" y="161"/>
                  </a:lnTo>
                  <a:lnTo>
                    <a:pt x="27" y="128"/>
                  </a:lnTo>
                  <a:lnTo>
                    <a:pt x="46" y="97"/>
                  </a:lnTo>
                  <a:lnTo>
                    <a:pt x="70" y="69"/>
                  </a:lnTo>
                  <a:lnTo>
                    <a:pt x="97" y="46"/>
                  </a:lnTo>
                  <a:lnTo>
                    <a:pt x="128" y="26"/>
                  </a:lnTo>
                  <a:lnTo>
                    <a:pt x="163" y="12"/>
                  </a:lnTo>
                  <a:lnTo>
                    <a:pt x="198" y="3"/>
                  </a:lnTo>
                  <a:lnTo>
                    <a:pt x="2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92" name="Freeform 159"/>
            <p:cNvSpPr>
              <a:spLocks noEditPoints="1"/>
            </p:cNvSpPr>
            <p:nvPr/>
          </p:nvSpPr>
          <p:spPr bwMode="auto">
            <a:xfrm>
              <a:off x="3575" y="2829"/>
              <a:ext cx="107" cy="107"/>
            </a:xfrm>
            <a:custGeom>
              <a:avLst/>
              <a:gdLst>
                <a:gd name="T0" fmla="*/ 877 w 1806"/>
                <a:gd name="T1" fmla="*/ 188 h 1807"/>
                <a:gd name="T2" fmla="*/ 832 w 1806"/>
                <a:gd name="T3" fmla="*/ 209 h 1807"/>
                <a:gd name="T4" fmla="*/ 802 w 1806"/>
                <a:gd name="T5" fmla="*/ 248 h 1807"/>
                <a:gd name="T6" fmla="*/ 790 w 1806"/>
                <a:gd name="T7" fmla="*/ 297 h 1807"/>
                <a:gd name="T8" fmla="*/ 621 w 1806"/>
                <a:gd name="T9" fmla="*/ 1025 h 1807"/>
                <a:gd name="T10" fmla="*/ 596 w 1806"/>
                <a:gd name="T11" fmla="*/ 1063 h 1807"/>
                <a:gd name="T12" fmla="*/ 588 w 1806"/>
                <a:gd name="T13" fmla="*/ 1105 h 1807"/>
                <a:gd name="T14" fmla="*/ 596 w 1806"/>
                <a:gd name="T15" fmla="*/ 1147 h 1807"/>
                <a:gd name="T16" fmla="*/ 621 w 1806"/>
                <a:gd name="T17" fmla="*/ 1184 h 1807"/>
                <a:gd name="T18" fmla="*/ 659 w 1806"/>
                <a:gd name="T19" fmla="*/ 1209 h 1807"/>
                <a:gd name="T20" fmla="*/ 701 w 1806"/>
                <a:gd name="T21" fmla="*/ 1218 h 1807"/>
                <a:gd name="T22" fmla="*/ 744 w 1806"/>
                <a:gd name="T23" fmla="*/ 1209 h 1807"/>
                <a:gd name="T24" fmla="*/ 782 w 1806"/>
                <a:gd name="T25" fmla="*/ 1184 h 1807"/>
                <a:gd name="T26" fmla="*/ 997 w 1806"/>
                <a:gd name="T27" fmla="*/ 966 h 1807"/>
                <a:gd name="T28" fmla="*/ 1014 w 1806"/>
                <a:gd name="T29" fmla="*/ 925 h 1807"/>
                <a:gd name="T30" fmla="*/ 1016 w 1806"/>
                <a:gd name="T31" fmla="*/ 297 h 1807"/>
                <a:gd name="T32" fmla="*/ 1004 w 1806"/>
                <a:gd name="T33" fmla="*/ 248 h 1807"/>
                <a:gd name="T34" fmla="*/ 974 w 1806"/>
                <a:gd name="T35" fmla="*/ 209 h 1807"/>
                <a:gd name="T36" fmla="*/ 929 w 1806"/>
                <a:gd name="T37" fmla="*/ 188 h 1807"/>
                <a:gd name="T38" fmla="*/ 903 w 1806"/>
                <a:gd name="T39" fmla="*/ 0 h 1807"/>
                <a:gd name="T40" fmla="*/ 1057 w 1806"/>
                <a:gd name="T41" fmla="*/ 13 h 1807"/>
                <a:gd name="T42" fmla="*/ 1203 w 1806"/>
                <a:gd name="T43" fmla="*/ 51 h 1807"/>
                <a:gd name="T44" fmla="*/ 1337 w 1806"/>
                <a:gd name="T45" fmla="*/ 112 h 1807"/>
                <a:gd name="T46" fmla="*/ 1460 w 1806"/>
                <a:gd name="T47" fmla="*/ 192 h 1807"/>
                <a:gd name="T48" fmla="*/ 1567 w 1806"/>
                <a:gd name="T49" fmla="*/ 291 h 1807"/>
                <a:gd name="T50" fmla="*/ 1656 w 1806"/>
                <a:gd name="T51" fmla="*/ 406 h 1807"/>
                <a:gd name="T52" fmla="*/ 1728 w 1806"/>
                <a:gd name="T53" fmla="*/ 535 h 1807"/>
                <a:gd name="T54" fmla="*/ 1777 w 1806"/>
                <a:gd name="T55" fmla="*/ 676 h 1807"/>
                <a:gd name="T56" fmla="*/ 1803 w 1806"/>
                <a:gd name="T57" fmla="*/ 825 h 1807"/>
                <a:gd name="T58" fmla="*/ 1803 w 1806"/>
                <a:gd name="T59" fmla="*/ 980 h 1807"/>
                <a:gd name="T60" fmla="*/ 1777 w 1806"/>
                <a:gd name="T61" fmla="*/ 1130 h 1807"/>
                <a:gd name="T62" fmla="*/ 1728 w 1806"/>
                <a:gd name="T63" fmla="*/ 1271 h 1807"/>
                <a:gd name="T64" fmla="*/ 1656 w 1806"/>
                <a:gd name="T65" fmla="*/ 1400 h 1807"/>
                <a:gd name="T66" fmla="*/ 1567 w 1806"/>
                <a:gd name="T67" fmla="*/ 1515 h 1807"/>
                <a:gd name="T68" fmla="*/ 1460 w 1806"/>
                <a:gd name="T69" fmla="*/ 1614 h 1807"/>
                <a:gd name="T70" fmla="*/ 1337 w 1806"/>
                <a:gd name="T71" fmla="*/ 1695 h 1807"/>
                <a:gd name="T72" fmla="*/ 1203 w 1806"/>
                <a:gd name="T73" fmla="*/ 1756 h 1807"/>
                <a:gd name="T74" fmla="*/ 1057 w 1806"/>
                <a:gd name="T75" fmla="*/ 1793 h 1807"/>
                <a:gd name="T76" fmla="*/ 903 w 1806"/>
                <a:gd name="T77" fmla="*/ 1807 h 1807"/>
                <a:gd name="T78" fmla="*/ 749 w 1806"/>
                <a:gd name="T79" fmla="*/ 1793 h 1807"/>
                <a:gd name="T80" fmla="*/ 604 w 1806"/>
                <a:gd name="T81" fmla="*/ 1756 h 1807"/>
                <a:gd name="T82" fmla="*/ 469 w 1806"/>
                <a:gd name="T83" fmla="*/ 1695 h 1807"/>
                <a:gd name="T84" fmla="*/ 347 w 1806"/>
                <a:gd name="T85" fmla="*/ 1614 h 1807"/>
                <a:gd name="T86" fmla="*/ 240 w 1806"/>
                <a:gd name="T87" fmla="*/ 1515 h 1807"/>
                <a:gd name="T88" fmla="*/ 149 w 1806"/>
                <a:gd name="T89" fmla="*/ 1400 h 1807"/>
                <a:gd name="T90" fmla="*/ 78 w 1806"/>
                <a:gd name="T91" fmla="*/ 1271 h 1807"/>
                <a:gd name="T92" fmla="*/ 29 w 1806"/>
                <a:gd name="T93" fmla="*/ 1130 h 1807"/>
                <a:gd name="T94" fmla="*/ 3 w 1806"/>
                <a:gd name="T95" fmla="*/ 980 h 1807"/>
                <a:gd name="T96" fmla="*/ 3 w 1806"/>
                <a:gd name="T97" fmla="*/ 825 h 1807"/>
                <a:gd name="T98" fmla="*/ 29 w 1806"/>
                <a:gd name="T99" fmla="*/ 676 h 1807"/>
                <a:gd name="T100" fmla="*/ 78 w 1806"/>
                <a:gd name="T101" fmla="*/ 535 h 1807"/>
                <a:gd name="T102" fmla="*/ 149 w 1806"/>
                <a:gd name="T103" fmla="*/ 406 h 1807"/>
                <a:gd name="T104" fmla="*/ 240 w 1806"/>
                <a:gd name="T105" fmla="*/ 291 h 1807"/>
                <a:gd name="T106" fmla="*/ 347 w 1806"/>
                <a:gd name="T107" fmla="*/ 192 h 1807"/>
                <a:gd name="T108" fmla="*/ 469 w 1806"/>
                <a:gd name="T109" fmla="*/ 112 h 1807"/>
                <a:gd name="T110" fmla="*/ 604 w 1806"/>
                <a:gd name="T111" fmla="*/ 51 h 1807"/>
                <a:gd name="T112" fmla="*/ 749 w 1806"/>
                <a:gd name="T113" fmla="*/ 13 h 1807"/>
                <a:gd name="T114" fmla="*/ 903 w 1806"/>
                <a:gd name="T115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806" h="1807">
                  <a:moveTo>
                    <a:pt x="903" y="184"/>
                  </a:moveTo>
                  <a:lnTo>
                    <a:pt x="877" y="188"/>
                  </a:lnTo>
                  <a:lnTo>
                    <a:pt x="853" y="196"/>
                  </a:lnTo>
                  <a:lnTo>
                    <a:pt x="832" y="209"/>
                  </a:lnTo>
                  <a:lnTo>
                    <a:pt x="815" y="227"/>
                  </a:lnTo>
                  <a:lnTo>
                    <a:pt x="802" y="248"/>
                  </a:lnTo>
                  <a:lnTo>
                    <a:pt x="793" y="272"/>
                  </a:lnTo>
                  <a:lnTo>
                    <a:pt x="790" y="297"/>
                  </a:lnTo>
                  <a:lnTo>
                    <a:pt x="790" y="857"/>
                  </a:lnTo>
                  <a:lnTo>
                    <a:pt x="621" y="1025"/>
                  </a:lnTo>
                  <a:lnTo>
                    <a:pt x="607" y="1043"/>
                  </a:lnTo>
                  <a:lnTo>
                    <a:pt x="596" y="1063"/>
                  </a:lnTo>
                  <a:lnTo>
                    <a:pt x="590" y="1083"/>
                  </a:lnTo>
                  <a:lnTo>
                    <a:pt x="588" y="1105"/>
                  </a:lnTo>
                  <a:lnTo>
                    <a:pt x="590" y="1126"/>
                  </a:lnTo>
                  <a:lnTo>
                    <a:pt x="596" y="1147"/>
                  </a:lnTo>
                  <a:lnTo>
                    <a:pt x="607" y="1167"/>
                  </a:lnTo>
                  <a:lnTo>
                    <a:pt x="621" y="1184"/>
                  </a:lnTo>
                  <a:lnTo>
                    <a:pt x="639" y="1199"/>
                  </a:lnTo>
                  <a:lnTo>
                    <a:pt x="659" y="1209"/>
                  </a:lnTo>
                  <a:lnTo>
                    <a:pt x="680" y="1216"/>
                  </a:lnTo>
                  <a:lnTo>
                    <a:pt x="701" y="1218"/>
                  </a:lnTo>
                  <a:lnTo>
                    <a:pt x="723" y="1216"/>
                  </a:lnTo>
                  <a:lnTo>
                    <a:pt x="744" y="1209"/>
                  </a:lnTo>
                  <a:lnTo>
                    <a:pt x="764" y="1199"/>
                  </a:lnTo>
                  <a:lnTo>
                    <a:pt x="782" y="1184"/>
                  </a:lnTo>
                  <a:lnTo>
                    <a:pt x="983" y="983"/>
                  </a:lnTo>
                  <a:lnTo>
                    <a:pt x="997" y="966"/>
                  </a:lnTo>
                  <a:lnTo>
                    <a:pt x="1007" y="946"/>
                  </a:lnTo>
                  <a:lnTo>
                    <a:pt x="1014" y="925"/>
                  </a:lnTo>
                  <a:lnTo>
                    <a:pt x="1016" y="903"/>
                  </a:lnTo>
                  <a:lnTo>
                    <a:pt x="1016" y="297"/>
                  </a:lnTo>
                  <a:lnTo>
                    <a:pt x="1014" y="272"/>
                  </a:lnTo>
                  <a:lnTo>
                    <a:pt x="1004" y="248"/>
                  </a:lnTo>
                  <a:lnTo>
                    <a:pt x="992" y="227"/>
                  </a:lnTo>
                  <a:lnTo>
                    <a:pt x="974" y="209"/>
                  </a:lnTo>
                  <a:lnTo>
                    <a:pt x="953" y="196"/>
                  </a:lnTo>
                  <a:lnTo>
                    <a:pt x="929" y="188"/>
                  </a:lnTo>
                  <a:lnTo>
                    <a:pt x="903" y="184"/>
                  </a:lnTo>
                  <a:close/>
                  <a:moveTo>
                    <a:pt x="903" y="0"/>
                  </a:moveTo>
                  <a:lnTo>
                    <a:pt x="981" y="3"/>
                  </a:lnTo>
                  <a:lnTo>
                    <a:pt x="1057" y="13"/>
                  </a:lnTo>
                  <a:lnTo>
                    <a:pt x="1131" y="28"/>
                  </a:lnTo>
                  <a:lnTo>
                    <a:pt x="1203" y="51"/>
                  </a:lnTo>
                  <a:lnTo>
                    <a:pt x="1271" y="78"/>
                  </a:lnTo>
                  <a:lnTo>
                    <a:pt x="1337" y="112"/>
                  </a:lnTo>
                  <a:lnTo>
                    <a:pt x="1400" y="149"/>
                  </a:lnTo>
                  <a:lnTo>
                    <a:pt x="1460" y="192"/>
                  </a:lnTo>
                  <a:lnTo>
                    <a:pt x="1515" y="240"/>
                  </a:lnTo>
                  <a:lnTo>
                    <a:pt x="1567" y="291"/>
                  </a:lnTo>
                  <a:lnTo>
                    <a:pt x="1614" y="347"/>
                  </a:lnTo>
                  <a:lnTo>
                    <a:pt x="1656" y="406"/>
                  </a:lnTo>
                  <a:lnTo>
                    <a:pt x="1695" y="468"/>
                  </a:lnTo>
                  <a:lnTo>
                    <a:pt x="1728" y="535"/>
                  </a:lnTo>
                  <a:lnTo>
                    <a:pt x="1755" y="604"/>
                  </a:lnTo>
                  <a:lnTo>
                    <a:pt x="1777" y="676"/>
                  </a:lnTo>
                  <a:lnTo>
                    <a:pt x="1793" y="749"/>
                  </a:lnTo>
                  <a:lnTo>
                    <a:pt x="1803" y="825"/>
                  </a:lnTo>
                  <a:lnTo>
                    <a:pt x="1806" y="903"/>
                  </a:lnTo>
                  <a:lnTo>
                    <a:pt x="1803" y="980"/>
                  </a:lnTo>
                  <a:lnTo>
                    <a:pt x="1793" y="1056"/>
                  </a:lnTo>
                  <a:lnTo>
                    <a:pt x="1777" y="1130"/>
                  </a:lnTo>
                  <a:lnTo>
                    <a:pt x="1755" y="1202"/>
                  </a:lnTo>
                  <a:lnTo>
                    <a:pt x="1728" y="1271"/>
                  </a:lnTo>
                  <a:lnTo>
                    <a:pt x="1695" y="1337"/>
                  </a:lnTo>
                  <a:lnTo>
                    <a:pt x="1656" y="1400"/>
                  </a:lnTo>
                  <a:lnTo>
                    <a:pt x="1614" y="1459"/>
                  </a:lnTo>
                  <a:lnTo>
                    <a:pt x="1567" y="1515"/>
                  </a:lnTo>
                  <a:lnTo>
                    <a:pt x="1515" y="1566"/>
                  </a:lnTo>
                  <a:lnTo>
                    <a:pt x="1460" y="1614"/>
                  </a:lnTo>
                  <a:lnTo>
                    <a:pt x="1400" y="1657"/>
                  </a:lnTo>
                  <a:lnTo>
                    <a:pt x="1337" y="1695"/>
                  </a:lnTo>
                  <a:lnTo>
                    <a:pt x="1271" y="1728"/>
                  </a:lnTo>
                  <a:lnTo>
                    <a:pt x="1203" y="1756"/>
                  </a:lnTo>
                  <a:lnTo>
                    <a:pt x="1131" y="1778"/>
                  </a:lnTo>
                  <a:lnTo>
                    <a:pt x="1057" y="1793"/>
                  </a:lnTo>
                  <a:lnTo>
                    <a:pt x="981" y="1803"/>
                  </a:lnTo>
                  <a:lnTo>
                    <a:pt x="903" y="1807"/>
                  </a:lnTo>
                  <a:lnTo>
                    <a:pt x="825" y="1803"/>
                  </a:lnTo>
                  <a:lnTo>
                    <a:pt x="749" y="1793"/>
                  </a:lnTo>
                  <a:lnTo>
                    <a:pt x="675" y="1778"/>
                  </a:lnTo>
                  <a:lnTo>
                    <a:pt x="604" y="1756"/>
                  </a:lnTo>
                  <a:lnTo>
                    <a:pt x="535" y="1728"/>
                  </a:lnTo>
                  <a:lnTo>
                    <a:pt x="469" y="1695"/>
                  </a:lnTo>
                  <a:lnTo>
                    <a:pt x="406" y="1657"/>
                  </a:lnTo>
                  <a:lnTo>
                    <a:pt x="347" y="1614"/>
                  </a:lnTo>
                  <a:lnTo>
                    <a:pt x="292" y="1566"/>
                  </a:lnTo>
                  <a:lnTo>
                    <a:pt x="240" y="1515"/>
                  </a:lnTo>
                  <a:lnTo>
                    <a:pt x="193" y="1459"/>
                  </a:lnTo>
                  <a:lnTo>
                    <a:pt x="149" y="1400"/>
                  </a:lnTo>
                  <a:lnTo>
                    <a:pt x="112" y="1337"/>
                  </a:lnTo>
                  <a:lnTo>
                    <a:pt x="78" y="1271"/>
                  </a:lnTo>
                  <a:lnTo>
                    <a:pt x="51" y="1202"/>
                  </a:lnTo>
                  <a:lnTo>
                    <a:pt x="29" y="1130"/>
                  </a:lnTo>
                  <a:lnTo>
                    <a:pt x="14" y="1056"/>
                  </a:lnTo>
                  <a:lnTo>
                    <a:pt x="3" y="980"/>
                  </a:lnTo>
                  <a:lnTo>
                    <a:pt x="0" y="903"/>
                  </a:lnTo>
                  <a:lnTo>
                    <a:pt x="3" y="825"/>
                  </a:lnTo>
                  <a:lnTo>
                    <a:pt x="14" y="749"/>
                  </a:lnTo>
                  <a:lnTo>
                    <a:pt x="29" y="676"/>
                  </a:lnTo>
                  <a:lnTo>
                    <a:pt x="51" y="604"/>
                  </a:lnTo>
                  <a:lnTo>
                    <a:pt x="78" y="535"/>
                  </a:lnTo>
                  <a:lnTo>
                    <a:pt x="112" y="468"/>
                  </a:lnTo>
                  <a:lnTo>
                    <a:pt x="149" y="406"/>
                  </a:lnTo>
                  <a:lnTo>
                    <a:pt x="193" y="347"/>
                  </a:lnTo>
                  <a:lnTo>
                    <a:pt x="240" y="291"/>
                  </a:lnTo>
                  <a:lnTo>
                    <a:pt x="292" y="240"/>
                  </a:lnTo>
                  <a:lnTo>
                    <a:pt x="347" y="192"/>
                  </a:lnTo>
                  <a:lnTo>
                    <a:pt x="406" y="149"/>
                  </a:lnTo>
                  <a:lnTo>
                    <a:pt x="469" y="112"/>
                  </a:lnTo>
                  <a:lnTo>
                    <a:pt x="535" y="78"/>
                  </a:lnTo>
                  <a:lnTo>
                    <a:pt x="604" y="51"/>
                  </a:lnTo>
                  <a:lnTo>
                    <a:pt x="675" y="28"/>
                  </a:lnTo>
                  <a:lnTo>
                    <a:pt x="749" y="13"/>
                  </a:lnTo>
                  <a:lnTo>
                    <a:pt x="825" y="3"/>
                  </a:lnTo>
                  <a:lnTo>
                    <a:pt x="90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95" name="Freeform 160"/>
            <p:cNvSpPr/>
            <p:nvPr/>
          </p:nvSpPr>
          <p:spPr bwMode="auto">
            <a:xfrm>
              <a:off x="3531" y="3002"/>
              <a:ext cx="28" cy="28"/>
            </a:xfrm>
            <a:custGeom>
              <a:avLst/>
              <a:gdLst>
                <a:gd name="T0" fmla="*/ 236 w 471"/>
                <a:gd name="T1" fmla="*/ 0 h 471"/>
                <a:gd name="T2" fmla="*/ 275 w 471"/>
                <a:gd name="T3" fmla="*/ 3 h 471"/>
                <a:gd name="T4" fmla="*/ 310 w 471"/>
                <a:gd name="T5" fmla="*/ 12 h 471"/>
                <a:gd name="T6" fmla="*/ 344 w 471"/>
                <a:gd name="T7" fmla="*/ 26 h 471"/>
                <a:gd name="T8" fmla="*/ 375 w 471"/>
                <a:gd name="T9" fmla="*/ 46 h 471"/>
                <a:gd name="T10" fmla="*/ 403 w 471"/>
                <a:gd name="T11" fmla="*/ 69 h 471"/>
                <a:gd name="T12" fmla="*/ 426 w 471"/>
                <a:gd name="T13" fmla="*/ 97 h 471"/>
                <a:gd name="T14" fmla="*/ 445 w 471"/>
                <a:gd name="T15" fmla="*/ 128 h 471"/>
                <a:gd name="T16" fmla="*/ 460 w 471"/>
                <a:gd name="T17" fmla="*/ 161 h 471"/>
                <a:gd name="T18" fmla="*/ 469 w 471"/>
                <a:gd name="T19" fmla="*/ 198 h 471"/>
                <a:gd name="T20" fmla="*/ 471 w 471"/>
                <a:gd name="T21" fmla="*/ 236 h 471"/>
                <a:gd name="T22" fmla="*/ 469 w 471"/>
                <a:gd name="T23" fmla="*/ 274 h 471"/>
                <a:gd name="T24" fmla="*/ 460 w 471"/>
                <a:gd name="T25" fmla="*/ 310 h 471"/>
                <a:gd name="T26" fmla="*/ 445 w 471"/>
                <a:gd name="T27" fmla="*/ 344 h 471"/>
                <a:gd name="T28" fmla="*/ 426 w 471"/>
                <a:gd name="T29" fmla="*/ 375 h 471"/>
                <a:gd name="T30" fmla="*/ 403 w 471"/>
                <a:gd name="T31" fmla="*/ 403 h 471"/>
                <a:gd name="T32" fmla="*/ 375 w 471"/>
                <a:gd name="T33" fmla="*/ 426 h 471"/>
                <a:gd name="T34" fmla="*/ 344 w 471"/>
                <a:gd name="T35" fmla="*/ 445 h 471"/>
                <a:gd name="T36" fmla="*/ 310 w 471"/>
                <a:gd name="T37" fmla="*/ 460 h 471"/>
                <a:gd name="T38" fmla="*/ 275 w 471"/>
                <a:gd name="T39" fmla="*/ 468 h 471"/>
                <a:gd name="T40" fmla="*/ 236 w 471"/>
                <a:gd name="T41" fmla="*/ 471 h 471"/>
                <a:gd name="T42" fmla="*/ 198 w 471"/>
                <a:gd name="T43" fmla="*/ 468 h 471"/>
                <a:gd name="T44" fmla="*/ 161 w 471"/>
                <a:gd name="T45" fmla="*/ 460 h 471"/>
                <a:gd name="T46" fmla="*/ 128 w 471"/>
                <a:gd name="T47" fmla="*/ 445 h 471"/>
                <a:gd name="T48" fmla="*/ 97 w 471"/>
                <a:gd name="T49" fmla="*/ 426 h 471"/>
                <a:gd name="T50" fmla="*/ 70 w 471"/>
                <a:gd name="T51" fmla="*/ 403 h 471"/>
                <a:gd name="T52" fmla="*/ 46 w 471"/>
                <a:gd name="T53" fmla="*/ 375 h 471"/>
                <a:gd name="T54" fmla="*/ 27 w 471"/>
                <a:gd name="T55" fmla="*/ 344 h 471"/>
                <a:gd name="T56" fmla="*/ 12 w 471"/>
                <a:gd name="T57" fmla="*/ 310 h 471"/>
                <a:gd name="T58" fmla="*/ 3 w 471"/>
                <a:gd name="T59" fmla="*/ 274 h 471"/>
                <a:gd name="T60" fmla="*/ 0 w 471"/>
                <a:gd name="T61" fmla="*/ 236 h 471"/>
                <a:gd name="T62" fmla="*/ 3 w 471"/>
                <a:gd name="T63" fmla="*/ 198 h 471"/>
                <a:gd name="T64" fmla="*/ 12 w 471"/>
                <a:gd name="T65" fmla="*/ 161 h 471"/>
                <a:gd name="T66" fmla="*/ 27 w 471"/>
                <a:gd name="T67" fmla="*/ 128 h 471"/>
                <a:gd name="T68" fmla="*/ 46 w 471"/>
                <a:gd name="T69" fmla="*/ 97 h 471"/>
                <a:gd name="T70" fmla="*/ 70 w 471"/>
                <a:gd name="T71" fmla="*/ 69 h 471"/>
                <a:gd name="T72" fmla="*/ 97 w 471"/>
                <a:gd name="T73" fmla="*/ 46 h 471"/>
                <a:gd name="T74" fmla="*/ 128 w 471"/>
                <a:gd name="T75" fmla="*/ 26 h 471"/>
                <a:gd name="T76" fmla="*/ 161 w 471"/>
                <a:gd name="T77" fmla="*/ 12 h 471"/>
                <a:gd name="T78" fmla="*/ 198 w 471"/>
                <a:gd name="T79" fmla="*/ 3 h 471"/>
                <a:gd name="T80" fmla="*/ 236 w 471"/>
                <a:gd name="T81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71" h="471">
                  <a:moveTo>
                    <a:pt x="236" y="0"/>
                  </a:moveTo>
                  <a:lnTo>
                    <a:pt x="275" y="3"/>
                  </a:lnTo>
                  <a:lnTo>
                    <a:pt x="310" y="12"/>
                  </a:lnTo>
                  <a:lnTo>
                    <a:pt x="344" y="26"/>
                  </a:lnTo>
                  <a:lnTo>
                    <a:pt x="375" y="46"/>
                  </a:lnTo>
                  <a:lnTo>
                    <a:pt x="403" y="69"/>
                  </a:lnTo>
                  <a:lnTo>
                    <a:pt x="426" y="97"/>
                  </a:lnTo>
                  <a:lnTo>
                    <a:pt x="445" y="128"/>
                  </a:lnTo>
                  <a:lnTo>
                    <a:pt x="460" y="161"/>
                  </a:lnTo>
                  <a:lnTo>
                    <a:pt x="469" y="198"/>
                  </a:lnTo>
                  <a:lnTo>
                    <a:pt x="471" y="236"/>
                  </a:lnTo>
                  <a:lnTo>
                    <a:pt x="469" y="274"/>
                  </a:lnTo>
                  <a:lnTo>
                    <a:pt x="460" y="310"/>
                  </a:lnTo>
                  <a:lnTo>
                    <a:pt x="445" y="344"/>
                  </a:lnTo>
                  <a:lnTo>
                    <a:pt x="426" y="375"/>
                  </a:lnTo>
                  <a:lnTo>
                    <a:pt x="403" y="403"/>
                  </a:lnTo>
                  <a:lnTo>
                    <a:pt x="375" y="426"/>
                  </a:lnTo>
                  <a:lnTo>
                    <a:pt x="344" y="445"/>
                  </a:lnTo>
                  <a:lnTo>
                    <a:pt x="310" y="460"/>
                  </a:lnTo>
                  <a:lnTo>
                    <a:pt x="275" y="468"/>
                  </a:lnTo>
                  <a:lnTo>
                    <a:pt x="236" y="471"/>
                  </a:lnTo>
                  <a:lnTo>
                    <a:pt x="198" y="468"/>
                  </a:lnTo>
                  <a:lnTo>
                    <a:pt x="161" y="460"/>
                  </a:lnTo>
                  <a:lnTo>
                    <a:pt x="128" y="445"/>
                  </a:lnTo>
                  <a:lnTo>
                    <a:pt x="97" y="426"/>
                  </a:lnTo>
                  <a:lnTo>
                    <a:pt x="70" y="403"/>
                  </a:lnTo>
                  <a:lnTo>
                    <a:pt x="46" y="375"/>
                  </a:lnTo>
                  <a:lnTo>
                    <a:pt x="27" y="344"/>
                  </a:lnTo>
                  <a:lnTo>
                    <a:pt x="12" y="310"/>
                  </a:lnTo>
                  <a:lnTo>
                    <a:pt x="3" y="274"/>
                  </a:lnTo>
                  <a:lnTo>
                    <a:pt x="0" y="236"/>
                  </a:lnTo>
                  <a:lnTo>
                    <a:pt x="3" y="198"/>
                  </a:lnTo>
                  <a:lnTo>
                    <a:pt x="12" y="161"/>
                  </a:lnTo>
                  <a:lnTo>
                    <a:pt x="27" y="128"/>
                  </a:lnTo>
                  <a:lnTo>
                    <a:pt x="46" y="97"/>
                  </a:lnTo>
                  <a:lnTo>
                    <a:pt x="70" y="69"/>
                  </a:lnTo>
                  <a:lnTo>
                    <a:pt x="97" y="46"/>
                  </a:lnTo>
                  <a:lnTo>
                    <a:pt x="128" y="26"/>
                  </a:lnTo>
                  <a:lnTo>
                    <a:pt x="161" y="12"/>
                  </a:lnTo>
                  <a:lnTo>
                    <a:pt x="198" y="3"/>
                  </a:lnTo>
                  <a:lnTo>
                    <a:pt x="2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98" name="Freeform 161"/>
            <p:cNvSpPr/>
            <p:nvPr/>
          </p:nvSpPr>
          <p:spPr bwMode="auto">
            <a:xfrm>
              <a:off x="3615" y="3002"/>
              <a:ext cx="27" cy="28"/>
            </a:xfrm>
            <a:custGeom>
              <a:avLst/>
              <a:gdLst>
                <a:gd name="T0" fmla="*/ 236 w 472"/>
                <a:gd name="T1" fmla="*/ 0 h 471"/>
                <a:gd name="T2" fmla="*/ 275 w 472"/>
                <a:gd name="T3" fmla="*/ 3 h 471"/>
                <a:gd name="T4" fmla="*/ 311 w 472"/>
                <a:gd name="T5" fmla="*/ 12 h 471"/>
                <a:gd name="T6" fmla="*/ 344 w 472"/>
                <a:gd name="T7" fmla="*/ 26 h 471"/>
                <a:gd name="T8" fmla="*/ 376 w 472"/>
                <a:gd name="T9" fmla="*/ 46 h 471"/>
                <a:gd name="T10" fmla="*/ 403 w 472"/>
                <a:gd name="T11" fmla="*/ 69 h 471"/>
                <a:gd name="T12" fmla="*/ 427 w 472"/>
                <a:gd name="T13" fmla="*/ 97 h 471"/>
                <a:gd name="T14" fmla="*/ 445 w 472"/>
                <a:gd name="T15" fmla="*/ 128 h 471"/>
                <a:gd name="T16" fmla="*/ 460 w 472"/>
                <a:gd name="T17" fmla="*/ 161 h 471"/>
                <a:gd name="T18" fmla="*/ 469 w 472"/>
                <a:gd name="T19" fmla="*/ 198 h 471"/>
                <a:gd name="T20" fmla="*/ 472 w 472"/>
                <a:gd name="T21" fmla="*/ 236 h 471"/>
                <a:gd name="T22" fmla="*/ 469 w 472"/>
                <a:gd name="T23" fmla="*/ 274 h 471"/>
                <a:gd name="T24" fmla="*/ 460 w 472"/>
                <a:gd name="T25" fmla="*/ 310 h 471"/>
                <a:gd name="T26" fmla="*/ 445 w 472"/>
                <a:gd name="T27" fmla="*/ 344 h 471"/>
                <a:gd name="T28" fmla="*/ 427 w 472"/>
                <a:gd name="T29" fmla="*/ 375 h 471"/>
                <a:gd name="T30" fmla="*/ 403 w 472"/>
                <a:gd name="T31" fmla="*/ 403 h 471"/>
                <a:gd name="T32" fmla="*/ 376 w 472"/>
                <a:gd name="T33" fmla="*/ 426 h 471"/>
                <a:gd name="T34" fmla="*/ 344 w 472"/>
                <a:gd name="T35" fmla="*/ 445 h 471"/>
                <a:gd name="T36" fmla="*/ 311 w 472"/>
                <a:gd name="T37" fmla="*/ 460 h 471"/>
                <a:gd name="T38" fmla="*/ 275 w 472"/>
                <a:gd name="T39" fmla="*/ 468 h 471"/>
                <a:gd name="T40" fmla="*/ 236 w 472"/>
                <a:gd name="T41" fmla="*/ 471 h 471"/>
                <a:gd name="T42" fmla="*/ 198 w 472"/>
                <a:gd name="T43" fmla="*/ 468 h 471"/>
                <a:gd name="T44" fmla="*/ 161 w 472"/>
                <a:gd name="T45" fmla="*/ 460 h 471"/>
                <a:gd name="T46" fmla="*/ 128 w 472"/>
                <a:gd name="T47" fmla="*/ 445 h 471"/>
                <a:gd name="T48" fmla="*/ 97 w 472"/>
                <a:gd name="T49" fmla="*/ 426 h 471"/>
                <a:gd name="T50" fmla="*/ 70 w 472"/>
                <a:gd name="T51" fmla="*/ 403 h 471"/>
                <a:gd name="T52" fmla="*/ 46 w 472"/>
                <a:gd name="T53" fmla="*/ 375 h 471"/>
                <a:gd name="T54" fmla="*/ 27 w 472"/>
                <a:gd name="T55" fmla="*/ 344 h 471"/>
                <a:gd name="T56" fmla="*/ 13 w 472"/>
                <a:gd name="T57" fmla="*/ 310 h 471"/>
                <a:gd name="T58" fmla="*/ 3 w 472"/>
                <a:gd name="T59" fmla="*/ 274 h 471"/>
                <a:gd name="T60" fmla="*/ 0 w 472"/>
                <a:gd name="T61" fmla="*/ 236 h 471"/>
                <a:gd name="T62" fmla="*/ 3 w 472"/>
                <a:gd name="T63" fmla="*/ 198 h 471"/>
                <a:gd name="T64" fmla="*/ 13 w 472"/>
                <a:gd name="T65" fmla="*/ 161 h 471"/>
                <a:gd name="T66" fmla="*/ 27 w 472"/>
                <a:gd name="T67" fmla="*/ 128 h 471"/>
                <a:gd name="T68" fmla="*/ 46 w 472"/>
                <a:gd name="T69" fmla="*/ 97 h 471"/>
                <a:gd name="T70" fmla="*/ 70 w 472"/>
                <a:gd name="T71" fmla="*/ 69 h 471"/>
                <a:gd name="T72" fmla="*/ 97 w 472"/>
                <a:gd name="T73" fmla="*/ 46 h 471"/>
                <a:gd name="T74" fmla="*/ 128 w 472"/>
                <a:gd name="T75" fmla="*/ 26 h 471"/>
                <a:gd name="T76" fmla="*/ 161 w 472"/>
                <a:gd name="T77" fmla="*/ 12 h 471"/>
                <a:gd name="T78" fmla="*/ 198 w 472"/>
                <a:gd name="T79" fmla="*/ 3 h 471"/>
                <a:gd name="T80" fmla="*/ 236 w 472"/>
                <a:gd name="T81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72" h="471">
                  <a:moveTo>
                    <a:pt x="236" y="0"/>
                  </a:moveTo>
                  <a:lnTo>
                    <a:pt x="275" y="3"/>
                  </a:lnTo>
                  <a:lnTo>
                    <a:pt x="311" y="12"/>
                  </a:lnTo>
                  <a:lnTo>
                    <a:pt x="344" y="26"/>
                  </a:lnTo>
                  <a:lnTo>
                    <a:pt x="376" y="46"/>
                  </a:lnTo>
                  <a:lnTo>
                    <a:pt x="403" y="69"/>
                  </a:lnTo>
                  <a:lnTo>
                    <a:pt x="427" y="97"/>
                  </a:lnTo>
                  <a:lnTo>
                    <a:pt x="445" y="128"/>
                  </a:lnTo>
                  <a:lnTo>
                    <a:pt x="460" y="161"/>
                  </a:lnTo>
                  <a:lnTo>
                    <a:pt x="469" y="198"/>
                  </a:lnTo>
                  <a:lnTo>
                    <a:pt x="472" y="236"/>
                  </a:lnTo>
                  <a:lnTo>
                    <a:pt x="469" y="274"/>
                  </a:lnTo>
                  <a:lnTo>
                    <a:pt x="460" y="310"/>
                  </a:lnTo>
                  <a:lnTo>
                    <a:pt x="445" y="344"/>
                  </a:lnTo>
                  <a:lnTo>
                    <a:pt x="427" y="375"/>
                  </a:lnTo>
                  <a:lnTo>
                    <a:pt x="403" y="403"/>
                  </a:lnTo>
                  <a:lnTo>
                    <a:pt x="376" y="426"/>
                  </a:lnTo>
                  <a:lnTo>
                    <a:pt x="344" y="445"/>
                  </a:lnTo>
                  <a:lnTo>
                    <a:pt x="311" y="460"/>
                  </a:lnTo>
                  <a:lnTo>
                    <a:pt x="275" y="468"/>
                  </a:lnTo>
                  <a:lnTo>
                    <a:pt x="236" y="471"/>
                  </a:lnTo>
                  <a:lnTo>
                    <a:pt x="198" y="468"/>
                  </a:lnTo>
                  <a:lnTo>
                    <a:pt x="161" y="460"/>
                  </a:lnTo>
                  <a:lnTo>
                    <a:pt x="128" y="445"/>
                  </a:lnTo>
                  <a:lnTo>
                    <a:pt x="97" y="426"/>
                  </a:lnTo>
                  <a:lnTo>
                    <a:pt x="70" y="403"/>
                  </a:lnTo>
                  <a:lnTo>
                    <a:pt x="46" y="375"/>
                  </a:lnTo>
                  <a:lnTo>
                    <a:pt x="27" y="344"/>
                  </a:lnTo>
                  <a:lnTo>
                    <a:pt x="13" y="310"/>
                  </a:lnTo>
                  <a:lnTo>
                    <a:pt x="3" y="274"/>
                  </a:lnTo>
                  <a:lnTo>
                    <a:pt x="0" y="236"/>
                  </a:lnTo>
                  <a:lnTo>
                    <a:pt x="3" y="198"/>
                  </a:lnTo>
                  <a:lnTo>
                    <a:pt x="13" y="161"/>
                  </a:lnTo>
                  <a:lnTo>
                    <a:pt x="27" y="128"/>
                  </a:lnTo>
                  <a:lnTo>
                    <a:pt x="46" y="97"/>
                  </a:lnTo>
                  <a:lnTo>
                    <a:pt x="70" y="69"/>
                  </a:lnTo>
                  <a:lnTo>
                    <a:pt x="97" y="46"/>
                  </a:lnTo>
                  <a:lnTo>
                    <a:pt x="128" y="26"/>
                  </a:lnTo>
                  <a:lnTo>
                    <a:pt x="161" y="12"/>
                  </a:lnTo>
                  <a:lnTo>
                    <a:pt x="198" y="3"/>
                  </a:lnTo>
                  <a:lnTo>
                    <a:pt x="2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01" name="Freeform 162"/>
            <p:cNvSpPr/>
            <p:nvPr/>
          </p:nvSpPr>
          <p:spPr bwMode="auto">
            <a:xfrm>
              <a:off x="3539" y="2948"/>
              <a:ext cx="180" cy="44"/>
            </a:xfrm>
            <a:custGeom>
              <a:avLst/>
              <a:gdLst>
                <a:gd name="T0" fmla="*/ 1416 w 3058"/>
                <a:gd name="T1" fmla="*/ 0 h 760"/>
                <a:gd name="T2" fmla="*/ 1472 w 3058"/>
                <a:gd name="T3" fmla="*/ 4 h 760"/>
                <a:gd name="T4" fmla="*/ 1529 w 3058"/>
                <a:gd name="T5" fmla="*/ 6 h 760"/>
                <a:gd name="T6" fmla="*/ 1586 w 3058"/>
                <a:gd name="T7" fmla="*/ 4 h 760"/>
                <a:gd name="T8" fmla="*/ 1642 w 3058"/>
                <a:gd name="T9" fmla="*/ 0 h 760"/>
                <a:gd name="T10" fmla="*/ 1642 w 3058"/>
                <a:gd name="T11" fmla="*/ 384 h 760"/>
                <a:gd name="T12" fmla="*/ 2945 w 3058"/>
                <a:gd name="T13" fmla="*/ 384 h 760"/>
                <a:gd name="T14" fmla="*/ 2971 w 3058"/>
                <a:gd name="T15" fmla="*/ 387 h 760"/>
                <a:gd name="T16" fmla="*/ 2995 w 3058"/>
                <a:gd name="T17" fmla="*/ 396 h 760"/>
                <a:gd name="T18" fmla="*/ 3016 w 3058"/>
                <a:gd name="T19" fmla="*/ 409 h 760"/>
                <a:gd name="T20" fmla="*/ 3033 w 3058"/>
                <a:gd name="T21" fmla="*/ 426 h 760"/>
                <a:gd name="T22" fmla="*/ 3047 w 3058"/>
                <a:gd name="T23" fmla="*/ 447 h 760"/>
                <a:gd name="T24" fmla="*/ 3055 w 3058"/>
                <a:gd name="T25" fmla="*/ 471 h 760"/>
                <a:gd name="T26" fmla="*/ 3058 w 3058"/>
                <a:gd name="T27" fmla="*/ 497 h 760"/>
                <a:gd name="T28" fmla="*/ 3058 w 3058"/>
                <a:gd name="T29" fmla="*/ 756 h 760"/>
                <a:gd name="T30" fmla="*/ 3024 w 3058"/>
                <a:gd name="T31" fmla="*/ 749 h 760"/>
                <a:gd name="T32" fmla="*/ 2989 w 3058"/>
                <a:gd name="T33" fmla="*/ 745 h 760"/>
                <a:gd name="T34" fmla="*/ 2953 w 3058"/>
                <a:gd name="T35" fmla="*/ 743 h 760"/>
                <a:gd name="T36" fmla="*/ 2912 w 3058"/>
                <a:gd name="T37" fmla="*/ 745 h 760"/>
                <a:gd name="T38" fmla="*/ 2871 w 3058"/>
                <a:gd name="T39" fmla="*/ 751 h 760"/>
                <a:gd name="T40" fmla="*/ 2833 w 3058"/>
                <a:gd name="T41" fmla="*/ 760 h 760"/>
                <a:gd name="T42" fmla="*/ 2833 w 3058"/>
                <a:gd name="T43" fmla="*/ 610 h 760"/>
                <a:gd name="T44" fmla="*/ 1642 w 3058"/>
                <a:gd name="T45" fmla="*/ 610 h 760"/>
                <a:gd name="T46" fmla="*/ 1642 w 3058"/>
                <a:gd name="T47" fmla="*/ 758 h 760"/>
                <a:gd name="T48" fmla="*/ 1605 w 3058"/>
                <a:gd name="T49" fmla="*/ 750 h 760"/>
                <a:gd name="T50" fmla="*/ 1568 w 3058"/>
                <a:gd name="T51" fmla="*/ 745 h 760"/>
                <a:gd name="T52" fmla="*/ 1529 w 3058"/>
                <a:gd name="T53" fmla="*/ 743 h 760"/>
                <a:gd name="T54" fmla="*/ 1491 w 3058"/>
                <a:gd name="T55" fmla="*/ 745 h 760"/>
                <a:gd name="T56" fmla="*/ 1453 w 3058"/>
                <a:gd name="T57" fmla="*/ 750 h 760"/>
                <a:gd name="T58" fmla="*/ 1416 w 3058"/>
                <a:gd name="T59" fmla="*/ 758 h 760"/>
                <a:gd name="T60" fmla="*/ 1416 w 3058"/>
                <a:gd name="T61" fmla="*/ 610 h 760"/>
                <a:gd name="T62" fmla="*/ 226 w 3058"/>
                <a:gd name="T63" fmla="*/ 610 h 760"/>
                <a:gd name="T64" fmla="*/ 226 w 3058"/>
                <a:gd name="T65" fmla="*/ 760 h 760"/>
                <a:gd name="T66" fmla="*/ 187 w 3058"/>
                <a:gd name="T67" fmla="*/ 751 h 760"/>
                <a:gd name="T68" fmla="*/ 147 w 3058"/>
                <a:gd name="T69" fmla="*/ 745 h 760"/>
                <a:gd name="T70" fmla="*/ 105 w 3058"/>
                <a:gd name="T71" fmla="*/ 743 h 760"/>
                <a:gd name="T72" fmla="*/ 70 w 3058"/>
                <a:gd name="T73" fmla="*/ 745 h 760"/>
                <a:gd name="T74" fmla="*/ 34 w 3058"/>
                <a:gd name="T75" fmla="*/ 749 h 760"/>
                <a:gd name="T76" fmla="*/ 0 w 3058"/>
                <a:gd name="T77" fmla="*/ 756 h 760"/>
                <a:gd name="T78" fmla="*/ 0 w 3058"/>
                <a:gd name="T79" fmla="*/ 497 h 760"/>
                <a:gd name="T80" fmla="*/ 3 w 3058"/>
                <a:gd name="T81" fmla="*/ 471 h 760"/>
                <a:gd name="T82" fmla="*/ 11 w 3058"/>
                <a:gd name="T83" fmla="*/ 447 h 760"/>
                <a:gd name="T84" fmla="*/ 25 w 3058"/>
                <a:gd name="T85" fmla="*/ 426 h 760"/>
                <a:gd name="T86" fmla="*/ 43 w 3058"/>
                <a:gd name="T87" fmla="*/ 409 h 760"/>
                <a:gd name="T88" fmla="*/ 63 w 3058"/>
                <a:gd name="T89" fmla="*/ 396 h 760"/>
                <a:gd name="T90" fmla="*/ 87 w 3058"/>
                <a:gd name="T91" fmla="*/ 387 h 760"/>
                <a:gd name="T92" fmla="*/ 113 w 3058"/>
                <a:gd name="T93" fmla="*/ 384 h 760"/>
                <a:gd name="T94" fmla="*/ 1416 w 3058"/>
                <a:gd name="T95" fmla="*/ 384 h 760"/>
                <a:gd name="T96" fmla="*/ 1416 w 3058"/>
                <a:gd name="T97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058" h="760">
                  <a:moveTo>
                    <a:pt x="1416" y="0"/>
                  </a:moveTo>
                  <a:lnTo>
                    <a:pt x="1472" y="4"/>
                  </a:lnTo>
                  <a:lnTo>
                    <a:pt x="1529" y="6"/>
                  </a:lnTo>
                  <a:lnTo>
                    <a:pt x="1586" y="4"/>
                  </a:lnTo>
                  <a:lnTo>
                    <a:pt x="1642" y="0"/>
                  </a:lnTo>
                  <a:lnTo>
                    <a:pt x="1642" y="384"/>
                  </a:lnTo>
                  <a:lnTo>
                    <a:pt x="2945" y="384"/>
                  </a:lnTo>
                  <a:lnTo>
                    <a:pt x="2971" y="387"/>
                  </a:lnTo>
                  <a:lnTo>
                    <a:pt x="2995" y="396"/>
                  </a:lnTo>
                  <a:lnTo>
                    <a:pt x="3016" y="409"/>
                  </a:lnTo>
                  <a:lnTo>
                    <a:pt x="3033" y="426"/>
                  </a:lnTo>
                  <a:lnTo>
                    <a:pt x="3047" y="447"/>
                  </a:lnTo>
                  <a:lnTo>
                    <a:pt x="3055" y="471"/>
                  </a:lnTo>
                  <a:lnTo>
                    <a:pt x="3058" y="497"/>
                  </a:lnTo>
                  <a:lnTo>
                    <a:pt x="3058" y="756"/>
                  </a:lnTo>
                  <a:lnTo>
                    <a:pt x="3024" y="749"/>
                  </a:lnTo>
                  <a:lnTo>
                    <a:pt x="2989" y="745"/>
                  </a:lnTo>
                  <a:lnTo>
                    <a:pt x="2953" y="743"/>
                  </a:lnTo>
                  <a:lnTo>
                    <a:pt x="2912" y="745"/>
                  </a:lnTo>
                  <a:lnTo>
                    <a:pt x="2871" y="751"/>
                  </a:lnTo>
                  <a:lnTo>
                    <a:pt x="2833" y="760"/>
                  </a:lnTo>
                  <a:lnTo>
                    <a:pt x="2833" y="610"/>
                  </a:lnTo>
                  <a:lnTo>
                    <a:pt x="1642" y="610"/>
                  </a:lnTo>
                  <a:lnTo>
                    <a:pt x="1642" y="758"/>
                  </a:lnTo>
                  <a:lnTo>
                    <a:pt x="1605" y="750"/>
                  </a:lnTo>
                  <a:lnTo>
                    <a:pt x="1568" y="745"/>
                  </a:lnTo>
                  <a:lnTo>
                    <a:pt x="1529" y="743"/>
                  </a:lnTo>
                  <a:lnTo>
                    <a:pt x="1491" y="745"/>
                  </a:lnTo>
                  <a:lnTo>
                    <a:pt x="1453" y="750"/>
                  </a:lnTo>
                  <a:lnTo>
                    <a:pt x="1416" y="758"/>
                  </a:lnTo>
                  <a:lnTo>
                    <a:pt x="1416" y="610"/>
                  </a:lnTo>
                  <a:lnTo>
                    <a:pt x="226" y="610"/>
                  </a:lnTo>
                  <a:lnTo>
                    <a:pt x="226" y="760"/>
                  </a:lnTo>
                  <a:lnTo>
                    <a:pt x="187" y="751"/>
                  </a:lnTo>
                  <a:lnTo>
                    <a:pt x="147" y="745"/>
                  </a:lnTo>
                  <a:lnTo>
                    <a:pt x="105" y="743"/>
                  </a:lnTo>
                  <a:lnTo>
                    <a:pt x="70" y="745"/>
                  </a:lnTo>
                  <a:lnTo>
                    <a:pt x="34" y="749"/>
                  </a:lnTo>
                  <a:lnTo>
                    <a:pt x="0" y="756"/>
                  </a:lnTo>
                  <a:lnTo>
                    <a:pt x="0" y="497"/>
                  </a:lnTo>
                  <a:lnTo>
                    <a:pt x="3" y="471"/>
                  </a:lnTo>
                  <a:lnTo>
                    <a:pt x="11" y="447"/>
                  </a:lnTo>
                  <a:lnTo>
                    <a:pt x="25" y="426"/>
                  </a:lnTo>
                  <a:lnTo>
                    <a:pt x="43" y="409"/>
                  </a:lnTo>
                  <a:lnTo>
                    <a:pt x="63" y="396"/>
                  </a:lnTo>
                  <a:lnTo>
                    <a:pt x="87" y="387"/>
                  </a:lnTo>
                  <a:lnTo>
                    <a:pt x="113" y="384"/>
                  </a:lnTo>
                  <a:lnTo>
                    <a:pt x="1416" y="384"/>
                  </a:lnTo>
                  <a:lnTo>
                    <a:pt x="14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10" name="e7d195523061f1c0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 hidden="1"/>
          <p:cNvSpPr txBox="1"/>
          <p:nvPr/>
        </p:nvSpPr>
        <p:spPr>
          <a:xfrm>
            <a:off x="-355600" y="1803400"/>
            <a:ext cx="284693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latin typeface="Arial"/>
                <a:ea typeface="微软雅黑"/>
                <a:sym typeface="Arial"/>
              </a:rPr>
              <a:t>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</a:t>
            </a:r>
            <a:endParaRPr lang="zh-CN" altLang="en-US" sz="100">
              <a:latin typeface="Arial"/>
              <a:ea typeface="微软雅黑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1831">
        <p14:reveal/>
      </p:transition>
    </mc:Choice>
    <mc:Fallback xmlns="">
      <p:transition spd="slow" advTm="1831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SpPr/>
          <p:nvPr/>
        </p:nvSpPr>
        <p:spPr>
          <a:xfrm>
            <a:off x="902847" y="749472"/>
            <a:ext cx="5188857" cy="2986629"/>
          </a:xfrm>
          <a:prstGeom prst="roundRect">
            <a:avLst>
              <a:gd name="adj" fmla="val 96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6" name="Rectangle: Rounded Corners 5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SpPr/>
          <p:nvPr/>
        </p:nvSpPr>
        <p:spPr>
          <a:xfrm>
            <a:off x="1225838" y="2965477"/>
            <a:ext cx="10063315" cy="3264923"/>
          </a:xfrm>
          <a:prstGeom prst="roundRect">
            <a:avLst>
              <a:gd name="adj" fmla="val 96"/>
            </a:avLst>
          </a:prstGeom>
          <a:gradFill flip="none" rotWithShape="1">
            <a:gsLst>
              <a:gs pos="10000">
                <a:schemeClr val="accent1"/>
              </a:gs>
              <a:gs pos="100000">
                <a:schemeClr val="accent4"/>
              </a:gs>
            </a:gsLst>
            <a:lin ang="2700000" scaled="1"/>
            <a:tileRect/>
          </a:gradFill>
          <a:ln>
            <a:noFill/>
          </a:ln>
          <a:effectLst>
            <a:outerShdw blurRad="1270000" dist="762000" dir="5400000" sx="80000" sy="80000" algn="t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35" name="Cube 24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SpPr/>
          <p:nvPr/>
        </p:nvSpPr>
        <p:spPr>
          <a:xfrm rot="20700000">
            <a:off x="-440459" y="2793366"/>
            <a:ext cx="1655243" cy="1655243"/>
          </a:xfrm>
          <a:prstGeom prst="cube">
            <a:avLst/>
          </a:prstGeom>
          <a:gradFill>
            <a:gsLst>
              <a:gs pos="0">
                <a:schemeClr val="accent1">
                  <a:alpha val="48000"/>
                </a:schemeClr>
              </a:gs>
              <a:gs pos="100000">
                <a:schemeClr val="accent3"/>
              </a:gs>
            </a:gsLst>
            <a:lin ang="16200000" scaled="1"/>
          </a:gradFill>
          <a:ln cap="rnd">
            <a:noFill/>
            <a:round/>
          </a:ln>
          <a:effectLst>
            <a:outerShdw blurRad="292100" dist="508000" dir="5400000" algn="t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Arial"/>
              <a:ea typeface="微软雅黑"/>
              <a:cs typeface="+mn-ea"/>
              <a:sym typeface="Arial"/>
            </a:endParaRPr>
          </a:p>
        </p:txBody>
      </p:sp>
      <p:grpSp>
        <p:nvGrpSpPr>
          <p:cNvPr id="36" name="Group 53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GrpSpPr/>
          <p:nvPr/>
        </p:nvGrpSpPr>
        <p:grpSpPr>
          <a:xfrm>
            <a:off x="283475" y="721175"/>
            <a:ext cx="3960509" cy="5662706"/>
            <a:chOff x="-5054974" y="264971"/>
            <a:chExt cx="4607565" cy="6587862"/>
          </a:xfrm>
        </p:grpSpPr>
        <p:sp>
          <p:nvSpPr>
            <p:cNvPr id="37" name="Hexagon 12"/>
            <p:cNvSpPr/>
            <p:nvPr/>
          </p:nvSpPr>
          <p:spPr>
            <a:xfrm>
              <a:off x="-5054974" y="264971"/>
              <a:ext cx="1376516" cy="1199930"/>
            </a:xfrm>
            <a:prstGeom prst="hexagon">
              <a:avLst/>
            </a:prstGeom>
            <a:noFill/>
            <a:ln>
              <a:solidFill>
                <a:schemeClr val="bg1">
                  <a:alpha val="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38" name="Hexagon 31"/>
            <p:cNvSpPr/>
            <p:nvPr/>
          </p:nvSpPr>
          <p:spPr>
            <a:xfrm>
              <a:off x="-5054974" y="1462550"/>
              <a:ext cx="1376516" cy="1199930"/>
            </a:xfrm>
            <a:prstGeom prst="hexagon">
              <a:avLst/>
            </a:prstGeom>
            <a:noFill/>
            <a:ln>
              <a:solidFill>
                <a:schemeClr val="bg1">
                  <a:alpha val="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39" name="Hexagon 34"/>
            <p:cNvSpPr/>
            <p:nvPr/>
          </p:nvSpPr>
          <p:spPr>
            <a:xfrm>
              <a:off x="-5054974" y="5055289"/>
              <a:ext cx="1376516" cy="1199930"/>
            </a:xfrm>
            <a:prstGeom prst="hexagon">
              <a:avLst/>
            </a:prstGeom>
            <a:noFill/>
            <a:ln>
              <a:solidFill>
                <a:schemeClr val="bg1">
                  <a:alpha val="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40" name="Hexagon 35"/>
            <p:cNvSpPr/>
            <p:nvPr/>
          </p:nvSpPr>
          <p:spPr>
            <a:xfrm>
              <a:off x="-3981212" y="862585"/>
              <a:ext cx="1376516" cy="1199930"/>
            </a:xfrm>
            <a:prstGeom prst="hexagon">
              <a:avLst/>
            </a:prstGeom>
            <a:noFill/>
            <a:ln>
              <a:solidFill>
                <a:schemeClr val="bg1">
                  <a:alpha val="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41" name="Hexagon 36"/>
            <p:cNvSpPr/>
            <p:nvPr/>
          </p:nvSpPr>
          <p:spPr>
            <a:xfrm>
              <a:off x="-3981212" y="2060164"/>
              <a:ext cx="1376516" cy="1199930"/>
            </a:xfrm>
            <a:prstGeom prst="hexagon">
              <a:avLst/>
            </a:prstGeom>
            <a:noFill/>
            <a:ln>
              <a:solidFill>
                <a:schemeClr val="bg1">
                  <a:alpha val="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42" name="Hexagon 37"/>
            <p:cNvSpPr/>
            <p:nvPr/>
          </p:nvSpPr>
          <p:spPr>
            <a:xfrm>
              <a:off x="-3981212" y="3257743"/>
              <a:ext cx="1376516" cy="1199930"/>
            </a:xfrm>
            <a:prstGeom prst="hexagon">
              <a:avLst/>
            </a:prstGeom>
            <a:noFill/>
            <a:ln>
              <a:solidFill>
                <a:schemeClr val="bg1">
                  <a:alpha val="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43" name="Hexagon 38"/>
            <p:cNvSpPr/>
            <p:nvPr/>
          </p:nvSpPr>
          <p:spPr>
            <a:xfrm>
              <a:off x="-3981212" y="4455323"/>
              <a:ext cx="1376516" cy="1199930"/>
            </a:xfrm>
            <a:prstGeom prst="hexagon">
              <a:avLst/>
            </a:prstGeom>
            <a:noFill/>
            <a:ln>
              <a:solidFill>
                <a:schemeClr val="bg1">
                  <a:alpha val="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44" name="Hexagon 39"/>
            <p:cNvSpPr/>
            <p:nvPr/>
          </p:nvSpPr>
          <p:spPr>
            <a:xfrm>
              <a:off x="-3981212" y="5652903"/>
              <a:ext cx="1376516" cy="1199930"/>
            </a:xfrm>
            <a:prstGeom prst="hexagon">
              <a:avLst/>
            </a:prstGeom>
            <a:noFill/>
            <a:ln>
              <a:solidFill>
                <a:schemeClr val="bg1">
                  <a:alpha val="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45" name="Hexagon 40"/>
            <p:cNvSpPr/>
            <p:nvPr/>
          </p:nvSpPr>
          <p:spPr>
            <a:xfrm>
              <a:off x="-2897687" y="270137"/>
              <a:ext cx="1376516" cy="1199930"/>
            </a:xfrm>
            <a:prstGeom prst="hexagon">
              <a:avLst/>
            </a:prstGeom>
            <a:noFill/>
            <a:ln>
              <a:solidFill>
                <a:schemeClr val="bg1">
                  <a:alpha val="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46" name="Hexagon 41"/>
            <p:cNvSpPr/>
            <p:nvPr/>
          </p:nvSpPr>
          <p:spPr>
            <a:xfrm>
              <a:off x="-2897687" y="1467716"/>
              <a:ext cx="1376516" cy="1199930"/>
            </a:xfrm>
            <a:prstGeom prst="hexagon">
              <a:avLst/>
            </a:prstGeom>
            <a:noFill/>
            <a:ln>
              <a:solidFill>
                <a:schemeClr val="bg1">
                  <a:alpha val="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47" name="Hexagon 42"/>
            <p:cNvSpPr/>
            <p:nvPr/>
          </p:nvSpPr>
          <p:spPr>
            <a:xfrm>
              <a:off x="-2897687" y="2665295"/>
              <a:ext cx="1376516" cy="1199930"/>
            </a:xfrm>
            <a:prstGeom prst="hexagon">
              <a:avLst/>
            </a:prstGeom>
            <a:noFill/>
            <a:ln>
              <a:solidFill>
                <a:schemeClr val="bg1">
                  <a:alpha val="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48" name="Hexagon 43"/>
            <p:cNvSpPr/>
            <p:nvPr/>
          </p:nvSpPr>
          <p:spPr>
            <a:xfrm>
              <a:off x="-2897687" y="3862875"/>
              <a:ext cx="1376516" cy="1199930"/>
            </a:xfrm>
            <a:prstGeom prst="hexagon">
              <a:avLst/>
            </a:prstGeom>
            <a:noFill/>
            <a:ln>
              <a:solidFill>
                <a:schemeClr val="bg1">
                  <a:alpha val="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49" name="Hexagon 44"/>
            <p:cNvSpPr/>
            <p:nvPr/>
          </p:nvSpPr>
          <p:spPr>
            <a:xfrm>
              <a:off x="-2897687" y="5060455"/>
              <a:ext cx="1376516" cy="1199930"/>
            </a:xfrm>
            <a:prstGeom prst="hexagon">
              <a:avLst/>
            </a:prstGeom>
            <a:noFill/>
            <a:ln>
              <a:solidFill>
                <a:schemeClr val="bg1">
                  <a:alpha val="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50" name="Hexagon 45"/>
            <p:cNvSpPr/>
            <p:nvPr/>
          </p:nvSpPr>
          <p:spPr>
            <a:xfrm>
              <a:off x="-1823925" y="867751"/>
              <a:ext cx="1376516" cy="1199930"/>
            </a:xfrm>
            <a:prstGeom prst="hexagon">
              <a:avLst/>
            </a:prstGeom>
            <a:noFill/>
            <a:ln>
              <a:solidFill>
                <a:schemeClr val="bg1">
                  <a:alpha val="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51" name="Hexagon 46"/>
            <p:cNvSpPr/>
            <p:nvPr/>
          </p:nvSpPr>
          <p:spPr>
            <a:xfrm>
              <a:off x="-1823925" y="2065330"/>
              <a:ext cx="1376516" cy="1199930"/>
            </a:xfrm>
            <a:prstGeom prst="hexagon">
              <a:avLst/>
            </a:prstGeom>
            <a:noFill/>
            <a:ln>
              <a:solidFill>
                <a:schemeClr val="bg1">
                  <a:alpha val="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52" name="Hexagon 48"/>
            <p:cNvSpPr/>
            <p:nvPr/>
          </p:nvSpPr>
          <p:spPr>
            <a:xfrm>
              <a:off x="-1823925" y="4460489"/>
              <a:ext cx="1376516" cy="1199930"/>
            </a:xfrm>
            <a:prstGeom prst="hexagon">
              <a:avLst/>
            </a:prstGeom>
            <a:noFill/>
            <a:ln>
              <a:solidFill>
                <a:schemeClr val="bg1">
                  <a:alpha val="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  <p:sp>
        <p:nvSpPr>
          <p:cNvPr id="53" name="Cube 1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SpPr/>
          <p:nvPr/>
        </p:nvSpPr>
        <p:spPr>
          <a:xfrm rot="17280501">
            <a:off x="6006523" y="2201166"/>
            <a:ext cx="418678" cy="418678"/>
          </a:xfrm>
          <a:prstGeom prst="cube">
            <a:avLst/>
          </a:prstGeom>
          <a:gradFill>
            <a:gsLst>
              <a:gs pos="0">
                <a:schemeClr val="accent1">
                  <a:alpha val="48000"/>
                </a:schemeClr>
              </a:gs>
              <a:gs pos="100000">
                <a:schemeClr val="accent3"/>
              </a:gs>
            </a:gsLst>
            <a:lin ang="16200000" scaled="1"/>
          </a:gradFill>
          <a:ln cap="rnd">
            <a:noFill/>
            <a:round/>
          </a:ln>
          <a:effectLst>
            <a:outerShdw blurRad="292100" dist="508000" dir="5400000" algn="t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Arial"/>
              <a:ea typeface="微软雅黑"/>
              <a:cs typeface="+mn-ea"/>
              <a:sym typeface="Arial"/>
            </a:endParaRPr>
          </a:p>
        </p:txBody>
      </p:sp>
      <p:grpSp>
        <p:nvGrpSpPr>
          <p:cNvPr id="54" name="Group 25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GrpSpPr/>
          <p:nvPr/>
        </p:nvGrpSpPr>
        <p:grpSpPr>
          <a:xfrm rot="10800000">
            <a:off x="4410929" y="384272"/>
            <a:ext cx="695325" cy="714375"/>
            <a:chOff x="16962181" y="1183655"/>
            <a:chExt cx="695325" cy="714375"/>
          </a:xfrm>
        </p:grpSpPr>
        <p:sp>
          <p:nvSpPr>
            <p:cNvPr id="55" name="Freeform: Shape 26"/>
            <p:cNvSpPr/>
            <p:nvPr/>
          </p:nvSpPr>
          <p:spPr>
            <a:xfrm>
              <a:off x="16971706" y="1193180"/>
              <a:ext cx="352425" cy="676275"/>
            </a:xfrm>
            <a:custGeom>
              <a:avLst/>
              <a:gdLst>
                <a:gd name="connsiteX0" fmla="*/ 0 w 352425"/>
                <a:gd name="connsiteY0" fmla="*/ 0 h 676275"/>
                <a:gd name="connsiteX1" fmla="*/ 152400 w 352425"/>
                <a:gd name="connsiteY1" fmla="*/ 676275 h 676275"/>
                <a:gd name="connsiteX2" fmla="*/ 352425 w 352425"/>
                <a:gd name="connsiteY2" fmla="*/ 381000 h 676275"/>
                <a:gd name="connsiteX3" fmla="*/ 0 w 352425"/>
                <a:gd name="connsiteY3" fmla="*/ 0 h 676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2425" h="676275">
                  <a:moveTo>
                    <a:pt x="0" y="0"/>
                  </a:moveTo>
                  <a:lnTo>
                    <a:pt x="152400" y="676275"/>
                  </a:lnTo>
                  <a:lnTo>
                    <a:pt x="352425" y="38100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4">
                    <a:lumMod val="75000"/>
                  </a:schemeClr>
                </a:gs>
              </a:gsLst>
              <a:lin ang="16200000" scaled="1"/>
            </a:gradFill>
            <a:ln cap="rnd">
              <a:noFill/>
              <a:round/>
            </a:ln>
            <a:effectLst>
              <a:outerShdw blurRad="292100" dist="508000" dir="5400000" algn="t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56" name="Freeform: Shape 27"/>
            <p:cNvSpPr/>
            <p:nvPr/>
          </p:nvSpPr>
          <p:spPr>
            <a:xfrm>
              <a:off x="16962181" y="1183655"/>
              <a:ext cx="685800" cy="390525"/>
            </a:xfrm>
            <a:custGeom>
              <a:avLst/>
              <a:gdLst>
                <a:gd name="connsiteX0" fmla="*/ 0 w 685800"/>
                <a:gd name="connsiteY0" fmla="*/ 0 h 390525"/>
                <a:gd name="connsiteX1" fmla="*/ 685800 w 685800"/>
                <a:gd name="connsiteY1" fmla="*/ 276225 h 390525"/>
                <a:gd name="connsiteX2" fmla="*/ 342900 w 685800"/>
                <a:gd name="connsiteY2" fmla="*/ 390525 h 390525"/>
                <a:gd name="connsiteX3" fmla="*/ 0 w 685800"/>
                <a:gd name="connsiteY3" fmla="*/ 0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5800" h="390525">
                  <a:moveTo>
                    <a:pt x="0" y="0"/>
                  </a:moveTo>
                  <a:lnTo>
                    <a:pt x="685800" y="276225"/>
                  </a:lnTo>
                  <a:lnTo>
                    <a:pt x="342900" y="39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cap="rnd">
              <a:noFill/>
              <a:round/>
            </a:ln>
            <a:effectLst>
              <a:outerShdw blurRad="292100" dist="508000" dir="5400000" algn="t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57" name="Freeform: Shape 28"/>
            <p:cNvSpPr/>
            <p:nvPr/>
          </p:nvSpPr>
          <p:spPr>
            <a:xfrm>
              <a:off x="17114581" y="1459880"/>
              <a:ext cx="542925" cy="438150"/>
            </a:xfrm>
            <a:custGeom>
              <a:avLst/>
              <a:gdLst>
                <a:gd name="connsiteX0" fmla="*/ 190500 w 542925"/>
                <a:gd name="connsiteY0" fmla="*/ 95250 h 438150"/>
                <a:gd name="connsiteX1" fmla="*/ 0 w 542925"/>
                <a:gd name="connsiteY1" fmla="*/ 438150 h 438150"/>
                <a:gd name="connsiteX2" fmla="*/ 352425 w 542925"/>
                <a:gd name="connsiteY2" fmla="*/ 314325 h 438150"/>
                <a:gd name="connsiteX3" fmla="*/ 542925 w 542925"/>
                <a:gd name="connsiteY3" fmla="*/ 0 h 438150"/>
                <a:gd name="connsiteX4" fmla="*/ 190500 w 542925"/>
                <a:gd name="connsiteY4" fmla="*/ 95250 h 43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2925" h="438150">
                  <a:moveTo>
                    <a:pt x="190500" y="95250"/>
                  </a:moveTo>
                  <a:lnTo>
                    <a:pt x="0" y="438150"/>
                  </a:lnTo>
                  <a:lnTo>
                    <a:pt x="352425" y="314325"/>
                  </a:lnTo>
                  <a:lnTo>
                    <a:pt x="542925" y="0"/>
                  </a:lnTo>
                  <a:lnTo>
                    <a:pt x="190500" y="9525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cap="rnd">
              <a:noFill/>
              <a:round/>
            </a:ln>
            <a:effectLst>
              <a:outerShdw blurRad="292100" dist="508000" dir="5400000" algn="t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  <p:sp>
        <p:nvSpPr>
          <p:cNvPr id="13" name="TextBox 12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SpPr txBox="1"/>
          <p:nvPr/>
        </p:nvSpPr>
        <p:spPr>
          <a:xfrm>
            <a:off x="1716880" y="1505565"/>
            <a:ext cx="35327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atin typeface="Arial"/>
                <a:ea typeface="微软雅黑"/>
                <a:sym typeface="Arial"/>
              </a:rPr>
              <a:t>About </a:t>
            </a:r>
          </a:p>
          <a:p>
            <a:r>
              <a:rPr lang="en-US" altLang="zh-CN" sz="3600" b="1" dirty="0">
                <a:gradFill>
                  <a:gsLst>
                    <a:gs pos="100000">
                      <a:schemeClr val="accent2"/>
                    </a:gs>
                    <a:gs pos="0">
                      <a:schemeClr val="accent1"/>
                    </a:gs>
                  </a:gsLst>
                  <a:lin ang="3000000" scaled="0"/>
                </a:gradFill>
                <a:latin typeface="Arial"/>
                <a:ea typeface="微软雅黑"/>
                <a:sym typeface="Arial"/>
              </a:rPr>
              <a:t>Our Team</a:t>
            </a:r>
          </a:p>
        </p:txBody>
      </p:sp>
      <p:sp>
        <p:nvSpPr>
          <p:cNvPr id="15" name="Hexagon 14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SpPr/>
          <p:nvPr/>
        </p:nvSpPr>
        <p:spPr>
          <a:xfrm>
            <a:off x="1845362" y="5374987"/>
            <a:ext cx="1347186" cy="321697"/>
          </a:xfrm>
          <a:prstGeom prst="hexagon">
            <a:avLst/>
          </a:prstGeom>
          <a:solidFill>
            <a:schemeClr val="bg1"/>
          </a:solidFill>
          <a:ln>
            <a:noFill/>
          </a:ln>
          <a:effectLst>
            <a:outerShdw blurRad="152400" dist="38100" dir="5400000" algn="t" rotWithShape="0">
              <a:schemeClr val="accent1"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0" scaled="1"/>
                </a:gradFill>
                <a:latin typeface="Arial"/>
                <a:ea typeface="微软雅黑"/>
                <a:cs typeface="+mn-ea"/>
                <a:sym typeface="Arial"/>
              </a:rPr>
              <a:t>Read </a:t>
            </a:r>
            <a:r>
              <a:rPr lang="id-ID" sz="1200" dirty="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0" scaled="1"/>
                </a:gradFill>
                <a:latin typeface="Arial"/>
                <a:ea typeface="微软雅黑"/>
                <a:cs typeface="+mn-ea"/>
                <a:sym typeface="Arial"/>
              </a:rPr>
              <a:t>M</a:t>
            </a:r>
            <a:r>
              <a:rPr lang="en-US" sz="1200" dirty="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0" scaled="1"/>
                </a:gradFill>
                <a:latin typeface="Arial"/>
                <a:ea typeface="微软雅黑"/>
                <a:cs typeface="+mn-ea"/>
                <a:sym typeface="Arial"/>
              </a:rPr>
              <a:t>ore</a:t>
            </a:r>
          </a:p>
        </p:txBody>
      </p:sp>
      <p:sp>
        <p:nvSpPr>
          <p:cNvPr id="16" name="Hexagon 15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SpPr/>
          <p:nvPr/>
        </p:nvSpPr>
        <p:spPr>
          <a:xfrm>
            <a:off x="3297435" y="5374987"/>
            <a:ext cx="1347186" cy="321697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solidFill>
              <a:schemeClr val="accent1"/>
            </a:solidFill>
          </a:ln>
          <a:effectLst>
            <a:outerShdw blurRad="152400" dist="38100" dir="5400000" algn="t" rotWithShape="0">
              <a:schemeClr val="accent1"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050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O</a:t>
            </a:r>
            <a:r>
              <a:rPr lang="id-ID" sz="1050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ption Two</a:t>
            </a:r>
            <a:endParaRPr lang="en-US" sz="1050" dirty="0">
              <a:solidFill>
                <a:schemeClr val="bg1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20" name="Cube 19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SpPr/>
          <p:nvPr/>
        </p:nvSpPr>
        <p:spPr>
          <a:xfrm rot="9900000">
            <a:off x="11458774" y="2247826"/>
            <a:ext cx="380835" cy="380835"/>
          </a:xfrm>
          <a:prstGeom prst="cube">
            <a:avLst/>
          </a:prstGeom>
          <a:gradFill>
            <a:gsLst>
              <a:gs pos="0">
                <a:schemeClr val="accent4"/>
              </a:gs>
              <a:gs pos="100000">
                <a:schemeClr val="accent4">
                  <a:lumMod val="75000"/>
                </a:schemeClr>
              </a:gs>
            </a:gsLst>
            <a:lin ang="16200000" scaled="1"/>
          </a:gradFill>
          <a:ln cap="rnd">
            <a:noFill/>
            <a:round/>
          </a:ln>
          <a:effectLst>
            <a:outerShdw blurRad="292100" dist="508000" dir="5400000" algn="t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id-ID">
              <a:latin typeface="Arial"/>
              <a:ea typeface="微软雅黑"/>
              <a:cs typeface="+mn-ea"/>
              <a:sym typeface="Arial"/>
            </a:endParaRPr>
          </a:p>
        </p:txBody>
      </p:sp>
      <p:pic>
        <p:nvPicPr>
          <p:cNvPr id="12" name="图片占位符 9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8" name="Rectangle 13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SpPr/>
          <p:nvPr/>
        </p:nvSpPr>
        <p:spPr>
          <a:xfrm>
            <a:off x="7138833" y="3736101"/>
            <a:ext cx="662455" cy="14735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19" name="Rectangle 18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SpPr/>
          <p:nvPr/>
        </p:nvSpPr>
        <p:spPr>
          <a:xfrm>
            <a:off x="10066084" y="1436915"/>
            <a:ext cx="1211516" cy="4584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21" name="Freeform 5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SpPr/>
          <p:nvPr/>
        </p:nvSpPr>
        <p:spPr bwMode="auto">
          <a:xfrm>
            <a:off x="10311728" y="1591326"/>
            <a:ext cx="66357" cy="118495"/>
          </a:xfrm>
          <a:custGeom>
            <a:avLst/>
            <a:gdLst>
              <a:gd name="T0" fmla="*/ 42 w 42"/>
              <a:gd name="T1" fmla="*/ 0 h 75"/>
              <a:gd name="T2" fmla="*/ 0 w 42"/>
              <a:gd name="T3" fmla="*/ 41 h 75"/>
              <a:gd name="T4" fmla="*/ 42 w 42"/>
              <a:gd name="T5" fmla="*/ 75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" h="75">
                <a:moveTo>
                  <a:pt x="42" y="0"/>
                </a:moveTo>
                <a:lnTo>
                  <a:pt x="0" y="41"/>
                </a:lnTo>
                <a:lnTo>
                  <a:pt x="42" y="75"/>
                </a:lnTo>
              </a:path>
            </a:pathLst>
          </a:custGeom>
          <a:noFill/>
          <a:ln w="19050" cap="flat">
            <a:solidFill>
              <a:schemeClr val="bg2">
                <a:lumMod val="2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22" name="TextBox 20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SpPr txBox="1"/>
          <p:nvPr/>
        </p:nvSpPr>
        <p:spPr>
          <a:xfrm>
            <a:off x="10430939" y="1512267"/>
            <a:ext cx="7457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400" spc="300" dirty="0">
                <a:latin typeface="Arial"/>
                <a:ea typeface="微软雅黑"/>
                <a:cs typeface="+mn-ea"/>
                <a:sym typeface="Arial"/>
              </a:rPr>
              <a:t>More</a:t>
            </a:r>
          </a:p>
        </p:txBody>
      </p:sp>
      <p:sp>
        <p:nvSpPr>
          <p:cNvPr id="23" name="Freeform 16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SpPr/>
          <p:nvPr/>
        </p:nvSpPr>
        <p:spPr bwMode="auto">
          <a:xfrm>
            <a:off x="7356319" y="3891247"/>
            <a:ext cx="193392" cy="197587"/>
          </a:xfrm>
          <a:custGeom>
            <a:avLst/>
            <a:gdLst>
              <a:gd name="T0" fmla="*/ 63 w 461"/>
              <a:gd name="T1" fmla="*/ 199 h 471"/>
              <a:gd name="T2" fmla="*/ 73 w 461"/>
              <a:gd name="T3" fmla="*/ 172 h 471"/>
              <a:gd name="T4" fmla="*/ 82 w 461"/>
              <a:gd name="T5" fmla="*/ 150 h 471"/>
              <a:gd name="T6" fmla="*/ 86 w 461"/>
              <a:gd name="T7" fmla="*/ 122 h 471"/>
              <a:gd name="T8" fmla="*/ 100 w 461"/>
              <a:gd name="T9" fmla="*/ 86 h 471"/>
              <a:gd name="T10" fmla="*/ 118 w 461"/>
              <a:gd name="T11" fmla="*/ 55 h 471"/>
              <a:gd name="T12" fmla="*/ 154 w 461"/>
              <a:gd name="T13" fmla="*/ 27 h 471"/>
              <a:gd name="T14" fmla="*/ 194 w 461"/>
              <a:gd name="T15" fmla="*/ 9 h 471"/>
              <a:gd name="T16" fmla="*/ 240 w 461"/>
              <a:gd name="T17" fmla="*/ 0 h 471"/>
              <a:gd name="T18" fmla="*/ 289 w 461"/>
              <a:gd name="T19" fmla="*/ 9 h 471"/>
              <a:gd name="T20" fmla="*/ 339 w 461"/>
              <a:gd name="T21" fmla="*/ 27 h 471"/>
              <a:gd name="T22" fmla="*/ 366 w 461"/>
              <a:gd name="T23" fmla="*/ 50 h 471"/>
              <a:gd name="T24" fmla="*/ 388 w 461"/>
              <a:gd name="T25" fmla="*/ 82 h 471"/>
              <a:gd name="T26" fmla="*/ 402 w 461"/>
              <a:gd name="T27" fmla="*/ 118 h 471"/>
              <a:gd name="T28" fmla="*/ 407 w 461"/>
              <a:gd name="T29" fmla="*/ 154 h 471"/>
              <a:gd name="T30" fmla="*/ 420 w 461"/>
              <a:gd name="T31" fmla="*/ 181 h 471"/>
              <a:gd name="T32" fmla="*/ 420 w 461"/>
              <a:gd name="T33" fmla="*/ 199 h 471"/>
              <a:gd name="T34" fmla="*/ 425 w 461"/>
              <a:gd name="T35" fmla="*/ 227 h 471"/>
              <a:gd name="T36" fmla="*/ 447 w 461"/>
              <a:gd name="T37" fmla="*/ 267 h 471"/>
              <a:gd name="T38" fmla="*/ 461 w 461"/>
              <a:gd name="T39" fmla="*/ 303 h 471"/>
              <a:gd name="T40" fmla="*/ 461 w 461"/>
              <a:gd name="T41" fmla="*/ 340 h 471"/>
              <a:gd name="T42" fmla="*/ 452 w 461"/>
              <a:gd name="T43" fmla="*/ 362 h 471"/>
              <a:gd name="T44" fmla="*/ 443 w 461"/>
              <a:gd name="T45" fmla="*/ 371 h 471"/>
              <a:gd name="T46" fmla="*/ 434 w 461"/>
              <a:gd name="T47" fmla="*/ 362 h 471"/>
              <a:gd name="T48" fmla="*/ 416 w 461"/>
              <a:gd name="T49" fmla="*/ 335 h 471"/>
              <a:gd name="T50" fmla="*/ 407 w 461"/>
              <a:gd name="T51" fmla="*/ 353 h 471"/>
              <a:gd name="T52" fmla="*/ 384 w 461"/>
              <a:gd name="T53" fmla="*/ 389 h 471"/>
              <a:gd name="T54" fmla="*/ 407 w 461"/>
              <a:gd name="T55" fmla="*/ 412 h 471"/>
              <a:gd name="T56" fmla="*/ 420 w 461"/>
              <a:gd name="T57" fmla="*/ 426 h 471"/>
              <a:gd name="T58" fmla="*/ 420 w 461"/>
              <a:gd name="T59" fmla="*/ 439 h 471"/>
              <a:gd name="T60" fmla="*/ 411 w 461"/>
              <a:gd name="T61" fmla="*/ 453 h 471"/>
              <a:gd name="T62" fmla="*/ 384 w 461"/>
              <a:gd name="T63" fmla="*/ 466 h 471"/>
              <a:gd name="T64" fmla="*/ 339 w 461"/>
              <a:gd name="T65" fmla="*/ 471 h 471"/>
              <a:gd name="T66" fmla="*/ 289 w 461"/>
              <a:gd name="T67" fmla="*/ 462 h 471"/>
              <a:gd name="T68" fmla="*/ 253 w 461"/>
              <a:gd name="T69" fmla="*/ 453 h 471"/>
              <a:gd name="T70" fmla="*/ 226 w 461"/>
              <a:gd name="T71" fmla="*/ 453 h 471"/>
              <a:gd name="T72" fmla="*/ 194 w 461"/>
              <a:gd name="T73" fmla="*/ 471 h 471"/>
              <a:gd name="T74" fmla="*/ 158 w 461"/>
              <a:gd name="T75" fmla="*/ 471 h 471"/>
              <a:gd name="T76" fmla="*/ 100 w 461"/>
              <a:gd name="T77" fmla="*/ 471 h 471"/>
              <a:gd name="T78" fmla="*/ 68 w 461"/>
              <a:gd name="T79" fmla="*/ 457 h 471"/>
              <a:gd name="T80" fmla="*/ 59 w 461"/>
              <a:gd name="T81" fmla="*/ 444 h 471"/>
              <a:gd name="T82" fmla="*/ 59 w 461"/>
              <a:gd name="T83" fmla="*/ 430 h 471"/>
              <a:gd name="T84" fmla="*/ 59 w 461"/>
              <a:gd name="T85" fmla="*/ 417 h 471"/>
              <a:gd name="T86" fmla="*/ 73 w 461"/>
              <a:gd name="T87" fmla="*/ 407 h 471"/>
              <a:gd name="T88" fmla="*/ 95 w 461"/>
              <a:gd name="T89" fmla="*/ 403 h 471"/>
              <a:gd name="T90" fmla="*/ 91 w 461"/>
              <a:gd name="T91" fmla="*/ 394 h 471"/>
              <a:gd name="T92" fmla="*/ 63 w 461"/>
              <a:gd name="T93" fmla="*/ 367 h 471"/>
              <a:gd name="T94" fmla="*/ 50 w 461"/>
              <a:gd name="T95" fmla="*/ 335 h 471"/>
              <a:gd name="T96" fmla="*/ 45 w 461"/>
              <a:gd name="T97" fmla="*/ 331 h 471"/>
              <a:gd name="T98" fmla="*/ 41 w 461"/>
              <a:gd name="T99" fmla="*/ 344 h 471"/>
              <a:gd name="T100" fmla="*/ 18 w 461"/>
              <a:gd name="T101" fmla="*/ 362 h 471"/>
              <a:gd name="T102" fmla="*/ 9 w 461"/>
              <a:gd name="T103" fmla="*/ 362 h 471"/>
              <a:gd name="T104" fmla="*/ 0 w 461"/>
              <a:gd name="T105" fmla="*/ 344 h 471"/>
              <a:gd name="T106" fmla="*/ 5 w 461"/>
              <a:gd name="T107" fmla="*/ 303 h 471"/>
              <a:gd name="T108" fmla="*/ 18 w 461"/>
              <a:gd name="T109" fmla="*/ 267 h 471"/>
              <a:gd name="T110" fmla="*/ 45 w 461"/>
              <a:gd name="T111" fmla="*/ 236 h 471"/>
              <a:gd name="T112" fmla="*/ 68 w 461"/>
              <a:gd name="T113" fmla="*/ 213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461" h="471">
                <a:moveTo>
                  <a:pt x="68" y="213"/>
                </a:moveTo>
                <a:lnTo>
                  <a:pt x="68" y="213"/>
                </a:lnTo>
                <a:lnTo>
                  <a:pt x="63" y="208"/>
                </a:lnTo>
                <a:lnTo>
                  <a:pt x="63" y="204"/>
                </a:lnTo>
                <a:lnTo>
                  <a:pt x="63" y="204"/>
                </a:lnTo>
                <a:lnTo>
                  <a:pt x="63" y="199"/>
                </a:lnTo>
                <a:lnTo>
                  <a:pt x="63" y="199"/>
                </a:lnTo>
                <a:lnTo>
                  <a:pt x="63" y="195"/>
                </a:lnTo>
                <a:lnTo>
                  <a:pt x="68" y="190"/>
                </a:lnTo>
                <a:lnTo>
                  <a:pt x="68" y="186"/>
                </a:lnTo>
                <a:lnTo>
                  <a:pt x="68" y="181"/>
                </a:lnTo>
                <a:lnTo>
                  <a:pt x="73" y="181"/>
                </a:lnTo>
                <a:lnTo>
                  <a:pt x="73" y="177"/>
                </a:lnTo>
                <a:lnTo>
                  <a:pt x="73" y="172"/>
                </a:lnTo>
                <a:lnTo>
                  <a:pt x="73" y="168"/>
                </a:lnTo>
                <a:lnTo>
                  <a:pt x="77" y="168"/>
                </a:lnTo>
                <a:lnTo>
                  <a:pt x="77" y="163"/>
                </a:lnTo>
                <a:lnTo>
                  <a:pt x="77" y="159"/>
                </a:lnTo>
                <a:lnTo>
                  <a:pt x="77" y="154"/>
                </a:lnTo>
                <a:lnTo>
                  <a:pt x="77" y="154"/>
                </a:lnTo>
                <a:lnTo>
                  <a:pt x="82" y="150"/>
                </a:lnTo>
                <a:lnTo>
                  <a:pt x="82" y="150"/>
                </a:lnTo>
                <a:lnTo>
                  <a:pt x="82" y="145"/>
                </a:lnTo>
                <a:lnTo>
                  <a:pt x="82" y="145"/>
                </a:lnTo>
                <a:lnTo>
                  <a:pt x="82" y="141"/>
                </a:lnTo>
                <a:lnTo>
                  <a:pt x="82" y="136"/>
                </a:lnTo>
                <a:lnTo>
                  <a:pt x="82" y="127"/>
                </a:lnTo>
                <a:lnTo>
                  <a:pt x="86" y="122"/>
                </a:lnTo>
                <a:lnTo>
                  <a:pt x="86" y="113"/>
                </a:lnTo>
                <a:lnTo>
                  <a:pt x="91" y="109"/>
                </a:lnTo>
                <a:lnTo>
                  <a:pt x="91" y="104"/>
                </a:lnTo>
                <a:lnTo>
                  <a:pt x="91" y="100"/>
                </a:lnTo>
                <a:lnTo>
                  <a:pt x="95" y="95"/>
                </a:lnTo>
                <a:lnTo>
                  <a:pt x="95" y="91"/>
                </a:lnTo>
                <a:lnTo>
                  <a:pt x="100" y="86"/>
                </a:lnTo>
                <a:lnTo>
                  <a:pt x="100" y="82"/>
                </a:lnTo>
                <a:lnTo>
                  <a:pt x="104" y="77"/>
                </a:lnTo>
                <a:lnTo>
                  <a:pt x="104" y="73"/>
                </a:lnTo>
                <a:lnTo>
                  <a:pt x="109" y="73"/>
                </a:lnTo>
                <a:lnTo>
                  <a:pt x="113" y="68"/>
                </a:lnTo>
                <a:lnTo>
                  <a:pt x="113" y="64"/>
                </a:lnTo>
                <a:lnTo>
                  <a:pt x="118" y="55"/>
                </a:lnTo>
                <a:lnTo>
                  <a:pt x="122" y="50"/>
                </a:lnTo>
                <a:lnTo>
                  <a:pt x="127" y="46"/>
                </a:lnTo>
                <a:lnTo>
                  <a:pt x="131" y="41"/>
                </a:lnTo>
                <a:lnTo>
                  <a:pt x="140" y="37"/>
                </a:lnTo>
                <a:lnTo>
                  <a:pt x="145" y="32"/>
                </a:lnTo>
                <a:lnTo>
                  <a:pt x="149" y="27"/>
                </a:lnTo>
                <a:lnTo>
                  <a:pt x="154" y="27"/>
                </a:lnTo>
                <a:lnTo>
                  <a:pt x="158" y="23"/>
                </a:lnTo>
                <a:lnTo>
                  <a:pt x="163" y="18"/>
                </a:lnTo>
                <a:lnTo>
                  <a:pt x="167" y="18"/>
                </a:lnTo>
                <a:lnTo>
                  <a:pt x="176" y="14"/>
                </a:lnTo>
                <a:lnTo>
                  <a:pt x="181" y="14"/>
                </a:lnTo>
                <a:lnTo>
                  <a:pt x="185" y="9"/>
                </a:lnTo>
                <a:lnTo>
                  <a:pt x="194" y="9"/>
                </a:lnTo>
                <a:lnTo>
                  <a:pt x="199" y="5"/>
                </a:lnTo>
                <a:lnTo>
                  <a:pt x="208" y="5"/>
                </a:lnTo>
                <a:lnTo>
                  <a:pt x="212" y="5"/>
                </a:lnTo>
                <a:lnTo>
                  <a:pt x="221" y="5"/>
                </a:lnTo>
                <a:lnTo>
                  <a:pt x="226" y="0"/>
                </a:lnTo>
                <a:lnTo>
                  <a:pt x="235" y="0"/>
                </a:lnTo>
                <a:lnTo>
                  <a:pt x="240" y="0"/>
                </a:lnTo>
                <a:lnTo>
                  <a:pt x="249" y="0"/>
                </a:lnTo>
                <a:lnTo>
                  <a:pt x="253" y="0"/>
                </a:lnTo>
                <a:lnTo>
                  <a:pt x="262" y="5"/>
                </a:lnTo>
                <a:lnTo>
                  <a:pt x="271" y="5"/>
                </a:lnTo>
                <a:lnTo>
                  <a:pt x="276" y="5"/>
                </a:lnTo>
                <a:lnTo>
                  <a:pt x="285" y="5"/>
                </a:lnTo>
                <a:lnTo>
                  <a:pt x="289" y="9"/>
                </a:lnTo>
                <a:lnTo>
                  <a:pt x="298" y="9"/>
                </a:lnTo>
                <a:lnTo>
                  <a:pt x="303" y="9"/>
                </a:lnTo>
                <a:lnTo>
                  <a:pt x="312" y="14"/>
                </a:lnTo>
                <a:lnTo>
                  <a:pt x="316" y="18"/>
                </a:lnTo>
                <a:lnTo>
                  <a:pt x="325" y="18"/>
                </a:lnTo>
                <a:lnTo>
                  <a:pt x="330" y="23"/>
                </a:lnTo>
                <a:lnTo>
                  <a:pt x="339" y="27"/>
                </a:lnTo>
                <a:lnTo>
                  <a:pt x="343" y="32"/>
                </a:lnTo>
                <a:lnTo>
                  <a:pt x="348" y="32"/>
                </a:lnTo>
                <a:lnTo>
                  <a:pt x="352" y="37"/>
                </a:lnTo>
                <a:lnTo>
                  <a:pt x="352" y="37"/>
                </a:lnTo>
                <a:lnTo>
                  <a:pt x="357" y="41"/>
                </a:lnTo>
                <a:lnTo>
                  <a:pt x="361" y="46"/>
                </a:lnTo>
                <a:lnTo>
                  <a:pt x="366" y="50"/>
                </a:lnTo>
                <a:lnTo>
                  <a:pt x="370" y="55"/>
                </a:lnTo>
                <a:lnTo>
                  <a:pt x="375" y="59"/>
                </a:lnTo>
                <a:lnTo>
                  <a:pt x="375" y="64"/>
                </a:lnTo>
                <a:lnTo>
                  <a:pt x="379" y="68"/>
                </a:lnTo>
                <a:lnTo>
                  <a:pt x="384" y="73"/>
                </a:lnTo>
                <a:lnTo>
                  <a:pt x="384" y="77"/>
                </a:lnTo>
                <a:lnTo>
                  <a:pt x="388" y="82"/>
                </a:lnTo>
                <a:lnTo>
                  <a:pt x="393" y="91"/>
                </a:lnTo>
                <a:lnTo>
                  <a:pt x="393" y="95"/>
                </a:lnTo>
                <a:lnTo>
                  <a:pt x="393" y="100"/>
                </a:lnTo>
                <a:lnTo>
                  <a:pt x="398" y="104"/>
                </a:lnTo>
                <a:lnTo>
                  <a:pt x="398" y="109"/>
                </a:lnTo>
                <a:lnTo>
                  <a:pt x="398" y="113"/>
                </a:lnTo>
                <a:lnTo>
                  <a:pt x="402" y="118"/>
                </a:lnTo>
                <a:lnTo>
                  <a:pt x="402" y="122"/>
                </a:lnTo>
                <a:lnTo>
                  <a:pt x="402" y="132"/>
                </a:lnTo>
                <a:lnTo>
                  <a:pt x="402" y="141"/>
                </a:lnTo>
                <a:lnTo>
                  <a:pt x="407" y="145"/>
                </a:lnTo>
                <a:lnTo>
                  <a:pt x="407" y="154"/>
                </a:lnTo>
                <a:lnTo>
                  <a:pt x="407" y="154"/>
                </a:lnTo>
                <a:lnTo>
                  <a:pt x="407" y="154"/>
                </a:lnTo>
                <a:lnTo>
                  <a:pt x="411" y="159"/>
                </a:lnTo>
                <a:lnTo>
                  <a:pt x="411" y="163"/>
                </a:lnTo>
                <a:lnTo>
                  <a:pt x="416" y="168"/>
                </a:lnTo>
                <a:lnTo>
                  <a:pt x="416" y="168"/>
                </a:lnTo>
                <a:lnTo>
                  <a:pt x="416" y="172"/>
                </a:lnTo>
                <a:lnTo>
                  <a:pt x="420" y="177"/>
                </a:lnTo>
                <a:lnTo>
                  <a:pt x="420" y="181"/>
                </a:lnTo>
                <a:lnTo>
                  <a:pt x="420" y="186"/>
                </a:lnTo>
                <a:lnTo>
                  <a:pt x="420" y="186"/>
                </a:lnTo>
                <a:lnTo>
                  <a:pt x="420" y="190"/>
                </a:lnTo>
                <a:lnTo>
                  <a:pt x="420" y="195"/>
                </a:lnTo>
                <a:lnTo>
                  <a:pt x="420" y="195"/>
                </a:lnTo>
                <a:lnTo>
                  <a:pt x="420" y="199"/>
                </a:lnTo>
                <a:lnTo>
                  <a:pt x="420" y="199"/>
                </a:lnTo>
                <a:lnTo>
                  <a:pt x="420" y="208"/>
                </a:lnTo>
                <a:lnTo>
                  <a:pt x="416" y="208"/>
                </a:lnTo>
                <a:lnTo>
                  <a:pt x="416" y="213"/>
                </a:lnTo>
                <a:lnTo>
                  <a:pt x="416" y="213"/>
                </a:lnTo>
                <a:lnTo>
                  <a:pt x="416" y="213"/>
                </a:lnTo>
                <a:lnTo>
                  <a:pt x="420" y="217"/>
                </a:lnTo>
                <a:lnTo>
                  <a:pt x="425" y="227"/>
                </a:lnTo>
                <a:lnTo>
                  <a:pt x="429" y="231"/>
                </a:lnTo>
                <a:lnTo>
                  <a:pt x="434" y="236"/>
                </a:lnTo>
                <a:lnTo>
                  <a:pt x="434" y="245"/>
                </a:lnTo>
                <a:lnTo>
                  <a:pt x="438" y="249"/>
                </a:lnTo>
                <a:lnTo>
                  <a:pt x="443" y="254"/>
                </a:lnTo>
                <a:lnTo>
                  <a:pt x="443" y="263"/>
                </a:lnTo>
                <a:lnTo>
                  <a:pt x="447" y="267"/>
                </a:lnTo>
                <a:lnTo>
                  <a:pt x="452" y="272"/>
                </a:lnTo>
                <a:lnTo>
                  <a:pt x="452" y="276"/>
                </a:lnTo>
                <a:lnTo>
                  <a:pt x="452" y="281"/>
                </a:lnTo>
                <a:lnTo>
                  <a:pt x="456" y="285"/>
                </a:lnTo>
                <a:lnTo>
                  <a:pt x="456" y="290"/>
                </a:lnTo>
                <a:lnTo>
                  <a:pt x="456" y="294"/>
                </a:lnTo>
                <a:lnTo>
                  <a:pt x="461" y="303"/>
                </a:lnTo>
                <a:lnTo>
                  <a:pt x="461" y="312"/>
                </a:lnTo>
                <a:lnTo>
                  <a:pt x="461" y="322"/>
                </a:lnTo>
                <a:lnTo>
                  <a:pt x="461" y="326"/>
                </a:lnTo>
                <a:lnTo>
                  <a:pt x="461" y="326"/>
                </a:lnTo>
                <a:lnTo>
                  <a:pt x="461" y="331"/>
                </a:lnTo>
                <a:lnTo>
                  <a:pt x="461" y="335"/>
                </a:lnTo>
                <a:lnTo>
                  <a:pt x="461" y="340"/>
                </a:lnTo>
                <a:lnTo>
                  <a:pt x="456" y="349"/>
                </a:lnTo>
                <a:lnTo>
                  <a:pt x="456" y="353"/>
                </a:lnTo>
                <a:lnTo>
                  <a:pt x="456" y="353"/>
                </a:lnTo>
                <a:lnTo>
                  <a:pt x="456" y="358"/>
                </a:lnTo>
                <a:lnTo>
                  <a:pt x="452" y="358"/>
                </a:lnTo>
                <a:lnTo>
                  <a:pt x="452" y="362"/>
                </a:lnTo>
                <a:lnTo>
                  <a:pt x="452" y="362"/>
                </a:lnTo>
                <a:lnTo>
                  <a:pt x="452" y="362"/>
                </a:lnTo>
                <a:lnTo>
                  <a:pt x="447" y="367"/>
                </a:lnTo>
                <a:lnTo>
                  <a:pt x="447" y="367"/>
                </a:lnTo>
                <a:lnTo>
                  <a:pt x="447" y="367"/>
                </a:lnTo>
                <a:lnTo>
                  <a:pt x="443" y="367"/>
                </a:lnTo>
                <a:lnTo>
                  <a:pt x="443" y="371"/>
                </a:lnTo>
                <a:lnTo>
                  <a:pt x="443" y="371"/>
                </a:lnTo>
                <a:lnTo>
                  <a:pt x="443" y="371"/>
                </a:lnTo>
                <a:lnTo>
                  <a:pt x="438" y="367"/>
                </a:lnTo>
                <a:lnTo>
                  <a:pt x="438" y="367"/>
                </a:lnTo>
                <a:lnTo>
                  <a:pt x="434" y="367"/>
                </a:lnTo>
                <a:lnTo>
                  <a:pt x="434" y="367"/>
                </a:lnTo>
                <a:lnTo>
                  <a:pt x="434" y="367"/>
                </a:lnTo>
                <a:lnTo>
                  <a:pt x="434" y="362"/>
                </a:lnTo>
                <a:lnTo>
                  <a:pt x="429" y="362"/>
                </a:lnTo>
                <a:lnTo>
                  <a:pt x="429" y="358"/>
                </a:lnTo>
                <a:lnTo>
                  <a:pt x="425" y="353"/>
                </a:lnTo>
                <a:lnTo>
                  <a:pt x="425" y="353"/>
                </a:lnTo>
                <a:lnTo>
                  <a:pt x="420" y="349"/>
                </a:lnTo>
                <a:lnTo>
                  <a:pt x="420" y="344"/>
                </a:lnTo>
                <a:lnTo>
                  <a:pt x="416" y="335"/>
                </a:lnTo>
                <a:lnTo>
                  <a:pt x="416" y="335"/>
                </a:lnTo>
                <a:lnTo>
                  <a:pt x="416" y="335"/>
                </a:lnTo>
                <a:lnTo>
                  <a:pt x="416" y="340"/>
                </a:lnTo>
                <a:lnTo>
                  <a:pt x="416" y="340"/>
                </a:lnTo>
                <a:lnTo>
                  <a:pt x="411" y="340"/>
                </a:lnTo>
                <a:lnTo>
                  <a:pt x="411" y="349"/>
                </a:lnTo>
                <a:lnTo>
                  <a:pt x="407" y="353"/>
                </a:lnTo>
                <a:lnTo>
                  <a:pt x="402" y="367"/>
                </a:lnTo>
                <a:lnTo>
                  <a:pt x="402" y="371"/>
                </a:lnTo>
                <a:lnTo>
                  <a:pt x="398" y="376"/>
                </a:lnTo>
                <a:lnTo>
                  <a:pt x="393" y="380"/>
                </a:lnTo>
                <a:lnTo>
                  <a:pt x="388" y="385"/>
                </a:lnTo>
                <a:lnTo>
                  <a:pt x="388" y="389"/>
                </a:lnTo>
                <a:lnTo>
                  <a:pt x="384" y="389"/>
                </a:lnTo>
                <a:lnTo>
                  <a:pt x="379" y="398"/>
                </a:lnTo>
                <a:lnTo>
                  <a:pt x="379" y="398"/>
                </a:lnTo>
                <a:lnTo>
                  <a:pt x="379" y="398"/>
                </a:lnTo>
                <a:lnTo>
                  <a:pt x="384" y="398"/>
                </a:lnTo>
                <a:lnTo>
                  <a:pt x="393" y="403"/>
                </a:lnTo>
                <a:lnTo>
                  <a:pt x="402" y="407"/>
                </a:lnTo>
                <a:lnTo>
                  <a:pt x="407" y="412"/>
                </a:lnTo>
                <a:lnTo>
                  <a:pt x="411" y="412"/>
                </a:lnTo>
                <a:lnTo>
                  <a:pt x="416" y="417"/>
                </a:lnTo>
                <a:lnTo>
                  <a:pt x="416" y="421"/>
                </a:lnTo>
                <a:lnTo>
                  <a:pt x="416" y="421"/>
                </a:lnTo>
                <a:lnTo>
                  <a:pt x="420" y="426"/>
                </a:lnTo>
                <a:lnTo>
                  <a:pt x="420" y="426"/>
                </a:lnTo>
                <a:lnTo>
                  <a:pt x="420" y="426"/>
                </a:lnTo>
                <a:lnTo>
                  <a:pt x="420" y="430"/>
                </a:lnTo>
                <a:lnTo>
                  <a:pt x="425" y="430"/>
                </a:lnTo>
                <a:lnTo>
                  <a:pt x="425" y="435"/>
                </a:lnTo>
                <a:lnTo>
                  <a:pt x="425" y="435"/>
                </a:lnTo>
                <a:lnTo>
                  <a:pt x="425" y="439"/>
                </a:lnTo>
                <a:lnTo>
                  <a:pt x="420" y="439"/>
                </a:lnTo>
                <a:lnTo>
                  <a:pt x="420" y="439"/>
                </a:lnTo>
                <a:lnTo>
                  <a:pt x="420" y="444"/>
                </a:lnTo>
                <a:lnTo>
                  <a:pt x="420" y="444"/>
                </a:lnTo>
                <a:lnTo>
                  <a:pt x="420" y="448"/>
                </a:lnTo>
                <a:lnTo>
                  <a:pt x="416" y="448"/>
                </a:lnTo>
                <a:lnTo>
                  <a:pt x="416" y="453"/>
                </a:lnTo>
                <a:lnTo>
                  <a:pt x="416" y="453"/>
                </a:lnTo>
                <a:lnTo>
                  <a:pt x="411" y="453"/>
                </a:lnTo>
                <a:lnTo>
                  <a:pt x="407" y="457"/>
                </a:lnTo>
                <a:lnTo>
                  <a:pt x="402" y="457"/>
                </a:lnTo>
                <a:lnTo>
                  <a:pt x="398" y="462"/>
                </a:lnTo>
                <a:lnTo>
                  <a:pt x="393" y="462"/>
                </a:lnTo>
                <a:lnTo>
                  <a:pt x="393" y="462"/>
                </a:lnTo>
                <a:lnTo>
                  <a:pt x="388" y="462"/>
                </a:lnTo>
                <a:lnTo>
                  <a:pt x="384" y="466"/>
                </a:lnTo>
                <a:lnTo>
                  <a:pt x="379" y="466"/>
                </a:lnTo>
                <a:lnTo>
                  <a:pt x="375" y="466"/>
                </a:lnTo>
                <a:lnTo>
                  <a:pt x="366" y="466"/>
                </a:lnTo>
                <a:lnTo>
                  <a:pt x="361" y="466"/>
                </a:lnTo>
                <a:lnTo>
                  <a:pt x="352" y="471"/>
                </a:lnTo>
                <a:lnTo>
                  <a:pt x="348" y="471"/>
                </a:lnTo>
                <a:lnTo>
                  <a:pt x="339" y="471"/>
                </a:lnTo>
                <a:lnTo>
                  <a:pt x="334" y="471"/>
                </a:lnTo>
                <a:lnTo>
                  <a:pt x="325" y="471"/>
                </a:lnTo>
                <a:lnTo>
                  <a:pt x="321" y="466"/>
                </a:lnTo>
                <a:lnTo>
                  <a:pt x="312" y="466"/>
                </a:lnTo>
                <a:lnTo>
                  <a:pt x="307" y="466"/>
                </a:lnTo>
                <a:lnTo>
                  <a:pt x="298" y="466"/>
                </a:lnTo>
                <a:lnTo>
                  <a:pt x="289" y="462"/>
                </a:lnTo>
                <a:lnTo>
                  <a:pt x="285" y="462"/>
                </a:lnTo>
                <a:lnTo>
                  <a:pt x="276" y="462"/>
                </a:lnTo>
                <a:lnTo>
                  <a:pt x="271" y="457"/>
                </a:lnTo>
                <a:lnTo>
                  <a:pt x="262" y="457"/>
                </a:lnTo>
                <a:lnTo>
                  <a:pt x="258" y="453"/>
                </a:lnTo>
                <a:lnTo>
                  <a:pt x="253" y="453"/>
                </a:lnTo>
                <a:lnTo>
                  <a:pt x="253" y="453"/>
                </a:lnTo>
                <a:lnTo>
                  <a:pt x="253" y="453"/>
                </a:lnTo>
                <a:lnTo>
                  <a:pt x="249" y="453"/>
                </a:lnTo>
                <a:lnTo>
                  <a:pt x="244" y="453"/>
                </a:lnTo>
                <a:lnTo>
                  <a:pt x="240" y="453"/>
                </a:lnTo>
                <a:lnTo>
                  <a:pt x="235" y="453"/>
                </a:lnTo>
                <a:lnTo>
                  <a:pt x="230" y="448"/>
                </a:lnTo>
                <a:lnTo>
                  <a:pt x="226" y="453"/>
                </a:lnTo>
                <a:lnTo>
                  <a:pt x="221" y="457"/>
                </a:lnTo>
                <a:lnTo>
                  <a:pt x="217" y="457"/>
                </a:lnTo>
                <a:lnTo>
                  <a:pt x="212" y="462"/>
                </a:lnTo>
                <a:lnTo>
                  <a:pt x="208" y="462"/>
                </a:lnTo>
                <a:lnTo>
                  <a:pt x="203" y="466"/>
                </a:lnTo>
                <a:lnTo>
                  <a:pt x="199" y="466"/>
                </a:lnTo>
                <a:lnTo>
                  <a:pt x="194" y="471"/>
                </a:lnTo>
                <a:lnTo>
                  <a:pt x="190" y="471"/>
                </a:lnTo>
                <a:lnTo>
                  <a:pt x="181" y="471"/>
                </a:lnTo>
                <a:lnTo>
                  <a:pt x="176" y="471"/>
                </a:lnTo>
                <a:lnTo>
                  <a:pt x="172" y="471"/>
                </a:lnTo>
                <a:lnTo>
                  <a:pt x="167" y="471"/>
                </a:lnTo>
                <a:lnTo>
                  <a:pt x="163" y="471"/>
                </a:lnTo>
                <a:lnTo>
                  <a:pt x="158" y="471"/>
                </a:lnTo>
                <a:lnTo>
                  <a:pt x="154" y="471"/>
                </a:lnTo>
                <a:lnTo>
                  <a:pt x="140" y="471"/>
                </a:lnTo>
                <a:lnTo>
                  <a:pt x="131" y="471"/>
                </a:lnTo>
                <a:lnTo>
                  <a:pt x="118" y="471"/>
                </a:lnTo>
                <a:lnTo>
                  <a:pt x="113" y="471"/>
                </a:lnTo>
                <a:lnTo>
                  <a:pt x="109" y="471"/>
                </a:lnTo>
                <a:lnTo>
                  <a:pt x="100" y="471"/>
                </a:lnTo>
                <a:lnTo>
                  <a:pt x="95" y="466"/>
                </a:lnTo>
                <a:lnTo>
                  <a:pt x="91" y="466"/>
                </a:lnTo>
                <a:lnTo>
                  <a:pt x="86" y="466"/>
                </a:lnTo>
                <a:lnTo>
                  <a:pt x="82" y="462"/>
                </a:lnTo>
                <a:lnTo>
                  <a:pt x="77" y="462"/>
                </a:lnTo>
                <a:lnTo>
                  <a:pt x="73" y="457"/>
                </a:lnTo>
                <a:lnTo>
                  <a:pt x="68" y="457"/>
                </a:lnTo>
                <a:lnTo>
                  <a:pt x="63" y="453"/>
                </a:lnTo>
                <a:lnTo>
                  <a:pt x="63" y="453"/>
                </a:lnTo>
                <a:lnTo>
                  <a:pt x="63" y="453"/>
                </a:lnTo>
                <a:lnTo>
                  <a:pt x="59" y="448"/>
                </a:lnTo>
                <a:lnTo>
                  <a:pt x="59" y="448"/>
                </a:lnTo>
                <a:lnTo>
                  <a:pt x="59" y="448"/>
                </a:lnTo>
                <a:lnTo>
                  <a:pt x="59" y="444"/>
                </a:lnTo>
                <a:lnTo>
                  <a:pt x="59" y="444"/>
                </a:lnTo>
                <a:lnTo>
                  <a:pt x="54" y="439"/>
                </a:lnTo>
                <a:lnTo>
                  <a:pt x="54" y="439"/>
                </a:lnTo>
                <a:lnTo>
                  <a:pt x="54" y="439"/>
                </a:lnTo>
                <a:lnTo>
                  <a:pt x="54" y="435"/>
                </a:lnTo>
                <a:lnTo>
                  <a:pt x="54" y="435"/>
                </a:lnTo>
                <a:lnTo>
                  <a:pt x="59" y="430"/>
                </a:lnTo>
                <a:lnTo>
                  <a:pt x="59" y="430"/>
                </a:lnTo>
                <a:lnTo>
                  <a:pt x="59" y="426"/>
                </a:lnTo>
                <a:lnTo>
                  <a:pt x="59" y="426"/>
                </a:lnTo>
                <a:lnTo>
                  <a:pt x="59" y="421"/>
                </a:lnTo>
                <a:lnTo>
                  <a:pt x="59" y="421"/>
                </a:lnTo>
                <a:lnTo>
                  <a:pt x="59" y="417"/>
                </a:lnTo>
                <a:lnTo>
                  <a:pt x="59" y="417"/>
                </a:lnTo>
                <a:lnTo>
                  <a:pt x="63" y="417"/>
                </a:lnTo>
                <a:lnTo>
                  <a:pt x="63" y="412"/>
                </a:lnTo>
                <a:lnTo>
                  <a:pt x="68" y="412"/>
                </a:lnTo>
                <a:lnTo>
                  <a:pt x="68" y="412"/>
                </a:lnTo>
                <a:lnTo>
                  <a:pt x="68" y="407"/>
                </a:lnTo>
                <a:lnTo>
                  <a:pt x="73" y="407"/>
                </a:lnTo>
                <a:lnTo>
                  <a:pt x="73" y="407"/>
                </a:lnTo>
                <a:lnTo>
                  <a:pt x="77" y="407"/>
                </a:lnTo>
                <a:lnTo>
                  <a:pt x="77" y="403"/>
                </a:lnTo>
                <a:lnTo>
                  <a:pt x="82" y="403"/>
                </a:lnTo>
                <a:lnTo>
                  <a:pt x="86" y="403"/>
                </a:lnTo>
                <a:lnTo>
                  <a:pt x="86" y="403"/>
                </a:lnTo>
                <a:lnTo>
                  <a:pt x="91" y="403"/>
                </a:lnTo>
                <a:lnTo>
                  <a:pt x="95" y="403"/>
                </a:lnTo>
                <a:lnTo>
                  <a:pt x="95" y="403"/>
                </a:lnTo>
                <a:lnTo>
                  <a:pt x="95" y="403"/>
                </a:lnTo>
                <a:lnTo>
                  <a:pt x="95" y="403"/>
                </a:lnTo>
                <a:lnTo>
                  <a:pt x="95" y="398"/>
                </a:lnTo>
                <a:lnTo>
                  <a:pt x="95" y="398"/>
                </a:lnTo>
                <a:lnTo>
                  <a:pt x="95" y="398"/>
                </a:lnTo>
                <a:lnTo>
                  <a:pt x="91" y="394"/>
                </a:lnTo>
                <a:lnTo>
                  <a:pt x="86" y="389"/>
                </a:lnTo>
                <a:lnTo>
                  <a:pt x="82" y="389"/>
                </a:lnTo>
                <a:lnTo>
                  <a:pt x="77" y="385"/>
                </a:lnTo>
                <a:lnTo>
                  <a:pt x="73" y="380"/>
                </a:lnTo>
                <a:lnTo>
                  <a:pt x="68" y="371"/>
                </a:lnTo>
                <a:lnTo>
                  <a:pt x="68" y="371"/>
                </a:lnTo>
                <a:lnTo>
                  <a:pt x="63" y="367"/>
                </a:lnTo>
                <a:lnTo>
                  <a:pt x="63" y="362"/>
                </a:lnTo>
                <a:lnTo>
                  <a:pt x="59" y="358"/>
                </a:lnTo>
                <a:lnTo>
                  <a:pt x="59" y="353"/>
                </a:lnTo>
                <a:lnTo>
                  <a:pt x="54" y="349"/>
                </a:lnTo>
                <a:lnTo>
                  <a:pt x="54" y="344"/>
                </a:lnTo>
                <a:lnTo>
                  <a:pt x="50" y="340"/>
                </a:lnTo>
                <a:lnTo>
                  <a:pt x="50" y="335"/>
                </a:lnTo>
                <a:lnTo>
                  <a:pt x="50" y="331"/>
                </a:lnTo>
                <a:lnTo>
                  <a:pt x="50" y="331"/>
                </a:lnTo>
                <a:lnTo>
                  <a:pt x="50" y="331"/>
                </a:lnTo>
                <a:lnTo>
                  <a:pt x="50" y="331"/>
                </a:lnTo>
                <a:lnTo>
                  <a:pt x="50" y="331"/>
                </a:lnTo>
                <a:lnTo>
                  <a:pt x="45" y="331"/>
                </a:lnTo>
                <a:lnTo>
                  <a:pt x="45" y="331"/>
                </a:lnTo>
                <a:lnTo>
                  <a:pt x="45" y="331"/>
                </a:lnTo>
                <a:lnTo>
                  <a:pt x="45" y="335"/>
                </a:lnTo>
                <a:lnTo>
                  <a:pt x="45" y="335"/>
                </a:lnTo>
                <a:lnTo>
                  <a:pt x="45" y="335"/>
                </a:lnTo>
                <a:lnTo>
                  <a:pt x="41" y="340"/>
                </a:lnTo>
                <a:lnTo>
                  <a:pt x="41" y="344"/>
                </a:lnTo>
                <a:lnTo>
                  <a:pt x="41" y="344"/>
                </a:lnTo>
                <a:lnTo>
                  <a:pt x="36" y="349"/>
                </a:lnTo>
                <a:lnTo>
                  <a:pt x="36" y="349"/>
                </a:lnTo>
                <a:lnTo>
                  <a:pt x="32" y="353"/>
                </a:lnTo>
                <a:lnTo>
                  <a:pt x="27" y="358"/>
                </a:lnTo>
                <a:lnTo>
                  <a:pt x="27" y="358"/>
                </a:lnTo>
                <a:lnTo>
                  <a:pt x="23" y="362"/>
                </a:lnTo>
                <a:lnTo>
                  <a:pt x="18" y="362"/>
                </a:lnTo>
                <a:lnTo>
                  <a:pt x="18" y="362"/>
                </a:lnTo>
                <a:lnTo>
                  <a:pt x="14" y="362"/>
                </a:lnTo>
                <a:lnTo>
                  <a:pt x="9" y="367"/>
                </a:lnTo>
                <a:lnTo>
                  <a:pt x="9" y="367"/>
                </a:lnTo>
                <a:lnTo>
                  <a:pt x="9" y="367"/>
                </a:lnTo>
                <a:lnTo>
                  <a:pt x="9" y="362"/>
                </a:lnTo>
                <a:lnTo>
                  <a:pt x="9" y="362"/>
                </a:lnTo>
                <a:lnTo>
                  <a:pt x="5" y="362"/>
                </a:lnTo>
                <a:lnTo>
                  <a:pt x="5" y="358"/>
                </a:lnTo>
                <a:lnTo>
                  <a:pt x="5" y="358"/>
                </a:lnTo>
                <a:lnTo>
                  <a:pt x="5" y="353"/>
                </a:lnTo>
                <a:lnTo>
                  <a:pt x="5" y="353"/>
                </a:lnTo>
                <a:lnTo>
                  <a:pt x="5" y="349"/>
                </a:lnTo>
                <a:lnTo>
                  <a:pt x="0" y="344"/>
                </a:lnTo>
                <a:lnTo>
                  <a:pt x="0" y="340"/>
                </a:lnTo>
                <a:lnTo>
                  <a:pt x="0" y="335"/>
                </a:lnTo>
                <a:lnTo>
                  <a:pt x="0" y="326"/>
                </a:lnTo>
                <a:lnTo>
                  <a:pt x="0" y="317"/>
                </a:lnTo>
                <a:lnTo>
                  <a:pt x="0" y="312"/>
                </a:lnTo>
                <a:lnTo>
                  <a:pt x="5" y="308"/>
                </a:lnTo>
                <a:lnTo>
                  <a:pt x="5" y="303"/>
                </a:lnTo>
                <a:lnTo>
                  <a:pt x="5" y="299"/>
                </a:lnTo>
                <a:lnTo>
                  <a:pt x="5" y="294"/>
                </a:lnTo>
                <a:lnTo>
                  <a:pt x="9" y="290"/>
                </a:lnTo>
                <a:lnTo>
                  <a:pt x="9" y="285"/>
                </a:lnTo>
                <a:lnTo>
                  <a:pt x="14" y="281"/>
                </a:lnTo>
                <a:lnTo>
                  <a:pt x="14" y="276"/>
                </a:lnTo>
                <a:lnTo>
                  <a:pt x="18" y="267"/>
                </a:lnTo>
                <a:lnTo>
                  <a:pt x="18" y="263"/>
                </a:lnTo>
                <a:lnTo>
                  <a:pt x="23" y="258"/>
                </a:lnTo>
                <a:lnTo>
                  <a:pt x="27" y="254"/>
                </a:lnTo>
                <a:lnTo>
                  <a:pt x="32" y="249"/>
                </a:lnTo>
                <a:lnTo>
                  <a:pt x="36" y="245"/>
                </a:lnTo>
                <a:lnTo>
                  <a:pt x="41" y="240"/>
                </a:lnTo>
                <a:lnTo>
                  <a:pt x="45" y="236"/>
                </a:lnTo>
                <a:lnTo>
                  <a:pt x="45" y="231"/>
                </a:lnTo>
                <a:lnTo>
                  <a:pt x="50" y="231"/>
                </a:lnTo>
                <a:lnTo>
                  <a:pt x="50" y="227"/>
                </a:lnTo>
                <a:lnTo>
                  <a:pt x="54" y="222"/>
                </a:lnTo>
                <a:lnTo>
                  <a:pt x="59" y="217"/>
                </a:lnTo>
                <a:lnTo>
                  <a:pt x="63" y="213"/>
                </a:lnTo>
                <a:lnTo>
                  <a:pt x="68" y="21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/>
              <a:ea typeface="微软雅黑"/>
              <a:cs typeface="+mn-ea"/>
              <a:sym typeface="Arial"/>
            </a:endParaRPr>
          </a:p>
        </p:txBody>
      </p:sp>
      <p:grpSp>
        <p:nvGrpSpPr>
          <p:cNvPr id="24" name="组合 23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GrpSpPr/>
          <p:nvPr/>
        </p:nvGrpSpPr>
        <p:grpSpPr>
          <a:xfrm>
            <a:off x="7321205" y="4302901"/>
            <a:ext cx="263621" cy="214819"/>
            <a:chOff x="7342981" y="642937"/>
            <a:chExt cx="917575" cy="747713"/>
          </a:xfrm>
          <a:solidFill>
            <a:schemeClr val="tx2"/>
          </a:solidFill>
        </p:grpSpPr>
        <p:sp>
          <p:nvSpPr>
            <p:cNvPr id="25" name="Freeform 21"/>
            <p:cNvSpPr>
              <a:spLocks noEditPoints="1"/>
            </p:cNvSpPr>
            <p:nvPr/>
          </p:nvSpPr>
          <p:spPr bwMode="auto">
            <a:xfrm>
              <a:off x="7342981" y="642937"/>
              <a:ext cx="652462" cy="596900"/>
            </a:xfrm>
            <a:custGeom>
              <a:avLst/>
              <a:gdLst>
                <a:gd name="T0" fmla="*/ 87 w 91"/>
                <a:gd name="T1" fmla="*/ 32 h 83"/>
                <a:gd name="T2" fmla="*/ 91 w 91"/>
                <a:gd name="T3" fmla="*/ 32 h 83"/>
                <a:gd name="T4" fmla="*/ 45 w 91"/>
                <a:gd name="T5" fmla="*/ 0 h 83"/>
                <a:gd name="T6" fmla="*/ 0 w 91"/>
                <a:gd name="T7" fmla="*/ 39 h 83"/>
                <a:gd name="T8" fmla="*/ 18 w 91"/>
                <a:gd name="T9" fmla="*/ 69 h 83"/>
                <a:gd name="T10" fmla="*/ 14 w 91"/>
                <a:gd name="T11" fmla="*/ 83 h 83"/>
                <a:gd name="T12" fmla="*/ 30 w 91"/>
                <a:gd name="T13" fmla="*/ 75 h 83"/>
                <a:gd name="T14" fmla="*/ 45 w 91"/>
                <a:gd name="T15" fmla="*/ 77 h 83"/>
                <a:gd name="T16" fmla="*/ 50 w 91"/>
                <a:gd name="T17" fmla="*/ 77 h 83"/>
                <a:gd name="T18" fmla="*/ 48 w 91"/>
                <a:gd name="T19" fmla="*/ 67 h 83"/>
                <a:gd name="T20" fmla="*/ 87 w 91"/>
                <a:gd name="T21" fmla="*/ 32 h 83"/>
                <a:gd name="T22" fmla="*/ 62 w 91"/>
                <a:gd name="T23" fmla="*/ 19 h 83"/>
                <a:gd name="T24" fmla="*/ 68 w 91"/>
                <a:gd name="T25" fmla="*/ 25 h 83"/>
                <a:gd name="T26" fmla="*/ 62 w 91"/>
                <a:gd name="T27" fmla="*/ 31 h 83"/>
                <a:gd name="T28" fmla="*/ 56 w 91"/>
                <a:gd name="T29" fmla="*/ 25 h 83"/>
                <a:gd name="T30" fmla="*/ 62 w 91"/>
                <a:gd name="T31" fmla="*/ 19 h 83"/>
                <a:gd name="T32" fmla="*/ 31 w 91"/>
                <a:gd name="T33" fmla="*/ 31 h 83"/>
                <a:gd name="T34" fmla="*/ 24 w 91"/>
                <a:gd name="T35" fmla="*/ 25 h 83"/>
                <a:gd name="T36" fmla="*/ 31 w 91"/>
                <a:gd name="T37" fmla="*/ 19 h 83"/>
                <a:gd name="T38" fmla="*/ 36 w 91"/>
                <a:gd name="T39" fmla="*/ 25 h 83"/>
                <a:gd name="T40" fmla="*/ 31 w 91"/>
                <a:gd name="T41" fmla="*/ 3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1" h="83">
                  <a:moveTo>
                    <a:pt x="87" y="32"/>
                  </a:moveTo>
                  <a:cubicBezTo>
                    <a:pt x="88" y="32"/>
                    <a:pt x="89" y="32"/>
                    <a:pt x="91" y="32"/>
                  </a:cubicBezTo>
                  <a:cubicBezTo>
                    <a:pt x="87" y="14"/>
                    <a:pt x="68" y="0"/>
                    <a:pt x="45" y="0"/>
                  </a:cubicBezTo>
                  <a:cubicBezTo>
                    <a:pt x="21" y="0"/>
                    <a:pt x="0" y="17"/>
                    <a:pt x="0" y="39"/>
                  </a:cubicBezTo>
                  <a:cubicBezTo>
                    <a:pt x="0" y="51"/>
                    <a:pt x="7" y="61"/>
                    <a:pt x="18" y="69"/>
                  </a:cubicBezTo>
                  <a:cubicBezTo>
                    <a:pt x="14" y="83"/>
                    <a:pt x="14" y="83"/>
                    <a:pt x="14" y="83"/>
                  </a:cubicBezTo>
                  <a:cubicBezTo>
                    <a:pt x="30" y="75"/>
                    <a:pt x="30" y="75"/>
                    <a:pt x="30" y="75"/>
                  </a:cubicBezTo>
                  <a:cubicBezTo>
                    <a:pt x="35" y="76"/>
                    <a:pt x="40" y="77"/>
                    <a:pt x="45" y="77"/>
                  </a:cubicBezTo>
                  <a:cubicBezTo>
                    <a:pt x="47" y="77"/>
                    <a:pt x="48" y="77"/>
                    <a:pt x="50" y="77"/>
                  </a:cubicBezTo>
                  <a:cubicBezTo>
                    <a:pt x="49" y="74"/>
                    <a:pt x="48" y="71"/>
                    <a:pt x="48" y="67"/>
                  </a:cubicBezTo>
                  <a:cubicBezTo>
                    <a:pt x="48" y="48"/>
                    <a:pt x="65" y="32"/>
                    <a:pt x="87" y="32"/>
                  </a:cubicBezTo>
                  <a:close/>
                  <a:moveTo>
                    <a:pt x="62" y="19"/>
                  </a:moveTo>
                  <a:cubicBezTo>
                    <a:pt x="66" y="19"/>
                    <a:pt x="68" y="22"/>
                    <a:pt x="68" y="25"/>
                  </a:cubicBezTo>
                  <a:cubicBezTo>
                    <a:pt x="68" y="29"/>
                    <a:pt x="66" y="31"/>
                    <a:pt x="62" y="31"/>
                  </a:cubicBezTo>
                  <a:cubicBezTo>
                    <a:pt x="59" y="31"/>
                    <a:pt x="56" y="29"/>
                    <a:pt x="56" y="25"/>
                  </a:cubicBezTo>
                  <a:cubicBezTo>
                    <a:pt x="56" y="22"/>
                    <a:pt x="59" y="19"/>
                    <a:pt x="62" y="19"/>
                  </a:cubicBezTo>
                  <a:close/>
                  <a:moveTo>
                    <a:pt x="31" y="31"/>
                  </a:moveTo>
                  <a:cubicBezTo>
                    <a:pt x="27" y="31"/>
                    <a:pt x="24" y="29"/>
                    <a:pt x="24" y="25"/>
                  </a:cubicBezTo>
                  <a:cubicBezTo>
                    <a:pt x="24" y="22"/>
                    <a:pt x="27" y="19"/>
                    <a:pt x="31" y="19"/>
                  </a:cubicBezTo>
                  <a:cubicBezTo>
                    <a:pt x="34" y="19"/>
                    <a:pt x="36" y="22"/>
                    <a:pt x="36" y="25"/>
                  </a:cubicBezTo>
                  <a:cubicBezTo>
                    <a:pt x="36" y="29"/>
                    <a:pt x="34" y="31"/>
                    <a:pt x="31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26" name="Freeform 22"/>
            <p:cNvSpPr>
              <a:spLocks noEditPoints="1"/>
            </p:cNvSpPr>
            <p:nvPr/>
          </p:nvSpPr>
          <p:spPr bwMode="auto">
            <a:xfrm>
              <a:off x="7708106" y="887412"/>
              <a:ext cx="552450" cy="503238"/>
            </a:xfrm>
            <a:custGeom>
              <a:avLst/>
              <a:gdLst>
                <a:gd name="T0" fmla="*/ 77 w 77"/>
                <a:gd name="T1" fmla="*/ 33 h 70"/>
                <a:gd name="T2" fmla="*/ 38 w 77"/>
                <a:gd name="T3" fmla="*/ 0 h 70"/>
                <a:gd name="T4" fmla="*/ 0 w 77"/>
                <a:gd name="T5" fmla="*/ 33 h 70"/>
                <a:gd name="T6" fmla="*/ 38 w 77"/>
                <a:gd name="T7" fmla="*/ 66 h 70"/>
                <a:gd name="T8" fmla="*/ 52 w 77"/>
                <a:gd name="T9" fmla="*/ 63 h 70"/>
                <a:gd name="T10" fmla="*/ 64 w 77"/>
                <a:gd name="T11" fmla="*/ 70 h 70"/>
                <a:gd name="T12" fmla="*/ 61 w 77"/>
                <a:gd name="T13" fmla="*/ 59 h 70"/>
                <a:gd name="T14" fmla="*/ 77 w 77"/>
                <a:gd name="T15" fmla="*/ 33 h 70"/>
                <a:gd name="T16" fmla="*/ 26 w 77"/>
                <a:gd name="T17" fmla="*/ 27 h 70"/>
                <a:gd name="T18" fmla="*/ 21 w 77"/>
                <a:gd name="T19" fmla="*/ 23 h 70"/>
                <a:gd name="T20" fmla="*/ 26 w 77"/>
                <a:gd name="T21" fmla="*/ 18 h 70"/>
                <a:gd name="T22" fmla="*/ 32 w 77"/>
                <a:gd name="T23" fmla="*/ 23 h 70"/>
                <a:gd name="T24" fmla="*/ 26 w 77"/>
                <a:gd name="T25" fmla="*/ 27 h 70"/>
                <a:gd name="T26" fmla="*/ 51 w 77"/>
                <a:gd name="T27" fmla="*/ 27 h 70"/>
                <a:gd name="T28" fmla="*/ 46 w 77"/>
                <a:gd name="T29" fmla="*/ 23 h 70"/>
                <a:gd name="T30" fmla="*/ 51 w 77"/>
                <a:gd name="T31" fmla="*/ 18 h 70"/>
                <a:gd name="T32" fmla="*/ 56 w 77"/>
                <a:gd name="T33" fmla="*/ 23 h 70"/>
                <a:gd name="T34" fmla="*/ 51 w 77"/>
                <a:gd name="T3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7" h="70">
                  <a:moveTo>
                    <a:pt x="77" y="33"/>
                  </a:moveTo>
                  <a:cubicBezTo>
                    <a:pt x="77" y="15"/>
                    <a:pt x="59" y="0"/>
                    <a:pt x="38" y="0"/>
                  </a:cubicBezTo>
                  <a:cubicBezTo>
                    <a:pt x="17" y="0"/>
                    <a:pt x="0" y="15"/>
                    <a:pt x="0" y="33"/>
                  </a:cubicBezTo>
                  <a:cubicBezTo>
                    <a:pt x="0" y="51"/>
                    <a:pt x="17" y="66"/>
                    <a:pt x="38" y="66"/>
                  </a:cubicBezTo>
                  <a:cubicBezTo>
                    <a:pt x="43" y="66"/>
                    <a:pt x="47" y="65"/>
                    <a:pt x="52" y="63"/>
                  </a:cubicBezTo>
                  <a:cubicBezTo>
                    <a:pt x="64" y="70"/>
                    <a:pt x="64" y="70"/>
                    <a:pt x="64" y="70"/>
                  </a:cubicBezTo>
                  <a:cubicBezTo>
                    <a:pt x="61" y="59"/>
                    <a:pt x="61" y="59"/>
                    <a:pt x="61" y="59"/>
                  </a:cubicBezTo>
                  <a:cubicBezTo>
                    <a:pt x="70" y="52"/>
                    <a:pt x="77" y="43"/>
                    <a:pt x="77" y="33"/>
                  </a:cubicBezTo>
                  <a:close/>
                  <a:moveTo>
                    <a:pt x="26" y="27"/>
                  </a:moveTo>
                  <a:cubicBezTo>
                    <a:pt x="24" y="27"/>
                    <a:pt x="21" y="25"/>
                    <a:pt x="21" y="23"/>
                  </a:cubicBezTo>
                  <a:cubicBezTo>
                    <a:pt x="21" y="21"/>
                    <a:pt x="24" y="18"/>
                    <a:pt x="26" y="18"/>
                  </a:cubicBezTo>
                  <a:cubicBezTo>
                    <a:pt x="29" y="18"/>
                    <a:pt x="32" y="21"/>
                    <a:pt x="32" y="23"/>
                  </a:cubicBezTo>
                  <a:cubicBezTo>
                    <a:pt x="32" y="25"/>
                    <a:pt x="29" y="27"/>
                    <a:pt x="26" y="27"/>
                  </a:cubicBezTo>
                  <a:close/>
                  <a:moveTo>
                    <a:pt x="51" y="27"/>
                  </a:moveTo>
                  <a:cubicBezTo>
                    <a:pt x="49" y="27"/>
                    <a:pt x="46" y="25"/>
                    <a:pt x="46" y="23"/>
                  </a:cubicBezTo>
                  <a:cubicBezTo>
                    <a:pt x="46" y="21"/>
                    <a:pt x="49" y="18"/>
                    <a:pt x="51" y="18"/>
                  </a:cubicBezTo>
                  <a:cubicBezTo>
                    <a:pt x="54" y="18"/>
                    <a:pt x="56" y="21"/>
                    <a:pt x="56" y="23"/>
                  </a:cubicBezTo>
                  <a:cubicBezTo>
                    <a:pt x="56" y="25"/>
                    <a:pt x="54" y="27"/>
                    <a:pt x="5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  <p:grpSp>
        <p:nvGrpSpPr>
          <p:cNvPr id="27" name="组合 26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GrpSpPr/>
          <p:nvPr/>
        </p:nvGrpSpPr>
        <p:grpSpPr>
          <a:xfrm>
            <a:off x="7310321" y="4731787"/>
            <a:ext cx="285389" cy="219950"/>
            <a:chOff x="2624138" y="539750"/>
            <a:chExt cx="996950" cy="768350"/>
          </a:xfrm>
          <a:solidFill>
            <a:schemeClr val="tx2"/>
          </a:solidFill>
        </p:grpSpPr>
        <p:sp>
          <p:nvSpPr>
            <p:cNvPr id="28" name="Freeform 23"/>
            <p:cNvSpPr>
              <a:spLocks noEditPoints="1"/>
            </p:cNvSpPr>
            <p:nvPr/>
          </p:nvSpPr>
          <p:spPr bwMode="auto">
            <a:xfrm>
              <a:off x="2624138" y="625475"/>
              <a:ext cx="860425" cy="682625"/>
            </a:xfrm>
            <a:custGeom>
              <a:avLst/>
              <a:gdLst>
                <a:gd name="T0" fmla="*/ 99 w 120"/>
                <a:gd name="T1" fmla="*/ 40 h 95"/>
                <a:gd name="T2" fmla="*/ 96 w 120"/>
                <a:gd name="T3" fmla="*/ 36 h 95"/>
                <a:gd name="T4" fmla="*/ 95 w 120"/>
                <a:gd name="T5" fmla="*/ 22 h 95"/>
                <a:gd name="T6" fmla="*/ 70 w 120"/>
                <a:gd name="T7" fmla="*/ 23 h 95"/>
                <a:gd name="T8" fmla="*/ 66 w 120"/>
                <a:gd name="T9" fmla="*/ 16 h 95"/>
                <a:gd name="T10" fmla="*/ 45 w 120"/>
                <a:gd name="T11" fmla="*/ 6 h 95"/>
                <a:gd name="T12" fmla="*/ 11 w 120"/>
                <a:gd name="T13" fmla="*/ 34 h 95"/>
                <a:gd name="T14" fmla="*/ 2 w 120"/>
                <a:gd name="T15" fmla="*/ 60 h 95"/>
                <a:gd name="T16" fmla="*/ 51 w 120"/>
                <a:gd name="T17" fmla="*/ 93 h 95"/>
                <a:gd name="T18" fmla="*/ 111 w 120"/>
                <a:gd name="T19" fmla="*/ 67 h 95"/>
                <a:gd name="T20" fmla="*/ 99 w 120"/>
                <a:gd name="T21" fmla="*/ 40 h 95"/>
                <a:gd name="T22" fmla="*/ 53 w 120"/>
                <a:gd name="T23" fmla="*/ 86 h 95"/>
                <a:gd name="T24" fmla="*/ 14 w 120"/>
                <a:gd name="T25" fmla="*/ 62 h 95"/>
                <a:gd name="T26" fmla="*/ 53 w 120"/>
                <a:gd name="T27" fmla="*/ 35 h 95"/>
                <a:gd name="T28" fmla="*/ 92 w 120"/>
                <a:gd name="T29" fmla="*/ 57 h 95"/>
                <a:gd name="T30" fmla="*/ 53 w 120"/>
                <a:gd name="T31" fmla="*/ 86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0" h="95">
                  <a:moveTo>
                    <a:pt x="99" y="40"/>
                  </a:moveTo>
                  <a:cubicBezTo>
                    <a:pt x="94" y="39"/>
                    <a:pt x="96" y="36"/>
                    <a:pt x="96" y="36"/>
                  </a:cubicBezTo>
                  <a:cubicBezTo>
                    <a:pt x="96" y="36"/>
                    <a:pt x="101" y="28"/>
                    <a:pt x="95" y="22"/>
                  </a:cubicBezTo>
                  <a:cubicBezTo>
                    <a:pt x="88" y="14"/>
                    <a:pt x="70" y="23"/>
                    <a:pt x="70" y="23"/>
                  </a:cubicBezTo>
                  <a:cubicBezTo>
                    <a:pt x="63" y="25"/>
                    <a:pt x="65" y="22"/>
                    <a:pt x="66" y="16"/>
                  </a:cubicBezTo>
                  <a:cubicBezTo>
                    <a:pt x="66" y="10"/>
                    <a:pt x="64" y="0"/>
                    <a:pt x="45" y="6"/>
                  </a:cubicBezTo>
                  <a:cubicBezTo>
                    <a:pt x="27" y="12"/>
                    <a:pt x="11" y="34"/>
                    <a:pt x="11" y="34"/>
                  </a:cubicBezTo>
                  <a:cubicBezTo>
                    <a:pt x="0" y="49"/>
                    <a:pt x="2" y="60"/>
                    <a:pt x="2" y="60"/>
                  </a:cubicBezTo>
                  <a:cubicBezTo>
                    <a:pt x="5" y="85"/>
                    <a:pt x="31" y="91"/>
                    <a:pt x="51" y="93"/>
                  </a:cubicBezTo>
                  <a:cubicBezTo>
                    <a:pt x="73" y="95"/>
                    <a:pt x="102" y="86"/>
                    <a:pt x="111" y="67"/>
                  </a:cubicBezTo>
                  <a:cubicBezTo>
                    <a:pt x="120" y="48"/>
                    <a:pt x="104" y="41"/>
                    <a:pt x="99" y="40"/>
                  </a:cubicBezTo>
                  <a:close/>
                  <a:moveTo>
                    <a:pt x="53" y="86"/>
                  </a:moveTo>
                  <a:cubicBezTo>
                    <a:pt x="32" y="87"/>
                    <a:pt x="14" y="76"/>
                    <a:pt x="14" y="62"/>
                  </a:cubicBezTo>
                  <a:cubicBezTo>
                    <a:pt x="14" y="48"/>
                    <a:pt x="32" y="36"/>
                    <a:pt x="53" y="35"/>
                  </a:cubicBezTo>
                  <a:cubicBezTo>
                    <a:pt x="74" y="34"/>
                    <a:pt x="92" y="43"/>
                    <a:pt x="92" y="57"/>
                  </a:cubicBezTo>
                  <a:cubicBezTo>
                    <a:pt x="92" y="72"/>
                    <a:pt x="74" y="85"/>
                    <a:pt x="53" y="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29" name="Freeform 24"/>
            <p:cNvSpPr>
              <a:spLocks noEditPoints="1"/>
            </p:cNvSpPr>
            <p:nvPr/>
          </p:nvSpPr>
          <p:spPr bwMode="auto">
            <a:xfrm>
              <a:off x="2817813" y="927100"/>
              <a:ext cx="336550" cy="301625"/>
            </a:xfrm>
            <a:custGeom>
              <a:avLst/>
              <a:gdLst>
                <a:gd name="T0" fmla="*/ 22 w 47"/>
                <a:gd name="T1" fmla="*/ 3 h 42"/>
                <a:gd name="T2" fmla="*/ 3 w 47"/>
                <a:gd name="T3" fmla="*/ 25 h 42"/>
                <a:gd name="T4" fmla="*/ 9 w 47"/>
                <a:gd name="T5" fmla="*/ 35 h 42"/>
                <a:gd name="T6" fmla="*/ 41 w 47"/>
                <a:gd name="T7" fmla="*/ 29 h 42"/>
                <a:gd name="T8" fmla="*/ 22 w 47"/>
                <a:gd name="T9" fmla="*/ 3 h 42"/>
                <a:gd name="T10" fmla="*/ 16 w 47"/>
                <a:gd name="T11" fmla="*/ 31 h 42"/>
                <a:gd name="T12" fmla="*/ 9 w 47"/>
                <a:gd name="T13" fmla="*/ 26 h 42"/>
                <a:gd name="T14" fmla="*/ 16 w 47"/>
                <a:gd name="T15" fmla="*/ 19 h 42"/>
                <a:gd name="T16" fmla="*/ 24 w 47"/>
                <a:gd name="T17" fmla="*/ 24 h 42"/>
                <a:gd name="T18" fmla="*/ 16 w 47"/>
                <a:gd name="T19" fmla="*/ 31 h 42"/>
                <a:gd name="T20" fmla="*/ 29 w 47"/>
                <a:gd name="T21" fmla="*/ 20 h 42"/>
                <a:gd name="T22" fmla="*/ 25 w 47"/>
                <a:gd name="T23" fmla="*/ 20 h 42"/>
                <a:gd name="T24" fmla="*/ 26 w 47"/>
                <a:gd name="T25" fmla="*/ 16 h 42"/>
                <a:gd name="T26" fmla="*/ 30 w 47"/>
                <a:gd name="T27" fmla="*/ 16 h 42"/>
                <a:gd name="T28" fmla="*/ 29 w 47"/>
                <a:gd name="T29" fmla="*/ 2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7" h="42">
                  <a:moveTo>
                    <a:pt x="22" y="3"/>
                  </a:moveTo>
                  <a:cubicBezTo>
                    <a:pt x="0" y="5"/>
                    <a:pt x="3" y="25"/>
                    <a:pt x="3" y="25"/>
                  </a:cubicBezTo>
                  <a:cubicBezTo>
                    <a:pt x="3" y="25"/>
                    <a:pt x="3" y="32"/>
                    <a:pt x="9" y="35"/>
                  </a:cubicBezTo>
                  <a:cubicBezTo>
                    <a:pt x="21" y="42"/>
                    <a:pt x="34" y="38"/>
                    <a:pt x="41" y="29"/>
                  </a:cubicBezTo>
                  <a:cubicBezTo>
                    <a:pt x="47" y="21"/>
                    <a:pt x="43" y="0"/>
                    <a:pt x="22" y="3"/>
                  </a:cubicBezTo>
                  <a:close/>
                  <a:moveTo>
                    <a:pt x="16" y="31"/>
                  </a:moveTo>
                  <a:cubicBezTo>
                    <a:pt x="12" y="31"/>
                    <a:pt x="9" y="29"/>
                    <a:pt x="9" y="26"/>
                  </a:cubicBezTo>
                  <a:cubicBezTo>
                    <a:pt x="9" y="22"/>
                    <a:pt x="12" y="19"/>
                    <a:pt x="16" y="19"/>
                  </a:cubicBezTo>
                  <a:cubicBezTo>
                    <a:pt x="21" y="18"/>
                    <a:pt x="24" y="21"/>
                    <a:pt x="24" y="24"/>
                  </a:cubicBezTo>
                  <a:cubicBezTo>
                    <a:pt x="24" y="27"/>
                    <a:pt x="20" y="31"/>
                    <a:pt x="16" y="31"/>
                  </a:cubicBezTo>
                  <a:close/>
                  <a:moveTo>
                    <a:pt x="29" y="20"/>
                  </a:moveTo>
                  <a:cubicBezTo>
                    <a:pt x="28" y="21"/>
                    <a:pt x="26" y="21"/>
                    <a:pt x="25" y="20"/>
                  </a:cubicBezTo>
                  <a:cubicBezTo>
                    <a:pt x="25" y="19"/>
                    <a:pt x="25" y="17"/>
                    <a:pt x="26" y="16"/>
                  </a:cubicBezTo>
                  <a:cubicBezTo>
                    <a:pt x="28" y="15"/>
                    <a:pt x="29" y="15"/>
                    <a:pt x="30" y="16"/>
                  </a:cubicBezTo>
                  <a:cubicBezTo>
                    <a:pt x="31" y="17"/>
                    <a:pt x="30" y="19"/>
                    <a:pt x="29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30" name="Freeform 25"/>
            <p:cNvSpPr/>
            <p:nvPr/>
          </p:nvSpPr>
          <p:spPr bwMode="auto">
            <a:xfrm>
              <a:off x="3268663" y="654050"/>
              <a:ext cx="179387" cy="193675"/>
            </a:xfrm>
            <a:custGeom>
              <a:avLst/>
              <a:gdLst>
                <a:gd name="T0" fmla="*/ 19 w 25"/>
                <a:gd name="T1" fmla="*/ 27 h 27"/>
                <a:gd name="T2" fmla="*/ 23 w 25"/>
                <a:gd name="T3" fmla="*/ 24 h 27"/>
                <a:gd name="T4" fmla="*/ 23 w 25"/>
                <a:gd name="T5" fmla="*/ 24 h 27"/>
                <a:gd name="T6" fmla="*/ 3 w 25"/>
                <a:gd name="T7" fmla="*/ 4 h 27"/>
                <a:gd name="T8" fmla="*/ 0 w 25"/>
                <a:gd name="T9" fmla="*/ 8 h 27"/>
                <a:gd name="T10" fmla="*/ 3 w 25"/>
                <a:gd name="T11" fmla="*/ 11 h 27"/>
                <a:gd name="T12" fmla="*/ 16 w 25"/>
                <a:gd name="T13" fmla="*/ 23 h 27"/>
                <a:gd name="T14" fmla="*/ 19 w 25"/>
                <a:gd name="T15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7">
                  <a:moveTo>
                    <a:pt x="19" y="27"/>
                  </a:moveTo>
                  <a:cubicBezTo>
                    <a:pt x="21" y="27"/>
                    <a:pt x="22" y="26"/>
                    <a:pt x="23" y="24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25" y="0"/>
                    <a:pt x="3" y="4"/>
                    <a:pt x="3" y="4"/>
                  </a:cubicBezTo>
                  <a:cubicBezTo>
                    <a:pt x="1" y="4"/>
                    <a:pt x="0" y="6"/>
                    <a:pt x="0" y="8"/>
                  </a:cubicBezTo>
                  <a:cubicBezTo>
                    <a:pt x="0" y="10"/>
                    <a:pt x="1" y="11"/>
                    <a:pt x="3" y="11"/>
                  </a:cubicBezTo>
                  <a:cubicBezTo>
                    <a:pt x="19" y="8"/>
                    <a:pt x="16" y="23"/>
                    <a:pt x="16" y="23"/>
                  </a:cubicBezTo>
                  <a:cubicBezTo>
                    <a:pt x="16" y="25"/>
                    <a:pt x="17" y="27"/>
                    <a:pt x="19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31" name="Freeform 26"/>
            <p:cNvSpPr/>
            <p:nvPr/>
          </p:nvSpPr>
          <p:spPr bwMode="auto">
            <a:xfrm>
              <a:off x="3233738" y="539750"/>
              <a:ext cx="387350" cy="358775"/>
            </a:xfrm>
            <a:custGeom>
              <a:avLst/>
              <a:gdLst>
                <a:gd name="T0" fmla="*/ 22 w 54"/>
                <a:gd name="T1" fmla="*/ 2 h 50"/>
                <a:gd name="T2" fmla="*/ 4 w 54"/>
                <a:gd name="T3" fmla="*/ 2 h 50"/>
                <a:gd name="T4" fmla="*/ 3 w 54"/>
                <a:gd name="T5" fmla="*/ 2 h 50"/>
                <a:gd name="T6" fmla="*/ 3 w 54"/>
                <a:gd name="T7" fmla="*/ 2 h 50"/>
                <a:gd name="T8" fmla="*/ 0 w 54"/>
                <a:gd name="T9" fmla="*/ 7 h 50"/>
                <a:gd name="T10" fmla="*/ 5 w 54"/>
                <a:gd name="T11" fmla="*/ 12 h 50"/>
                <a:gd name="T12" fmla="*/ 9 w 54"/>
                <a:gd name="T13" fmla="*/ 11 h 50"/>
                <a:gd name="T14" fmla="*/ 35 w 54"/>
                <a:gd name="T15" fmla="*/ 24 h 50"/>
                <a:gd name="T16" fmla="*/ 36 w 54"/>
                <a:gd name="T17" fmla="*/ 41 h 50"/>
                <a:gd name="T18" fmla="*/ 35 w 54"/>
                <a:gd name="T19" fmla="*/ 46 h 50"/>
                <a:gd name="T20" fmla="*/ 40 w 54"/>
                <a:gd name="T21" fmla="*/ 50 h 50"/>
                <a:gd name="T22" fmla="*/ 45 w 54"/>
                <a:gd name="T23" fmla="*/ 46 h 50"/>
                <a:gd name="T24" fmla="*/ 45 w 54"/>
                <a:gd name="T25" fmla="*/ 46 h 50"/>
                <a:gd name="T26" fmla="*/ 22 w 54"/>
                <a:gd name="T27" fmla="*/ 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4" h="50">
                  <a:moveTo>
                    <a:pt x="22" y="2"/>
                  </a:moveTo>
                  <a:cubicBezTo>
                    <a:pt x="14" y="0"/>
                    <a:pt x="6" y="1"/>
                    <a:pt x="4" y="2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1" y="3"/>
                    <a:pt x="0" y="5"/>
                    <a:pt x="0" y="7"/>
                  </a:cubicBezTo>
                  <a:cubicBezTo>
                    <a:pt x="0" y="10"/>
                    <a:pt x="2" y="12"/>
                    <a:pt x="5" y="12"/>
                  </a:cubicBezTo>
                  <a:cubicBezTo>
                    <a:pt x="5" y="12"/>
                    <a:pt x="7" y="12"/>
                    <a:pt x="9" y="11"/>
                  </a:cubicBezTo>
                  <a:cubicBezTo>
                    <a:pt x="11" y="10"/>
                    <a:pt x="27" y="11"/>
                    <a:pt x="35" y="24"/>
                  </a:cubicBezTo>
                  <a:cubicBezTo>
                    <a:pt x="39" y="33"/>
                    <a:pt x="37" y="40"/>
                    <a:pt x="36" y="41"/>
                  </a:cubicBezTo>
                  <a:cubicBezTo>
                    <a:pt x="36" y="41"/>
                    <a:pt x="35" y="43"/>
                    <a:pt x="35" y="46"/>
                  </a:cubicBezTo>
                  <a:cubicBezTo>
                    <a:pt x="35" y="49"/>
                    <a:pt x="38" y="50"/>
                    <a:pt x="40" y="50"/>
                  </a:cubicBezTo>
                  <a:cubicBezTo>
                    <a:pt x="43" y="50"/>
                    <a:pt x="45" y="50"/>
                    <a:pt x="45" y="46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54" y="18"/>
                    <a:pt x="35" y="5"/>
                    <a:pt x="2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  <p:sp>
        <p:nvSpPr>
          <p:cNvPr id="32" name="TextBox 7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SpPr txBox="1"/>
          <p:nvPr/>
        </p:nvSpPr>
        <p:spPr>
          <a:xfrm>
            <a:off x="1684477" y="3456276"/>
            <a:ext cx="46945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Hey, hey, hey! It's Fat Heijialuo! Now I'm gonna sing a song for you, and this is gonna show you a thing or two. You'll have some fun now With me and the gang, learning from each other While we do our thing.</a:t>
            </a:r>
            <a:endParaRPr lang="en-US" altLang="zh-CN" sz="1200" dirty="0">
              <a:solidFill>
                <a:schemeClr val="bg1"/>
              </a:solidFill>
              <a:latin typeface="Arial"/>
              <a:ea typeface="微软雅黑"/>
              <a:cs typeface="+mn-ea"/>
              <a:sym typeface="Arial"/>
            </a:endParaRPr>
          </a:p>
          <a:p>
            <a:pPr algn="ctr"/>
            <a:endParaRPr lang="zh-CN" altLang="en-US" sz="1200" dirty="0">
              <a:solidFill>
                <a:schemeClr val="bg1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33" name="Freeform: Shape 42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SpPr/>
          <p:nvPr/>
        </p:nvSpPr>
        <p:spPr>
          <a:xfrm>
            <a:off x="1469756" y="3412635"/>
            <a:ext cx="239385" cy="208354"/>
          </a:xfrm>
          <a:custGeom>
            <a:avLst/>
            <a:gdLst>
              <a:gd name="connsiteX0" fmla="*/ 395021 w 395021"/>
              <a:gd name="connsiteY0" fmla="*/ 0 h 343815"/>
              <a:gd name="connsiteX1" fmla="*/ 395021 w 395021"/>
              <a:gd name="connsiteY1" fmla="*/ 70714 h 343815"/>
              <a:gd name="connsiteX2" fmla="*/ 320650 w 395021"/>
              <a:gd name="connsiteY2" fmla="*/ 179223 h 343815"/>
              <a:gd name="connsiteX3" fmla="*/ 395021 w 395021"/>
              <a:gd name="connsiteY3" fmla="*/ 179223 h 343815"/>
              <a:gd name="connsiteX4" fmla="*/ 395021 w 395021"/>
              <a:gd name="connsiteY4" fmla="*/ 343815 h 343815"/>
              <a:gd name="connsiteX5" fmla="*/ 242621 w 395021"/>
              <a:gd name="connsiteY5" fmla="*/ 343815 h 343815"/>
              <a:gd name="connsiteX6" fmla="*/ 242621 w 395021"/>
              <a:gd name="connsiteY6" fmla="*/ 179223 h 343815"/>
              <a:gd name="connsiteX7" fmla="*/ 287731 w 395021"/>
              <a:gd name="connsiteY7" fmla="*/ 63399 h 343815"/>
              <a:gd name="connsiteX8" fmla="*/ 395021 w 395021"/>
              <a:gd name="connsiteY8" fmla="*/ 0 h 343815"/>
              <a:gd name="connsiteX9" fmla="*/ 152400 w 395021"/>
              <a:gd name="connsiteY9" fmla="*/ 0 h 343815"/>
              <a:gd name="connsiteX10" fmla="*/ 152400 w 395021"/>
              <a:gd name="connsiteY10" fmla="*/ 70714 h 343815"/>
              <a:gd name="connsiteX11" fmla="*/ 78029 w 395021"/>
              <a:gd name="connsiteY11" fmla="*/ 179223 h 343815"/>
              <a:gd name="connsiteX12" fmla="*/ 152400 w 395021"/>
              <a:gd name="connsiteY12" fmla="*/ 179223 h 343815"/>
              <a:gd name="connsiteX13" fmla="*/ 152400 w 395021"/>
              <a:gd name="connsiteY13" fmla="*/ 343815 h 343815"/>
              <a:gd name="connsiteX14" fmla="*/ 0 w 395021"/>
              <a:gd name="connsiteY14" fmla="*/ 343815 h 343815"/>
              <a:gd name="connsiteX15" fmla="*/ 0 w 395021"/>
              <a:gd name="connsiteY15" fmla="*/ 179223 h 343815"/>
              <a:gd name="connsiteX16" fmla="*/ 45111 w 395021"/>
              <a:gd name="connsiteY16" fmla="*/ 63399 h 343815"/>
              <a:gd name="connsiteX17" fmla="*/ 152400 w 395021"/>
              <a:gd name="connsiteY17" fmla="*/ 0 h 343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95021" h="343815">
                <a:moveTo>
                  <a:pt x="395021" y="0"/>
                </a:moveTo>
                <a:lnTo>
                  <a:pt x="395021" y="70714"/>
                </a:lnTo>
                <a:cubicBezTo>
                  <a:pt x="345440" y="87783"/>
                  <a:pt x="320650" y="123952"/>
                  <a:pt x="320650" y="179223"/>
                </a:cubicBezTo>
                <a:lnTo>
                  <a:pt x="395021" y="179223"/>
                </a:lnTo>
                <a:lnTo>
                  <a:pt x="395021" y="343815"/>
                </a:lnTo>
                <a:lnTo>
                  <a:pt x="242621" y="343815"/>
                </a:lnTo>
                <a:lnTo>
                  <a:pt x="242621" y="179223"/>
                </a:lnTo>
                <a:cubicBezTo>
                  <a:pt x="242621" y="135332"/>
                  <a:pt x="257658" y="96724"/>
                  <a:pt x="287731" y="63399"/>
                </a:cubicBezTo>
                <a:cubicBezTo>
                  <a:pt x="314554" y="34138"/>
                  <a:pt x="350317" y="13005"/>
                  <a:pt x="395021" y="0"/>
                </a:cubicBezTo>
                <a:close/>
                <a:moveTo>
                  <a:pt x="152400" y="0"/>
                </a:moveTo>
                <a:lnTo>
                  <a:pt x="152400" y="70714"/>
                </a:lnTo>
                <a:cubicBezTo>
                  <a:pt x="102819" y="87783"/>
                  <a:pt x="78029" y="123952"/>
                  <a:pt x="78029" y="179223"/>
                </a:cubicBezTo>
                <a:lnTo>
                  <a:pt x="152400" y="179223"/>
                </a:lnTo>
                <a:lnTo>
                  <a:pt x="152400" y="343815"/>
                </a:lnTo>
                <a:lnTo>
                  <a:pt x="0" y="343815"/>
                </a:lnTo>
                <a:lnTo>
                  <a:pt x="0" y="179223"/>
                </a:lnTo>
                <a:cubicBezTo>
                  <a:pt x="0" y="135332"/>
                  <a:pt x="15037" y="96724"/>
                  <a:pt x="45111" y="63399"/>
                </a:cubicBezTo>
                <a:cubicBezTo>
                  <a:pt x="71933" y="34138"/>
                  <a:pt x="107696" y="13005"/>
                  <a:pt x="1524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00" dist="152400" dir="2700000" sx="93000" sy="93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800" dirty="0">
              <a:solidFill>
                <a:schemeClr val="bg1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34" name="Freeform: Shape 42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SpPr/>
          <p:nvPr/>
        </p:nvSpPr>
        <p:spPr>
          <a:xfrm flipH="1" flipV="1">
            <a:off x="6432076" y="4243429"/>
            <a:ext cx="239385" cy="208354"/>
          </a:xfrm>
          <a:custGeom>
            <a:avLst/>
            <a:gdLst>
              <a:gd name="connsiteX0" fmla="*/ 395021 w 395021"/>
              <a:gd name="connsiteY0" fmla="*/ 0 h 343815"/>
              <a:gd name="connsiteX1" fmla="*/ 395021 w 395021"/>
              <a:gd name="connsiteY1" fmla="*/ 70714 h 343815"/>
              <a:gd name="connsiteX2" fmla="*/ 320650 w 395021"/>
              <a:gd name="connsiteY2" fmla="*/ 179223 h 343815"/>
              <a:gd name="connsiteX3" fmla="*/ 395021 w 395021"/>
              <a:gd name="connsiteY3" fmla="*/ 179223 h 343815"/>
              <a:gd name="connsiteX4" fmla="*/ 395021 w 395021"/>
              <a:gd name="connsiteY4" fmla="*/ 343815 h 343815"/>
              <a:gd name="connsiteX5" fmla="*/ 242621 w 395021"/>
              <a:gd name="connsiteY5" fmla="*/ 343815 h 343815"/>
              <a:gd name="connsiteX6" fmla="*/ 242621 w 395021"/>
              <a:gd name="connsiteY6" fmla="*/ 179223 h 343815"/>
              <a:gd name="connsiteX7" fmla="*/ 287731 w 395021"/>
              <a:gd name="connsiteY7" fmla="*/ 63399 h 343815"/>
              <a:gd name="connsiteX8" fmla="*/ 395021 w 395021"/>
              <a:gd name="connsiteY8" fmla="*/ 0 h 343815"/>
              <a:gd name="connsiteX9" fmla="*/ 152400 w 395021"/>
              <a:gd name="connsiteY9" fmla="*/ 0 h 343815"/>
              <a:gd name="connsiteX10" fmla="*/ 152400 w 395021"/>
              <a:gd name="connsiteY10" fmla="*/ 70714 h 343815"/>
              <a:gd name="connsiteX11" fmla="*/ 78029 w 395021"/>
              <a:gd name="connsiteY11" fmla="*/ 179223 h 343815"/>
              <a:gd name="connsiteX12" fmla="*/ 152400 w 395021"/>
              <a:gd name="connsiteY12" fmla="*/ 179223 h 343815"/>
              <a:gd name="connsiteX13" fmla="*/ 152400 w 395021"/>
              <a:gd name="connsiteY13" fmla="*/ 343815 h 343815"/>
              <a:gd name="connsiteX14" fmla="*/ 0 w 395021"/>
              <a:gd name="connsiteY14" fmla="*/ 343815 h 343815"/>
              <a:gd name="connsiteX15" fmla="*/ 0 w 395021"/>
              <a:gd name="connsiteY15" fmla="*/ 179223 h 343815"/>
              <a:gd name="connsiteX16" fmla="*/ 45111 w 395021"/>
              <a:gd name="connsiteY16" fmla="*/ 63399 h 343815"/>
              <a:gd name="connsiteX17" fmla="*/ 152400 w 395021"/>
              <a:gd name="connsiteY17" fmla="*/ 0 h 343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95021" h="343815">
                <a:moveTo>
                  <a:pt x="395021" y="0"/>
                </a:moveTo>
                <a:lnTo>
                  <a:pt x="395021" y="70714"/>
                </a:lnTo>
                <a:cubicBezTo>
                  <a:pt x="345440" y="87783"/>
                  <a:pt x="320650" y="123952"/>
                  <a:pt x="320650" y="179223"/>
                </a:cubicBezTo>
                <a:lnTo>
                  <a:pt x="395021" y="179223"/>
                </a:lnTo>
                <a:lnTo>
                  <a:pt x="395021" y="343815"/>
                </a:lnTo>
                <a:lnTo>
                  <a:pt x="242621" y="343815"/>
                </a:lnTo>
                <a:lnTo>
                  <a:pt x="242621" y="179223"/>
                </a:lnTo>
                <a:cubicBezTo>
                  <a:pt x="242621" y="135332"/>
                  <a:pt x="257658" y="96724"/>
                  <a:pt x="287731" y="63399"/>
                </a:cubicBezTo>
                <a:cubicBezTo>
                  <a:pt x="314554" y="34138"/>
                  <a:pt x="350317" y="13005"/>
                  <a:pt x="395021" y="0"/>
                </a:cubicBezTo>
                <a:close/>
                <a:moveTo>
                  <a:pt x="152400" y="0"/>
                </a:moveTo>
                <a:lnTo>
                  <a:pt x="152400" y="70714"/>
                </a:lnTo>
                <a:cubicBezTo>
                  <a:pt x="102819" y="87783"/>
                  <a:pt x="78029" y="123952"/>
                  <a:pt x="78029" y="179223"/>
                </a:cubicBezTo>
                <a:lnTo>
                  <a:pt x="152400" y="179223"/>
                </a:lnTo>
                <a:lnTo>
                  <a:pt x="152400" y="343815"/>
                </a:lnTo>
                <a:lnTo>
                  <a:pt x="0" y="343815"/>
                </a:lnTo>
                <a:lnTo>
                  <a:pt x="0" y="179223"/>
                </a:lnTo>
                <a:cubicBezTo>
                  <a:pt x="0" y="135332"/>
                  <a:pt x="15037" y="96724"/>
                  <a:pt x="45111" y="63399"/>
                </a:cubicBezTo>
                <a:cubicBezTo>
                  <a:pt x="71933" y="34138"/>
                  <a:pt x="107696" y="13005"/>
                  <a:pt x="1524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00" dist="152400" dir="2700000" sx="93000" sy="93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800" dirty="0">
              <a:solidFill>
                <a:schemeClr val="bg1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7" name="e7d195523061f1c0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 hidden="1"/>
          <p:cNvSpPr txBox="1"/>
          <p:nvPr/>
        </p:nvSpPr>
        <p:spPr>
          <a:xfrm>
            <a:off x="-355600" y="1803400"/>
            <a:ext cx="284693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latin typeface="Arial"/>
                <a:ea typeface="微软雅黑"/>
                <a:sym typeface="Arial"/>
              </a:rPr>
              <a:t>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</a:t>
            </a:r>
            <a:endParaRPr lang="zh-CN" altLang="en-US" sz="100">
              <a:latin typeface="Arial"/>
              <a:ea typeface="微软雅黑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2064">
        <p14:reveal/>
      </p:transition>
    </mc:Choice>
    <mc:Fallback xmlns="">
      <p:transition spd="slow" advTm="2064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图片占位符 45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9" name="Freeform: Shape 58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SpPr/>
          <p:nvPr/>
        </p:nvSpPr>
        <p:spPr>
          <a:xfrm>
            <a:off x="0" y="2642638"/>
            <a:ext cx="12192000" cy="4215362"/>
          </a:xfrm>
          <a:custGeom>
            <a:avLst/>
            <a:gdLst>
              <a:gd name="connsiteX0" fmla="*/ 0 w 12192000"/>
              <a:gd name="connsiteY0" fmla="*/ 0 h 4215362"/>
              <a:gd name="connsiteX1" fmla="*/ 6096001 w 12192000"/>
              <a:gd name="connsiteY1" fmla="*/ 3256740 h 4215362"/>
              <a:gd name="connsiteX2" fmla="*/ 12192000 w 12192000"/>
              <a:gd name="connsiteY2" fmla="*/ 0 h 4215362"/>
              <a:gd name="connsiteX3" fmla="*/ 12192000 w 12192000"/>
              <a:gd name="connsiteY3" fmla="*/ 4215362 h 4215362"/>
              <a:gd name="connsiteX4" fmla="*/ 0 w 12192000"/>
              <a:gd name="connsiteY4" fmla="*/ 4215362 h 4215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4215362">
                <a:moveTo>
                  <a:pt x="0" y="0"/>
                </a:moveTo>
                <a:lnTo>
                  <a:pt x="6096001" y="3256740"/>
                </a:lnTo>
                <a:lnTo>
                  <a:pt x="12192000" y="0"/>
                </a:lnTo>
                <a:lnTo>
                  <a:pt x="12192000" y="4215362"/>
                </a:lnTo>
                <a:lnTo>
                  <a:pt x="0" y="4215362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70000"/>
                </a:schemeClr>
              </a:gs>
              <a:gs pos="100000">
                <a:schemeClr val="accent4">
                  <a:alpha val="2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2" name="Arrow: Chevron 1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SpPr/>
          <p:nvPr/>
        </p:nvSpPr>
        <p:spPr>
          <a:xfrm rot="5400000" flipV="1">
            <a:off x="1141339" y="2685835"/>
            <a:ext cx="2165676" cy="1674344"/>
          </a:xfrm>
          <a:prstGeom prst="chevron">
            <a:avLst>
              <a:gd name="adj" fmla="val 26933"/>
            </a:avLst>
          </a:prstGeom>
          <a:gradFill>
            <a:gsLst>
              <a:gs pos="100000">
                <a:schemeClr val="accent1">
                  <a:lumMod val="60000"/>
                  <a:lumOff val="40000"/>
                </a:schemeClr>
              </a:gs>
              <a:gs pos="1000">
                <a:schemeClr val="accent1"/>
              </a:gs>
            </a:gsLst>
            <a:lin ang="2700000" scaled="1"/>
          </a:gradFill>
          <a:ln>
            <a:noFill/>
          </a:ln>
          <a:effectLst>
            <a:outerShdw blurRad="1270000" dist="647700" dir="16200000" sx="70000" sy="70000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000">
              <a:solidFill>
                <a:schemeClr val="tx1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3" name="Arrow: Chevron 2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SpPr/>
          <p:nvPr/>
        </p:nvSpPr>
        <p:spPr>
          <a:xfrm rot="5400000" flipV="1">
            <a:off x="3077251" y="3446901"/>
            <a:ext cx="2165676" cy="1674344"/>
          </a:xfrm>
          <a:prstGeom prst="chevron">
            <a:avLst>
              <a:gd name="adj" fmla="val 26933"/>
            </a:avLst>
          </a:prstGeom>
          <a:solidFill>
            <a:schemeClr val="bg1"/>
          </a:solidFill>
          <a:ln>
            <a:noFill/>
          </a:ln>
          <a:effectLst>
            <a:outerShdw blurRad="1270000" dist="647700" dir="16200000" sx="70000" sy="70000" rotWithShape="0">
              <a:schemeClr val="bg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000">
              <a:solidFill>
                <a:schemeClr val="tx1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4" name="Arrow: Chevron 3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SpPr/>
          <p:nvPr/>
        </p:nvSpPr>
        <p:spPr>
          <a:xfrm rot="5400000" flipV="1">
            <a:off x="5013166" y="4207966"/>
            <a:ext cx="2165676" cy="1674344"/>
          </a:xfrm>
          <a:prstGeom prst="chevron">
            <a:avLst>
              <a:gd name="adj" fmla="val 26933"/>
            </a:avLst>
          </a:prstGeom>
          <a:solidFill>
            <a:schemeClr val="bg1"/>
          </a:solidFill>
          <a:ln>
            <a:noFill/>
          </a:ln>
          <a:effectLst>
            <a:outerShdw blurRad="1270000" dist="647700" dir="16200000" sx="70000" sy="70000" rotWithShape="0">
              <a:schemeClr val="bg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000">
              <a:solidFill>
                <a:schemeClr val="tx1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5" name="Arrow: Chevron 4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SpPr/>
          <p:nvPr/>
        </p:nvSpPr>
        <p:spPr>
          <a:xfrm rot="5400000" flipV="1">
            <a:off x="6949078" y="3446901"/>
            <a:ext cx="2165676" cy="1674344"/>
          </a:xfrm>
          <a:prstGeom prst="chevron">
            <a:avLst>
              <a:gd name="adj" fmla="val 26933"/>
            </a:avLst>
          </a:prstGeom>
          <a:solidFill>
            <a:schemeClr val="bg1"/>
          </a:solidFill>
          <a:ln>
            <a:noFill/>
          </a:ln>
          <a:effectLst>
            <a:outerShdw blurRad="1270000" dist="647700" dir="16200000" sx="70000" sy="70000" rotWithShape="0">
              <a:schemeClr val="bg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000">
              <a:solidFill>
                <a:schemeClr val="tx1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6" name="Arrow: Chevron 5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SpPr/>
          <p:nvPr/>
        </p:nvSpPr>
        <p:spPr>
          <a:xfrm rot="5400000" flipV="1">
            <a:off x="8884992" y="2685835"/>
            <a:ext cx="2165676" cy="1674344"/>
          </a:xfrm>
          <a:prstGeom prst="chevron">
            <a:avLst>
              <a:gd name="adj" fmla="val 26933"/>
            </a:avLst>
          </a:prstGeom>
          <a:solidFill>
            <a:schemeClr val="bg1"/>
          </a:solidFill>
          <a:ln>
            <a:noFill/>
          </a:ln>
          <a:effectLst>
            <a:outerShdw blurRad="1270000" dist="647700" dir="16200000" sx="70000" sy="70000" rotWithShape="0">
              <a:schemeClr val="bg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000">
              <a:solidFill>
                <a:schemeClr val="tx1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grpSp>
        <p:nvGrpSpPr>
          <p:cNvPr id="7" name="Group 6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GrpSpPr/>
          <p:nvPr/>
        </p:nvGrpSpPr>
        <p:grpSpPr>
          <a:xfrm>
            <a:off x="9774053" y="1945005"/>
            <a:ext cx="345935" cy="503023"/>
            <a:chOff x="10146507" y="3505994"/>
            <a:chExt cx="319881" cy="465138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8" name="AutoShape 30"/>
            <p:cNvSpPr/>
            <p:nvPr/>
          </p:nvSpPr>
          <p:spPr bwMode="auto">
            <a:xfrm>
              <a:off x="10146507" y="3505994"/>
              <a:ext cx="319881" cy="465138"/>
            </a:xfrm>
            <a:custGeom>
              <a:avLst/>
              <a:gdLst>
                <a:gd name="T0" fmla="*/ 10383 w 20767"/>
                <a:gd name="T1" fmla="*/ 10800 h 21600"/>
                <a:gd name="T2" fmla="*/ 10383 w 20767"/>
                <a:gd name="T3" fmla="*/ 10800 h 21600"/>
                <a:gd name="T4" fmla="*/ 10383 w 20767"/>
                <a:gd name="T5" fmla="*/ 10800 h 21600"/>
                <a:gd name="T6" fmla="*/ 10383 w 20767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767" h="21600">
                  <a:moveTo>
                    <a:pt x="18566" y="16551"/>
                  </a:moveTo>
                  <a:cubicBezTo>
                    <a:pt x="17960" y="18284"/>
                    <a:pt x="17274" y="20249"/>
                    <a:pt x="9436" y="20249"/>
                  </a:cubicBezTo>
                  <a:cubicBezTo>
                    <a:pt x="4711" y="20249"/>
                    <a:pt x="1888" y="17809"/>
                    <a:pt x="1888" y="15451"/>
                  </a:cubicBezTo>
                  <a:cubicBezTo>
                    <a:pt x="1888" y="13645"/>
                    <a:pt x="2349" y="12161"/>
                    <a:pt x="2835" y="10591"/>
                  </a:cubicBezTo>
                  <a:cubicBezTo>
                    <a:pt x="3454" y="8600"/>
                    <a:pt x="4088" y="6563"/>
                    <a:pt x="3813" y="3868"/>
                  </a:cubicBezTo>
                  <a:cubicBezTo>
                    <a:pt x="6723" y="6750"/>
                    <a:pt x="7759" y="10567"/>
                    <a:pt x="7759" y="10567"/>
                  </a:cubicBezTo>
                  <a:cubicBezTo>
                    <a:pt x="7759" y="10567"/>
                    <a:pt x="10468" y="7846"/>
                    <a:pt x="11196" y="6582"/>
                  </a:cubicBezTo>
                  <a:cubicBezTo>
                    <a:pt x="11755" y="7395"/>
                    <a:pt x="12267" y="10124"/>
                    <a:pt x="12267" y="12825"/>
                  </a:cubicBezTo>
                  <a:cubicBezTo>
                    <a:pt x="12267" y="12825"/>
                    <a:pt x="14773" y="11347"/>
                    <a:pt x="16653" y="9127"/>
                  </a:cubicBezTo>
                  <a:cubicBezTo>
                    <a:pt x="18632" y="11666"/>
                    <a:pt x="19346" y="14320"/>
                    <a:pt x="18566" y="16551"/>
                  </a:cubicBezTo>
                  <a:moveTo>
                    <a:pt x="16041" y="6075"/>
                  </a:moveTo>
                  <a:cubicBezTo>
                    <a:pt x="15982" y="7879"/>
                    <a:pt x="14088" y="9404"/>
                    <a:pt x="14088" y="9404"/>
                  </a:cubicBezTo>
                  <a:cubicBezTo>
                    <a:pt x="14088" y="6046"/>
                    <a:pt x="10380" y="3375"/>
                    <a:pt x="10380" y="3375"/>
                  </a:cubicBezTo>
                  <a:cubicBezTo>
                    <a:pt x="10380" y="3375"/>
                    <a:pt x="10330" y="5373"/>
                    <a:pt x="8452" y="7389"/>
                  </a:cubicBezTo>
                  <a:cubicBezTo>
                    <a:pt x="6574" y="2686"/>
                    <a:pt x="938" y="0"/>
                    <a:pt x="938" y="0"/>
                  </a:cubicBezTo>
                  <a:cubicBezTo>
                    <a:pt x="3756" y="7389"/>
                    <a:pt x="0" y="10076"/>
                    <a:pt x="0" y="15451"/>
                  </a:cubicBezTo>
                  <a:cubicBezTo>
                    <a:pt x="0" y="18604"/>
                    <a:pt x="3730" y="21599"/>
                    <a:pt x="9436" y="21599"/>
                  </a:cubicBezTo>
                  <a:cubicBezTo>
                    <a:pt x="17888" y="21599"/>
                    <a:pt x="19523" y="19379"/>
                    <a:pt x="20396" y="16878"/>
                  </a:cubicBezTo>
                  <a:cubicBezTo>
                    <a:pt x="21599" y="13436"/>
                    <a:pt x="19797" y="9432"/>
                    <a:pt x="16041" y="607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9" name="AutoShape 31"/>
            <p:cNvSpPr/>
            <p:nvPr/>
          </p:nvSpPr>
          <p:spPr bwMode="auto">
            <a:xfrm>
              <a:off x="10205244" y="3709194"/>
              <a:ext cx="205581" cy="166688"/>
            </a:xfrm>
            <a:custGeom>
              <a:avLst/>
              <a:gdLst>
                <a:gd name="T0" fmla="*/ 10641 w 21282"/>
                <a:gd name="T1" fmla="*/ 10800 h 21600"/>
                <a:gd name="T2" fmla="*/ 10641 w 21282"/>
                <a:gd name="T3" fmla="*/ 10800 h 21600"/>
                <a:gd name="T4" fmla="*/ 10641 w 21282"/>
                <a:gd name="T5" fmla="*/ 10800 h 21600"/>
                <a:gd name="T6" fmla="*/ 10641 w 21282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282" h="21600">
                  <a:moveTo>
                    <a:pt x="20698" y="5891"/>
                  </a:moveTo>
                  <a:lnTo>
                    <a:pt x="19424" y="7749"/>
                  </a:lnTo>
                  <a:cubicBezTo>
                    <a:pt x="17846" y="10064"/>
                    <a:pt x="16352" y="12259"/>
                    <a:pt x="12365" y="14784"/>
                  </a:cubicBezTo>
                  <a:cubicBezTo>
                    <a:pt x="11794" y="12631"/>
                    <a:pt x="11275" y="10259"/>
                    <a:pt x="11275" y="6631"/>
                  </a:cubicBezTo>
                  <a:lnTo>
                    <a:pt x="11275" y="3408"/>
                  </a:lnTo>
                  <a:lnTo>
                    <a:pt x="9000" y="7893"/>
                  </a:lnTo>
                  <a:cubicBezTo>
                    <a:pt x="8233" y="9421"/>
                    <a:pt x="7598" y="10690"/>
                    <a:pt x="6649" y="12373"/>
                  </a:cubicBezTo>
                  <a:cubicBezTo>
                    <a:pt x="5211" y="8296"/>
                    <a:pt x="4195" y="5281"/>
                    <a:pt x="3422" y="2545"/>
                  </a:cubicBezTo>
                  <a:lnTo>
                    <a:pt x="2705" y="0"/>
                  </a:lnTo>
                  <a:lnTo>
                    <a:pt x="1926" y="2847"/>
                  </a:lnTo>
                  <a:cubicBezTo>
                    <a:pt x="936" y="6469"/>
                    <a:pt x="0" y="9891"/>
                    <a:pt x="0" y="18771"/>
                  </a:cubicBezTo>
                  <a:cubicBezTo>
                    <a:pt x="0" y="19292"/>
                    <a:pt x="333" y="19714"/>
                    <a:pt x="749" y="19714"/>
                  </a:cubicBezTo>
                  <a:cubicBezTo>
                    <a:pt x="1162" y="19714"/>
                    <a:pt x="1499" y="19292"/>
                    <a:pt x="1499" y="18771"/>
                  </a:cubicBezTo>
                  <a:cubicBezTo>
                    <a:pt x="1499" y="11964"/>
                    <a:pt x="2037" y="8594"/>
                    <a:pt x="2758" y="5681"/>
                  </a:cubicBezTo>
                  <a:cubicBezTo>
                    <a:pt x="3537" y="8174"/>
                    <a:pt x="4520" y="11009"/>
                    <a:pt x="5812" y="14638"/>
                  </a:cubicBezTo>
                  <a:lnTo>
                    <a:pt x="6339" y="16117"/>
                  </a:lnTo>
                  <a:lnTo>
                    <a:pt x="7100" y="14811"/>
                  </a:lnTo>
                  <a:cubicBezTo>
                    <a:pt x="8344" y="12681"/>
                    <a:pt x="9085" y="11248"/>
                    <a:pt x="9896" y="9638"/>
                  </a:cubicBezTo>
                  <a:cubicBezTo>
                    <a:pt x="10133" y="12428"/>
                    <a:pt x="10681" y="14428"/>
                    <a:pt x="11223" y="16408"/>
                  </a:cubicBezTo>
                  <a:lnTo>
                    <a:pt x="11495" y="17404"/>
                  </a:lnTo>
                  <a:lnTo>
                    <a:pt x="12253" y="16953"/>
                  </a:lnTo>
                  <a:cubicBezTo>
                    <a:pt x="16306" y="14531"/>
                    <a:pt x="18203" y="12327"/>
                    <a:pt x="19708" y="10211"/>
                  </a:cubicBezTo>
                  <a:cubicBezTo>
                    <a:pt x="19942" y="13727"/>
                    <a:pt x="19573" y="17574"/>
                    <a:pt x="18698" y="20305"/>
                  </a:cubicBezTo>
                  <a:cubicBezTo>
                    <a:pt x="18543" y="20787"/>
                    <a:pt x="18730" y="21336"/>
                    <a:pt x="19114" y="21531"/>
                  </a:cubicBezTo>
                  <a:cubicBezTo>
                    <a:pt x="19204" y="21577"/>
                    <a:pt x="19301" y="21599"/>
                    <a:pt x="19395" y="21599"/>
                  </a:cubicBezTo>
                  <a:cubicBezTo>
                    <a:pt x="19690" y="21599"/>
                    <a:pt x="19972" y="21377"/>
                    <a:pt x="20089" y="21008"/>
                  </a:cubicBezTo>
                  <a:cubicBezTo>
                    <a:pt x="21251" y="17380"/>
                    <a:pt x="21600" y="12213"/>
                    <a:pt x="20976" y="7841"/>
                  </a:cubicBezTo>
                  <a:cubicBezTo>
                    <a:pt x="20976" y="7841"/>
                    <a:pt x="20698" y="5891"/>
                    <a:pt x="20698" y="589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  <p:grpSp>
        <p:nvGrpSpPr>
          <p:cNvPr id="10" name="Group 9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GrpSpPr/>
          <p:nvPr/>
        </p:nvGrpSpPr>
        <p:grpSpPr>
          <a:xfrm>
            <a:off x="3869406" y="2734006"/>
            <a:ext cx="502165" cy="503023"/>
            <a:chOff x="7275629" y="3973834"/>
            <a:chExt cx="464344" cy="465138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1" name="AutoShape 37"/>
            <p:cNvSpPr/>
            <p:nvPr/>
          </p:nvSpPr>
          <p:spPr bwMode="auto">
            <a:xfrm>
              <a:off x="7275629" y="4017490"/>
              <a:ext cx="423069" cy="421482"/>
            </a:xfrm>
            <a:custGeom>
              <a:avLst/>
              <a:gdLst>
                <a:gd name="T0" fmla="+- 0 10849 98"/>
                <a:gd name="T1" fmla="*/ T0 w 21502"/>
                <a:gd name="T2" fmla="*/ 10800 h 21600"/>
                <a:gd name="T3" fmla="+- 0 10849 98"/>
                <a:gd name="T4" fmla="*/ T3 w 21502"/>
                <a:gd name="T5" fmla="*/ 10800 h 21600"/>
                <a:gd name="T6" fmla="+- 0 10849 98"/>
                <a:gd name="T7" fmla="*/ T6 w 21502"/>
                <a:gd name="T8" fmla="*/ 10800 h 21600"/>
                <a:gd name="T9" fmla="+- 0 10849 98"/>
                <a:gd name="T10" fmla="*/ T9 w 21502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02" h="21600">
                  <a:moveTo>
                    <a:pt x="19917" y="7880"/>
                  </a:moveTo>
                  <a:lnTo>
                    <a:pt x="18875" y="8932"/>
                  </a:lnTo>
                  <a:cubicBezTo>
                    <a:pt x="18730" y="9079"/>
                    <a:pt x="18497" y="9079"/>
                    <a:pt x="18353" y="8932"/>
                  </a:cubicBezTo>
                  <a:lnTo>
                    <a:pt x="17048" y="7617"/>
                  </a:lnTo>
                  <a:lnTo>
                    <a:pt x="15991" y="10290"/>
                  </a:lnTo>
                  <a:lnTo>
                    <a:pt x="16080" y="10064"/>
                  </a:lnTo>
                  <a:cubicBezTo>
                    <a:pt x="13859" y="7826"/>
                    <a:pt x="11601" y="7544"/>
                    <a:pt x="9565" y="7291"/>
                  </a:cubicBezTo>
                  <a:cubicBezTo>
                    <a:pt x="8910" y="7210"/>
                    <a:pt x="8276" y="7126"/>
                    <a:pt x="7652" y="6990"/>
                  </a:cubicBezTo>
                  <a:lnTo>
                    <a:pt x="13918" y="4456"/>
                  </a:lnTo>
                  <a:lnTo>
                    <a:pt x="12652" y="3179"/>
                  </a:lnTo>
                  <a:cubicBezTo>
                    <a:pt x="12508" y="3033"/>
                    <a:pt x="12508" y="2798"/>
                    <a:pt x="12652" y="2652"/>
                  </a:cubicBezTo>
                  <a:lnTo>
                    <a:pt x="13695" y="1598"/>
                  </a:lnTo>
                  <a:cubicBezTo>
                    <a:pt x="13840" y="1453"/>
                    <a:pt x="14073" y="1453"/>
                    <a:pt x="14217" y="1598"/>
                  </a:cubicBezTo>
                  <a:lnTo>
                    <a:pt x="19917" y="7353"/>
                  </a:lnTo>
                  <a:cubicBezTo>
                    <a:pt x="20062" y="7499"/>
                    <a:pt x="20062" y="7734"/>
                    <a:pt x="19917" y="7880"/>
                  </a:cubicBezTo>
                  <a:moveTo>
                    <a:pt x="12292" y="19639"/>
                  </a:moveTo>
                  <a:cubicBezTo>
                    <a:pt x="12200" y="19872"/>
                    <a:pt x="11999" y="20044"/>
                    <a:pt x="11756" y="20095"/>
                  </a:cubicBezTo>
                  <a:cubicBezTo>
                    <a:pt x="11700" y="20106"/>
                    <a:pt x="11643" y="20111"/>
                    <a:pt x="11587" y="20110"/>
                  </a:cubicBezTo>
                  <a:cubicBezTo>
                    <a:pt x="11400" y="20105"/>
                    <a:pt x="11219" y="20030"/>
                    <a:pt x="11084" y="19892"/>
                  </a:cubicBezTo>
                  <a:lnTo>
                    <a:pt x="1692" y="10517"/>
                  </a:lnTo>
                  <a:cubicBezTo>
                    <a:pt x="1519" y="10343"/>
                    <a:pt x="1443" y="10094"/>
                    <a:pt x="1488" y="9852"/>
                  </a:cubicBezTo>
                  <a:cubicBezTo>
                    <a:pt x="1533" y="9610"/>
                    <a:pt x="1695" y="9407"/>
                    <a:pt x="1917" y="9308"/>
                  </a:cubicBezTo>
                  <a:lnTo>
                    <a:pt x="6505" y="7453"/>
                  </a:lnTo>
                  <a:cubicBezTo>
                    <a:pt x="9597" y="8490"/>
                    <a:pt x="12689" y="7491"/>
                    <a:pt x="15781" y="10821"/>
                  </a:cubicBezTo>
                  <a:cubicBezTo>
                    <a:pt x="15781" y="10821"/>
                    <a:pt x="12292" y="19639"/>
                    <a:pt x="12292" y="19639"/>
                  </a:cubicBezTo>
                  <a:close/>
                  <a:moveTo>
                    <a:pt x="15260" y="545"/>
                  </a:moveTo>
                  <a:cubicBezTo>
                    <a:pt x="14912" y="193"/>
                    <a:pt x="14449" y="0"/>
                    <a:pt x="13956" y="0"/>
                  </a:cubicBezTo>
                  <a:cubicBezTo>
                    <a:pt x="13463" y="0"/>
                    <a:pt x="13000" y="193"/>
                    <a:pt x="12651" y="546"/>
                  </a:cubicBezTo>
                  <a:lnTo>
                    <a:pt x="11610" y="1598"/>
                  </a:lnTo>
                  <a:cubicBezTo>
                    <a:pt x="11261" y="1949"/>
                    <a:pt x="11068" y="2417"/>
                    <a:pt x="11068" y="2915"/>
                  </a:cubicBezTo>
                  <a:cubicBezTo>
                    <a:pt x="11068" y="3265"/>
                    <a:pt x="11164" y="3601"/>
                    <a:pt x="11342" y="3893"/>
                  </a:cubicBezTo>
                  <a:lnTo>
                    <a:pt x="1324" y="7944"/>
                  </a:lnTo>
                  <a:cubicBezTo>
                    <a:pt x="654" y="8241"/>
                    <a:pt x="173" y="8851"/>
                    <a:pt x="38" y="9575"/>
                  </a:cubicBezTo>
                  <a:cubicBezTo>
                    <a:pt x="-98" y="10302"/>
                    <a:pt x="130" y="11048"/>
                    <a:pt x="654" y="11576"/>
                  </a:cubicBezTo>
                  <a:lnTo>
                    <a:pt x="10041" y="20946"/>
                  </a:lnTo>
                  <a:cubicBezTo>
                    <a:pt x="10445" y="21354"/>
                    <a:pt x="10982" y="21586"/>
                    <a:pt x="11549" y="21599"/>
                  </a:cubicBezTo>
                  <a:cubicBezTo>
                    <a:pt x="11562" y="21599"/>
                    <a:pt x="11593" y="21599"/>
                    <a:pt x="11605" y="21599"/>
                  </a:cubicBezTo>
                  <a:cubicBezTo>
                    <a:pt x="11754" y="21599"/>
                    <a:pt x="11906" y="21584"/>
                    <a:pt x="12056" y="21553"/>
                  </a:cubicBezTo>
                  <a:cubicBezTo>
                    <a:pt x="12789" y="21399"/>
                    <a:pt x="13390" y="20888"/>
                    <a:pt x="13662" y="20191"/>
                  </a:cubicBezTo>
                  <a:lnTo>
                    <a:pt x="17604" y="10229"/>
                  </a:lnTo>
                  <a:cubicBezTo>
                    <a:pt x="17902" y="10426"/>
                    <a:pt x="18250" y="10532"/>
                    <a:pt x="18613" y="10532"/>
                  </a:cubicBezTo>
                  <a:cubicBezTo>
                    <a:pt x="19107" y="10532"/>
                    <a:pt x="19570" y="10338"/>
                    <a:pt x="19918" y="9986"/>
                  </a:cubicBezTo>
                  <a:lnTo>
                    <a:pt x="20957" y="8937"/>
                  </a:lnTo>
                  <a:cubicBezTo>
                    <a:pt x="21308" y="8585"/>
                    <a:pt x="21502" y="8116"/>
                    <a:pt x="21502" y="7617"/>
                  </a:cubicBezTo>
                  <a:cubicBezTo>
                    <a:pt x="21502" y="7117"/>
                    <a:pt x="21308" y="6648"/>
                    <a:pt x="20961" y="6300"/>
                  </a:cubicBezTo>
                  <a:cubicBezTo>
                    <a:pt x="20961" y="6300"/>
                    <a:pt x="15260" y="545"/>
                    <a:pt x="15260" y="54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12" name="AutoShape 38"/>
            <p:cNvSpPr/>
            <p:nvPr/>
          </p:nvSpPr>
          <p:spPr bwMode="auto">
            <a:xfrm>
              <a:off x="7478829" y="4206403"/>
              <a:ext cx="72231" cy="730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4320"/>
                  </a:moveTo>
                  <a:cubicBezTo>
                    <a:pt x="14381" y="4320"/>
                    <a:pt x="17279" y="7222"/>
                    <a:pt x="17279" y="10800"/>
                  </a:cubicBezTo>
                  <a:cubicBezTo>
                    <a:pt x="17279" y="14377"/>
                    <a:pt x="14381" y="17279"/>
                    <a:pt x="10800" y="17279"/>
                  </a:cubicBezTo>
                  <a:cubicBezTo>
                    <a:pt x="7218" y="17279"/>
                    <a:pt x="4319" y="14377"/>
                    <a:pt x="4319" y="10800"/>
                  </a:cubicBezTo>
                  <a:cubicBezTo>
                    <a:pt x="4319" y="7222"/>
                    <a:pt x="7218" y="4320"/>
                    <a:pt x="10800" y="4320"/>
                  </a:cubicBezTo>
                  <a:moveTo>
                    <a:pt x="10800" y="21599"/>
                  </a:moveTo>
                  <a:cubicBezTo>
                    <a:pt x="16752" y="21599"/>
                    <a:pt x="21600" y="16756"/>
                    <a:pt x="21600" y="10800"/>
                  </a:cubicBezTo>
                  <a:cubicBezTo>
                    <a:pt x="21600" y="4843"/>
                    <a:pt x="16752" y="0"/>
                    <a:pt x="10800" y="0"/>
                  </a:cubicBezTo>
                  <a:cubicBezTo>
                    <a:pt x="4847" y="0"/>
                    <a:pt x="0" y="4843"/>
                    <a:pt x="0" y="10800"/>
                  </a:cubicBezTo>
                  <a:cubicBezTo>
                    <a:pt x="0" y="16756"/>
                    <a:pt x="4847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13" name="AutoShape 39"/>
            <p:cNvSpPr/>
            <p:nvPr/>
          </p:nvSpPr>
          <p:spPr bwMode="auto">
            <a:xfrm>
              <a:off x="7667742" y="3973834"/>
              <a:ext cx="72231" cy="730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7279"/>
                  </a:moveTo>
                  <a:cubicBezTo>
                    <a:pt x="7218" y="17279"/>
                    <a:pt x="4320" y="14377"/>
                    <a:pt x="4320" y="10800"/>
                  </a:cubicBezTo>
                  <a:cubicBezTo>
                    <a:pt x="4320" y="7222"/>
                    <a:pt x="7218" y="4320"/>
                    <a:pt x="10800" y="4320"/>
                  </a:cubicBezTo>
                  <a:cubicBezTo>
                    <a:pt x="14381" y="4320"/>
                    <a:pt x="17280" y="7222"/>
                    <a:pt x="17280" y="10800"/>
                  </a:cubicBezTo>
                  <a:cubicBezTo>
                    <a:pt x="17280" y="14377"/>
                    <a:pt x="14381" y="17279"/>
                    <a:pt x="10800" y="17279"/>
                  </a:cubicBezTo>
                  <a:moveTo>
                    <a:pt x="10800" y="0"/>
                  </a:moveTo>
                  <a:cubicBezTo>
                    <a:pt x="4847" y="0"/>
                    <a:pt x="0" y="4843"/>
                    <a:pt x="0" y="10800"/>
                  </a:cubicBezTo>
                  <a:cubicBezTo>
                    <a:pt x="0" y="16756"/>
                    <a:pt x="4847" y="21599"/>
                    <a:pt x="10800" y="21599"/>
                  </a:cubicBezTo>
                  <a:cubicBezTo>
                    <a:pt x="16752" y="21599"/>
                    <a:pt x="21600" y="16756"/>
                    <a:pt x="21600" y="10800"/>
                  </a:cubicBezTo>
                  <a:cubicBezTo>
                    <a:pt x="21600" y="4843"/>
                    <a:pt x="16752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14" name="AutoShape 40"/>
            <p:cNvSpPr/>
            <p:nvPr/>
          </p:nvSpPr>
          <p:spPr bwMode="auto">
            <a:xfrm>
              <a:off x="7391517" y="4192115"/>
              <a:ext cx="57944" cy="579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5400"/>
                  </a:moveTo>
                  <a:cubicBezTo>
                    <a:pt x="13779" y="5400"/>
                    <a:pt x="16199" y="7815"/>
                    <a:pt x="16199" y="10800"/>
                  </a:cubicBezTo>
                  <a:cubicBezTo>
                    <a:pt x="16199" y="13784"/>
                    <a:pt x="13779" y="16200"/>
                    <a:pt x="10800" y="16200"/>
                  </a:cubicBezTo>
                  <a:cubicBezTo>
                    <a:pt x="7820" y="16200"/>
                    <a:pt x="5399" y="13784"/>
                    <a:pt x="5399" y="10800"/>
                  </a:cubicBezTo>
                  <a:cubicBezTo>
                    <a:pt x="5399" y="7815"/>
                    <a:pt x="7820" y="5400"/>
                    <a:pt x="10800" y="5400"/>
                  </a:cubicBezTo>
                  <a:moveTo>
                    <a:pt x="0" y="10800"/>
                  </a:moveTo>
                  <a:cubicBezTo>
                    <a:pt x="0" y="16753"/>
                    <a:pt x="4843" y="21599"/>
                    <a:pt x="10800" y="21599"/>
                  </a:cubicBezTo>
                  <a:cubicBezTo>
                    <a:pt x="16756" y="21599"/>
                    <a:pt x="21600" y="16753"/>
                    <a:pt x="21600" y="10800"/>
                  </a:cubicBezTo>
                  <a:cubicBezTo>
                    <a:pt x="21600" y="4846"/>
                    <a:pt x="16756" y="0"/>
                    <a:pt x="10800" y="0"/>
                  </a:cubicBezTo>
                  <a:cubicBezTo>
                    <a:pt x="4843" y="0"/>
                    <a:pt x="0" y="4846"/>
                    <a:pt x="0" y="108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15" name="AutoShape 41"/>
            <p:cNvSpPr/>
            <p:nvPr/>
          </p:nvSpPr>
          <p:spPr bwMode="auto">
            <a:xfrm>
              <a:off x="7449460" y="4293715"/>
              <a:ext cx="29369" cy="285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58" y="21599"/>
                    <a:pt x="21600" y="16769"/>
                    <a:pt x="21600" y="10800"/>
                  </a:cubicBezTo>
                  <a:cubicBezTo>
                    <a:pt x="21600" y="4830"/>
                    <a:pt x="16758" y="0"/>
                    <a:pt x="10800" y="0"/>
                  </a:cubicBezTo>
                  <a:cubicBezTo>
                    <a:pt x="4841" y="0"/>
                    <a:pt x="0" y="4830"/>
                    <a:pt x="0" y="10800"/>
                  </a:cubicBezTo>
                  <a:cubicBezTo>
                    <a:pt x="0" y="16769"/>
                    <a:pt x="4841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16" name="AutoShape 42"/>
            <p:cNvSpPr/>
            <p:nvPr/>
          </p:nvSpPr>
          <p:spPr bwMode="auto">
            <a:xfrm>
              <a:off x="7682029" y="4075434"/>
              <a:ext cx="28575" cy="293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41" y="0"/>
                    <a:pt x="0" y="4830"/>
                    <a:pt x="0" y="10800"/>
                  </a:cubicBezTo>
                  <a:cubicBezTo>
                    <a:pt x="0" y="16769"/>
                    <a:pt x="4841" y="21599"/>
                    <a:pt x="10800" y="21599"/>
                  </a:cubicBezTo>
                  <a:cubicBezTo>
                    <a:pt x="16758" y="21599"/>
                    <a:pt x="21600" y="16769"/>
                    <a:pt x="21600" y="10800"/>
                  </a:cubicBezTo>
                  <a:cubicBezTo>
                    <a:pt x="21600" y="4830"/>
                    <a:pt x="16758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  <p:grpSp>
        <p:nvGrpSpPr>
          <p:cNvPr id="17" name="Group 16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GrpSpPr/>
          <p:nvPr/>
        </p:nvGrpSpPr>
        <p:grpSpPr>
          <a:xfrm>
            <a:off x="7824656" y="2734436"/>
            <a:ext cx="439501" cy="502164"/>
            <a:chOff x="9162373" y="3045147"/>
            <a:chExt cx="406400" cy="464344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8" name="AutoShape 48"/>
            <p:cNvSpPr/>
            <p:nvPr/>
          </p:nvSpPr>
          <p:spPr bwMode="auto">
            <a:xfrm>
              <a:off x="9162373" y="3045147"/>
              <a:ext cx="406400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7425"/>
                  </a:moveTo>
                  <a:cubicBezTo>
                    <a:pt x="5687" y="7425"/>
                    <a:pt x="1542" y="6064"/>
                    <a:pt x="1542" y="4387"/>
                  </a:cubicBezTo>
                  <a:cubicBezTo>
                    <a:pt x="1542" y="2709"/>
                    <a:pt x="5687" y="1350"/>
                    <a:pt x="10800" y="1350"/>
                  </a:cubicBezTo>
                  <a:cubicBezTo>
                    <a:pt x="15912" y="1350"/>
                    <a:pt x="20057" y="2709"/>
                    <a:pt x="20057" y="4387"/>
                  </a:cubicBezTo>
                  <a:cubicBezTo>
                    <a:pt x="20057" y="6064"/>
                    <a:pt x="15912" y="7425"/>
                    <a:pt x="10800" y="7425"/>
                  </a:cubicBezTo>
                  <a:moveTo>
                    <a:pt x="20057" y="9112"/>
                  </a:moveTo>
                  <a:lnTo>
                    <a:pt x="20054" y="9112"/>
                  </a:lnTo>
                  <a:cubicBezTo>
                    <a:pt x="20054" y="9119"/>
                    <a:pt x="20057" y="9127"/>
                    <a:pt x="20057" y="9133"/>
                  </a:cubicBezTo>
                  <a:cubicBezTo>
                    <a:pt x="20057" y="10800"/>
                    <a:pt x="15912" y="12150"/>
                    <a:pt x="10800" y="12150"/>
                  </a:cubicBezTo>
                  <a:cubicBezTo>
                    <a:pt x="5687" y="12150"/>
                    <a:pt x="1542" y="10800"/>
                    <a:pt x="1542" y="9133"/>
                  </a:cubicBezTo>
                  <a:cubicBezTo>
                    <a:pt x="1542" y="9127"/>
                    <a:pt x="1545" y="9119"/>
                    <a:pt x="1545" y="9112"/>
                  </a:cubicBezTo>
                  <a:lnTo>
                    <a:pt x="1542" y="9112"/>
                  </a:lnTo>
                  <a:lnTo>
                    <a:pt x="1542" y="6793"/>
                  </a:lnTo>
                  <a:cubicBezTo>
                    <a:pt x="3564" y="8140"/>
                    <a:pt x="7271" y="8774"/>
                    <a:pt x="10800" y="8774"/>
                  </a:cubicBezTo>
                  <a:cubicBezTo>
                    <a:pt x="14328" y="8774"/>
                    <a:pt x="18035" y="8140"/>
                    <a:pt x="20057" y="6793"/>
                  </a:cubicBezTo>
                  <a:cubicBezTo>
                    <a:pt x="20057" y="6793"/>
                    <a:pt x="20057" y="9112"/>
                    <a:pt x="20057" y="9112"/>
                  </a:cubicBezTo>
                  <a:close/>
                  <a:moveTo>
                    <a:pt x="20057" y="13162"/>
                  </a:moveTo>
                  <a:lnTo>
                    <a:pt x="20054" y="13162"/>
                  </a:lnTo>
                  <a:cubicBezTo>
                    <a:pt x="20054" y="13169"/>
                    <a:pt x="20057" y="13177"/>
                    <a:pt x="20057" y="13183"/>
                  </a:cubicBezTo>
                  <a:cubicBezTo>
                    <a:pt x="20057" y="14850"/>
                    <a:pt x="15912" y="16200"/>
                    <a:pt x="10800" y="16200"/>
                  </a:cubicBezTo>
                  <a:cubicBezTo>
                    <a:pt x="5687" y="16200"/>
                    <a:pt x="1542" y="14850"/>
                    <a:pt x="1542" y="13183"/>
                  </a:cubicBezTo>
                  <a:cubicBezTo>
                    <a:pt x="1542" y="13177"/>
                    <a:pt x="1545" y="13169"/>
                    <a:pt x="1545" y="13162"/>
                  </a:cubicBezTo>
                  <a:lnTo>
                    <a:pt x="1542" y="13162"/>
                  </a:lnTo>
                  <a:lnTo>
                    <a:pt x="1542" y="10640"/>
                  </a:lnTo>
                  <a:cubicBezTo>
                    <a:pt x="3136" y="12077"/>
                    <a:pt x="6982" y="12825"/>
                    <a:pt x="10800" y="12825"/>
                  </a:cubicBezTo>
                  <a:cubicBezTo>
                    <a:pt x="14617" y="12825"/>
                    <a:pt x="18463" y="12077"/>
                    <a:pt x="20057" y="10640"/>
                  </a:cubicBezTo>
                  <a:cubicBezTo>
                    <a:pt x="20057" y="10640"/>
                    <a:pt x="20057" y="13162"/>
                    <a:pt x="20057" y="13162"/>
                  </a:cubicBezTo>
                  <a:close/>
                  <a:moveTo>
                    <a:pt x="20057" y="17212"/>
                  </a:moveTo>
                  <a:cubicBezTo>
                    <a:pt x="20057" y="18889"/>
                    <a:pt x="15912" y="20249"/>
                    <a:pt x="10800" y="20249"/>
                  </a:cubicBezTo>
                  <a:cubicBezTo>
                    <a:pt x="5687" y="20249"/>
                    <a:pt x="1542" y="18889"/>
                    <a:pt x="1542" y="17212"/>
                  </a:cubicBezTo>
                  <a:lnTo>
                    <a:pt x="1542" y="14690"/>
                  </a:lnTo>
                  <a:cubicBezTo>
                    <a:pt x="3136" y="16127"/>
                    <a:pt x="6982" y="16875"/>
                    <a:pt x="10800" y="16875"/>
                  </a:cubicBezTo>
                  <a:cubicBezTo>
                    <a:pt x="14617" y="16875"/>
                    <a:pt x="18463" y="16127"/>
                    <a:pt x="20057" y="14690"/>
                  </a:cubicBezTo>
                  <a:cubicBezTo>
                    <a:pt x="20057" y="14690"/>
                    <a:pt x="20057" y="17212"/>
                    <a:pt x="20057" y="17212"/>
                  </a:cubicBezTo>
                  <a:close/>
                  <a:moveTo>
                    <a:pt x="10800" y="0"/>
                  </a:moveTo>
                  <a:cubicBezTo>
                    <a:pt x="5598" y="0"/>
                    <a:pt x="0" y="1372"/>
                    <a:pt x="0" y="4387"/>
                  </a:cubicBezTo>
                  <a:lnTo>
                    <a:pt x="0" y="17212"/>
                  </a:lnTo>
                  <a:cubicBezTo>
                    <a:pt x="0" y="20226"/>
                    <a:pt x="5598" y="21599"/>
                    <a:pt x="10800" y="21599"/>
                  </a:cubicBezTo>
                  <a:cubicBezTo>
                    <a:pt x="16001" y="21599"/>
                    <a:pt x="21599" y="20226"/>
                    <a:pt x="21599" y="17212"/>
                  </a:cubicBezTo>
                  <a:lnTo>
                    <a:pt x="21599" y="4387"/>
                  </a:lnTo>
                  <a:cubicBezTo>
                    <a:pt x="21599" y="1372"/>
                    <a:pt x="16001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19" name="AutoShape 49"/>
            <p:cNvSpPr/>
            <p:nvPr/>
          </p:nvSpPr>
          <p:spPr bwMode="auto">
            <a:xfrm>
              <a:off x="9481460" y="3407890"/>
              <a:ext cx="29369" cy="285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30"/>
                    <a:pt x="16769" y="0"/>
                    <a:pt x="10800" y="0"/>
                  </a:cubicBezTo>
                  <a:cubicBezTo>
                    <a:pt x="4830" y="0"/>
                    <a:pt x="0" y="4830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20" name="AutoShape 50"/>
            <p:cNvSpPr/>
            <p:nvPr/>
          </p:nvSpPr>
          <p:spPr bwMode="auto">
            <a:xfrm>
              <a:off x="9481460" y="3320578"/>
              <a:ext cx="29369" cy="293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30"/>
                    <a:pt x="16769" y="0"/>
                    <a:pt x="10800" y="0"/>
                  </a:cubicBezTo>
                  <a:cubicBezTo>
                    <a:pt x="4830" y="0"/>
                    <a:pt x="0" y="4830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21" name="AutoShape 51"/>
            <p:cNvSpPr/>
            <p:nvPr/>
          </p:nvSpPr>
          <p:spPr bwMode="auto">
            <a:xfrm>
              <a:off x="9481460" y="3233265"/>
              <a:ext cx="29369" cy="293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30"/>
                    <a:pt x="16769" y="0"/>
                    <a:pt x="10800" y="0"/>
                  </a:cubicBezTo>
                  <a:cubicBezTo>
                    <a:pt x="4830" y="0"/>
                    <a:pt x="0" y="4830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  <p:grpSp>
        <p:nvGrpSpPr>
          <p:cNvPr id="22" name="Group 21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GrpSpPr/>
          <p:nvPr/>
        </p:nvGrpSpPr>
        <p:grpSpPr>
          <a:xfrm>
            <a:off x="5844917" y="3503635"/>
            <a:ext cx="502165" cy="502164"/>
            <a:chOff x="8216107" y="2577307"/>
            <a:chExt cx="464344" cy="464344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23" name="AutoShape 52"/>
            <p:cNvSpPr/>
            <p:nvPr/>
          </p:nvSpPr>
          <p:spPr bwMode="auto">
            <a:xfrm>
              <a:off x="8216107" y="2577307"/>
              <a:ext cx="464344" cy="464344"/>
            </a:xfrm>
            <a:custGeom>
              <a:avLst/>
              <a:gdLst>
                <a:gd name="T0" fmla="+- 0 10800 87"/>
                <a:gd name="T1" fmla="*/ T0 w 21426"/>
                <a:gd name="T2" fmla="+- 0 10799 73"/>
                <a:gd name="T3" fmla="*/ 10799 h 21453"/>
                <a:gd name="T4" fmla="+- 0 10800 87"/>
                <a:gd name="T5" fmla="*/ T4 w 21426"/>
                <a:gd name="T6" fmla="+- 0 10799 73"/>
                <a:gd name="T7" fmla="*/ 10799 h 21453"/>
                <a:gd name="T8" fmla="+- 0 10800 87"/>
                <a:gd name="T9" fmla="*/ T8 w 21426"/>
                <a:gd name="T10" fmla="+- 0 10799 73"/>
                <a:gd name="T11" fmla="*/ 10799 h 21453"/>
                <a:gd name="T12" fmla="+- 0 10800 87"/>
                <a:gd name="T13" fmla="*/ T12 w 21426"/>
                <a:gd name="T14" fmla="+- 0 10799 73"/>
                <a:gd name="T15" fmla="*/ 10799 h 2145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426" h="21453">
                  <a:moveTo>
                    <a:pt x="8034" y="20112"/>
                  </a:moveTo>
                  <a:cubicBezTo>
                    <a:pt x="5816" y="17892"/>
                    <a:pt x="3556" y="15628"/>
                    <a:pt x="1338" y="13408"/>
                  </a:cubicBezTo>
                  <a:cubicBezTo>
                    <a:pt x="3241" y="7240"/>
                    <a:pt x="11488" y="7509"/>
                    <a:pt x="13391" y="1341"/>
                  </a:cubicBezTo>
                  <a:cubicBezTo>
                    <a:pt x="15609" y="3560"/>
                    <a:pt x="17869" y="5825"/>
                    <a:pt x="20087" y="8045"/>
                  </a:cubicBezTo>
                  <a:cubicBezTo>
                    <a:pt x="18184" y="14212"/>
                    <a:pt x="9937" y="13944"/>
                    <a:pt x="8034" y="20112"/>
                  </a:cubicBezTo>
                  <a:moveTo>
                    <a:pt x="21034" y="7097"/>
                  </a:moveTo>
                  <a:lnTo>
                    <a:pt x="14338" y="393"/>
                  </a:lnTo>
                  <a:cubicBezTo>
                    <a:pt x="14006" y="60"/>
                    <a:pt x="13525" y="-73"/>
                    <a:pt x="13069" y="39"/>
                  </a:cubicBezTo>
                  <a:cubicBezTo>
                    <a:pt x="12828" y="98"/>
                    <a:pt x="12614" y="222"/>
                    <a:pt x="12444" y="393"/>
                  </a:cubicBezTo>
                  <a:cubicBezTo>
                    <a:pt x="12292" y="545"/>
                    <a:pt x="12177" y="733"/>
                    <a:pt x="12112" y="944"/>
                  </a:cubicBezTo>
                  <a:cubicBezTo>
                    <a:pt x="11808" y="1929"/>
                    <a:pt x="11283" y="2785"/>
                    <a:pt x="10507" y="3562"/>
                  </a:cubicBezTo>
                  <a:cubicBezTo>
                    <a:pt x="9471" y="4598"/>
                    <a:pt x="8121" y="5384"/>
                    <a:pt x="6693" y="6214"/>
                  </a:cubicBezTo>
                  <a:cubicBezTo>
                    <a:pt x="5177" y="7094"/>
                    <a:pt x="3611" y="8006"/>
                    <a:pt x="2328" y="9290"/>
                  </a:cubicBezTo>
                  <a:cubicBezTo>
                    <a:pt x="1237" y="10383"/>
                    <a:pt x="493" y="11600"/>
                    <a:pt x="59" y="13011"/>
                  </a:cubicBezTo>
                  <a:cubicBezTo>
                    <a:pt x="-87" y="13488"/>
                    <a:pt x="40" y="14004"/>
                    <a:pt x="391" y="14356"/>
                  </a:cubicBezTo>
                  <a:lnTo>
                    <a:pt x="7087" y="21060"/>
                  </a:lnTo>
                  <a:cubicBezTo>
                    <a:pt x="7419" y="21393"/>
                    <a:pt x="7900" y="21526"/>
                    <a:pt x="8356" y="21414"/>
                  </a:cubicBezTo>
                  <a:cubicBezTo>
                    <a:pt x="8597" y="21354"/>
                    <a:pt x="8811" y="21231"/>
                    <a:pt x="8981" y="21060"/>
                  </a:cubicBezTo>
                  <a:cubicBezTo>
                    <a:pt x="9133" y="20908"/>
                    <a:pt x="9248" y="20720"/>
                    <a:pt x="9314" y="20508"/>
                  </a:cubicBezTo>
                  <a:cubicBezTo>
                    <a:pt x="9617" y="19523"/>
                    <a:pt x="10142" y="18667"/>
                    <a:pt x="10918" y="17890"/>
                  </a:cubicBezTo>
                  <a:cubicBezTo>
                    <a:pt x="11954" y="16853"/>
                    <a:pt x="13304" y="16069"/>
                    <a:pt x="14733" y="15239"/>
                  </a:cubicBezTo>
                  <a:cubicBezTo>
                    <a:pt x="16248" y="14357"/>
                    <a:pt x="17814" y="13446"/>
                    <a:pt x="19097" y="12162"/>
                  </a:cubicBezTo>
                  <a:cubicBezTo>
                    <a:pt x="20188" y="11070"/>
                    <a:pt x="20932" y="9852"/>
                    <a:pt x="21366" y="8440"/>
                  </a:cubicBezTo>
                  <a:cubicBezTo>
                    <a:pt x="21512" y="7965"/>
                    <a:pt x="21385" y="7448"/>
                    <a:pt x="21034" y="7097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24" name="AutoShape 53"/>
            <p:cNvSpPr/>
            <p:nvPr/>
          </p:nvSpPr>
          <p:spPr bwMode="auto">
            <a:xfrm>
              <a:off x="8390732" y="2736850"/>
              <a:ext cx="125413" cy="130175"/>
            </a:xfrm>
            <a:custGeom>
              <a:avLst/>
              <a:gdLst>
                <a:gd name="T0" fmla="+- 0 10801 59"/>
                <a:gd name="T1" fmla="*/ T0 w 21484"/>
                <a:gd name="T2" fmla="+- 0 10799 41"/>
                <a:gd name="T3" fmla="*/ 10799 h 21516"/>
                <a:gd name="T4" fmla="+- 0 10801 59"/>
                <a:gd name="T5" fmla="*/ T4 w 21484"/>
                <a:gd name="T6" fmla="+- 0 10799 41"/>
                <a:gd name="T7" fmla="*/ 10799 h 21516"/>
                <a:gd name="T8" fmla="+- 0 10801 59"/>
                <a:gd name="T9" fmla="*/ T8 w 21484"/>
                <a:gd name="T10" fmla="+- 0 10799 41"/>
                <a:gd name="T11" fmla="*/ 10799 h 21516"/>
                <a:gd name="T12" fmla="+- 0 10801 59"/>
                <a:gd name="T13" fmla="*/ T12 w 21484"/>
                <a:gd name="T14" fmla="+- 0 10799 41"/>
                <a:gd name="T15" fmla="*/ 10799 h 2151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484" h="21516">
                  <a:moveTo>
                    <a:pt x="17511" y="14987"/>
                  </a:moveTo>
                  <a:cubicBezTo>
                    <a:pt x="17287" y="15384"/>
                    <a:pt x="17032" y="15740"/>
                    <a:pt x="16731" y="16049"/>
                  </a:cubicBezTo>
                  <a:cubicBezTo>
                    <a:pt x="15340" y="14692"/>
                    <a:pt x="13947" y="13205"/>
                    <a:pt x="12559" y="11675"/>
                  </a:cubicBezTo>
                  <a:cubicBezTo>
                    <a:pt x="12912" y="11521"/>
                    <a:pt x="13287" y="11362"/>
                    <a:pt x="13689" y="11198"/>
                  </a:cubicBezTo>
                  <a:cubicBezTo>
                    <a:pt x="14092" y="11034"/>
                    <a:pt x="14494" y="10927"/>
                    <a:pt x="14895" y="10861"/>
                  </a:cubicBezTo>
                  <a:cubicBezTo>
                    <a:pt x="15308" y="10801"/>
                    <a:pt x="15715" y="10819"/>
                    <a:pt x="16122" y="10913"/>
                  </a:cubicBezTo>
                  <a:cubicBezTo>
                    <a:pt x="16527" y="11011"/>
                    <a:pt x="16909" y="11222"/>
                    <a:pt x="17262" y="11554"/>
                  </a:cubicBezTo>
                  <a:cubicBezTo>
                    <a:pt x="17612" y="11890"/>
                    <a:pt x="17835" y="12244"/>
                    <a:pt x="17923" y="12620"/>
                  </a:cubicBezTo>
                  <a:cubicBezTo>
                    <a:pt x="18020" y="13004"/>
                    <a:pt x="18025" y="13392"/>
                    <a:pt x="17958" y="13789"/>
                  </a:cubicBezTo>
                  <a:cubicBezTo>
                    <a:pt x="17883" y="14187"/>
                    <a:pt x="17738" y="14585"/>
                    <a:pt x="17511" y="14987"/>
                  </a:cubicBezTo>
                  <a:moveTo>
                    <a:pt x="5799" y="10193"/>
                  </a:moveTo>
                  <a:cubicBezTo>
                    <a:pt x="5096" y="10221"/>
                    <a:pt x="4482" y="9996"/>
                    <a:pt x="3946" y="9496"/>
                  </a:cubicBezTo>
                  <a:cubicBezTo>
                    <a:pt x="3717" y="9285"/>
                    <a:pt x="3558" y="9028"/>
                    <a:pt x="3461" y="8724"/>
                  </a:cubicBezTo>
                  <a:cubicBezTo>
                    <a:pt x="3359" y="8420"/>
                    <a:pt x="3326" y="8088"/>
                    <a:pt x="3366" y="7723"/>
                  </a:cubicBezTo>
                  <a:cubicBezTo>
                    <a:pt x="3397" y="7363"/>
                    <a:pt x="3509" y="6989"/>
                    <a:pt x="3703" y="6610"/>
                  </a:cubicBezTo>
                  <a:cubicBezTo>
                    <a:pt x="3889" y="6231"/>
                    <a:pt x="4160" y="5852"/>
                    <a:pt x="4510" y="5487"/>
                  </a:cubicBezTo>
                  <a:cubicBezTo>
                    <a:pt x="5768" y="6694"/>
                    <a:pt x="7022" y="8018"/>
                    <a:pt x="8282" y="9388"/>
                  </a:cubicBezTo>
                  <a:cubicBezTo>
                    <a:pt x="7330" y="9893"/>
                    <a:pt x="6501" y="10164"/>
                    <a:pt x="5799" y="10193"/>
                  </a:cubicBezTo>
                  <a:moveTo>
                    <a:pt x="19678" y="8570"/>
                  </a:moveTo>
                  <a:cubicBezTo>
                    <a:pt x="18868" y="7915"/>
                    <a:pt x="18055" y="7470"/>
                    <a:pt x="17235" y="7250"/>
                  </a:cubicBezTo>
                  <a:cubicBezTo>
                    <a:pt x="16421" y="7031"/>
                    <a:pt x="15603" y="6942"/>
                    <a:pt x="14779" y="6998"/>
                  </a:cubicBezTo>
                  <a:cubicBezTo>
                    <a:pt x="13964" y="7059"/>
                    <a:pt x="13130" y="7236"/>
                    <a:pt x="12296" y="7545"/>
                  </a:cubicBezTo>
                  <a:cubicBezTo>
                    <a:pt x="11462" y="7859"/>
                    <a:pt x="10625" y="8200"/>
                    <a:pt x="9782" y="8593"/>
                  </a:cubicBezTo>
                  <a:cubicBezTo>
                    <a:pt x="8448" y="7115"/>
                    <a:pt x="7114" y="5658"/>
                    <a:pt x="5778" y="4299"/>
                  </a:cubicBezTo>
                  <a:cubicBezTo>
                    <a:pt x="6382" y="3775"/>
                    <a:pt x="6963" y="3509"/>
                    <a:pt x="7526" y="3490"/>
                  </a:cubicBezTo>
                  <a:cubicBezTo>
                    <a:pt x="8088" y="3467"/>
                    <a:pt x="8631" y="3523"/>
                    <a:pt x="9145" y="3649"/>
                  </a:cubicBezTo>
                  <a:cubicBezTo>
                    <a:pt x="9669" y="3775"/>
                    <a:pt x="10149" y="3883"/>
                    <a:pt x="10590" y="3967"/>
                  </a:cubicBezTo>
                  <a:cubicBezTo>
                    <a:pt x="11038" y="4051"/>
                    <a:pt x="11424" y="3958"/>
                    <a:pt x="11765" y="3682"/>
                  </a:cubicBezTo>
                  <a:cubicBezTo>
                    <a:pt x="12123" y="3382"/>
                    <a:pt x="12321" y="2994"/>
                    <a:pt x="12351" y="2526"/>
                  </a:cubicBezTo>
                  <a:cubicBezTo>
                    <a:pt x="12376" y="2054"/>
                    <a:pt x="12189" y="1596"/>
                    <a:pt x="11782" y="1147"/>
                  </a:cubicBezTo>
                  <a:cubicBezTo>
                    <a:pt x="11258" y="569"/>
                    <a:pt x="10630" y="216"/>
                    <a:pt x="9872" y="85"/>
                  </a:cubicBezTo>
                  <a:cubicBezTo>
                    <a:pt x="9126" y="-41"/>
                    <a:pt x="8358" y="-30"/>
                    <a:pt x="7564" y="136"/>
                  </a:cubicBezTo>
                  <a:cubicBezTo>
                    <a:pt x="6780" y="309"/>
                    <a:pt x="6032" y="595"/>
                    <a:pt x="5324" y="997"/>
                  </a:cubicBezTo>
                  <a:cubicBezTo>
                    <a:pt x="4617" y="1399"/>
                    <a:pt x="4048" y="1811"/>
                    <a:pt x="3626" y="2213"/>
                  </a:cubicBezTo>
                  <a:cubicBezTo>
                    <a:pt x="3464" y="2066"/>
                    <a:pt x="3302" y="1918"/>
                    <a:pt x="3141" y="1773"/>
                  </a:cubicBezTo>
                  <a:cubicBezTo>
                    <a:pt x="2963" y="1614"/>
                    <a:pt x="2739" y="1530"/>
                    <a:pt x="2471" y="1535"/>
                  </a:cubicBezTo>
                  <a:cubicBezTo>
                    <a:pt x="2200" y="1535"/>
                    <a:pt x="1977" y="1647"/>
                    <a:pt x="1793" y="1853"/>
                  </a:cubicBezTo>
                  <a:cubicBezTo>
                    <a:pt x="1615" y="2054"/>
                    <a:pt x="1530" y="2288"/>
                    <a:pt x="1565" y="2536"/>
                  </a:cubicBezTo>
                  <a:cubicBezTo>
                    <a:pt x="1589" y="2793"/>
                    <a:pt x="1696" y="2989"/>
                    <a:pt x="1880" y="3139"/>
                  </a:cubicBezTo>
                  <a:cubicBezTo>
                    <a:pt x="2044" y="3270"/>
                    <a:pt x="2203" y="3401"/>
                    <a:pt x="2364" y="3537"/>
                  </a:cubicBezTo>
                  <a:cubicBezTo>
                    <a:pt x="1731" y="4276"/>
                    <a:pt x="1207" y="5094"/>
                    <a:pt x="795" y="5957"/>
                  </a:cubicBezTo>
                  <a:cubicBezTo>
                    <a:pt x="378" y="6820"/>
                    <a:pt x="130" y="7676"/>
                    <a:pt x="37" y="8509"/>
                  </a:cubicBezTo>
                  <a:cubicBezTo>
                    <a:pt x="-59" y="9346"/>
                    <a:pt x="33" y="10113"/>
                    <a:pt x="298" y="10824"/>
                  </a:cubicBezTo>
                  <a:cubicBezTo>
                    <a:pt x="566" y="11540"/>
                    <a:pt x="1056" y="12148"/>
                    <a:pt x="1774" y="12723"/>
                  </a:cubicBezTo>
                  <a:cubicBezTo>
                    <a:pt x="2942" y="13658"/>
                    <a:pt x="4321" y="14056"/>
                    <a:pt x="5915" y="13967"/>
                  </a:cubicBezTo>
                  <a:cubicBezTo>
                    <a:pt x="7507" y="13874"/>
                    <a:pt x="9223" y="13415"/>
                    <a:pt x="11064" y="12461"/>
                  </a:cubicBezTo>
                  <a:cubicBezTo>
                    <a:pt x="12532" y="14093"/>
                    <a:pt x="14002" y="15716"/>
                    <a:pt x="15470" y="17223"/>
                  </a:cubicBezTo>
                  <a:cubicBezTo>
                    <a:pt x="14849" y="17728"/>
                    <a:pt x="14305" y="18018"/>
                    <a:pt x="13826" y="18111"/>
                  </a:cubicBezTo>
                  <a:cubicBezTo>
                    <a:pt x="13344" y="18210"/>
                    <a:pt x="12917" y="18200"/>
                    <a:pt x="12530" y="18088"/>
                  </a:cubicBezTo>
                  <a:cubicBezTo>
                    <a:pt x="12142" y="17971"/>
                    <a:pt x="11782" y="17803"/>
                    <a:pt x="11455" y="17587"/>
                  </a:cubicBezTo>
                  <a:cubicBezTo>
                    <a:pt x="11125" y="17368"/>
                    <a:pt x="10799" y="17181"/>
                    <a:pt x="10474" y="17026"/>
                  </a:cubicBezTo>
                  <a:cubicBezTo>
                    <a:pt x="10154" y="16872"/>
                    <a:pt x="9823" y="16788"/>
                    <a:pt x="9486" y="16783"/>
                  </a:cubicBezTo>
                  <a:cubicBezTo>
                    <a:pt x="9145" y="16778"/>
                    <a:pt x="8785" y="16937"/>
                    <a:pt x="8388" y="17265"/>
                  </a:cubicBezTo>
                  <a:cubicBezTo>
                    <a:pt x="7981" y="17606"/>
                    <a:pt x="7777" y="18004"/>
                    <a:pt x="7777" y="18453"/>
                  </a:cubicBezTo>
                  <a:cubicBezTo>
                    <a:pt x="7777" y="18897"/>
                    <a:pt x="7991" y="19351"/>
                    <a:pt x="8408" y="19809"/>
                  </a:cubicBezTo>
                  <a:cubicBezTo>
                    <a:pt x="8830" y="20268"/>
                    <a:pt x="9379" y="20651"/>
                    <a:pt x="10042" y="20955"/>
                  </a:cubicBezTo>
                  <a:cubicBezTo>
                    <a:pt x="10708" y="21259"/>
                    <a:pt x="11455" y="21451"/>
                    <a:pt x="12279" y="21502"/>
                  </a:cubicBezTo>
                  <a:cubicBezTo>
                    <a:pt x="13103" y="21559"/>
                    <a:pt x="13970" y="21437"/>
                    <a:pt x="14886" y="21109"/>
                  </a:cubicBezTo>
                  <a:cubicBezTo>
                    <a:pt x="15807" y="20787"/>
                    <a:pt x="16721" y="20202"/>
                    <a:pt x="17617" y="19332"/>
                  </a:cubicBezTo>
                  <a:cubicBezTo>
                    <a:pt x="18051" y="19739"/>
                    <a:pt x="18489" y="20127"/>
                    <a:pt x="18921" y="20501"/>
                  </a:cubicBezTo>
                  <a:cubicBezTo>
                    <a:pt x="19107" y="20656"/>
                    <a:pt x="19328" y="20731"/>
                    <a:pt x="19601" y="20712"/>
                  </a:cubicBezTo>
                  <a:cubicBezTo>
                    <a:pt x="19861" y="20703"/>
                    <a:pt x="20090" y="20586"/>
                    <a:pt x="20269" y="20375"/>
                  </a:cubicBezTo>
                  <a:cubicBezTo>
                    <a:pt x="20455" y="20160"/>
                    <a:pt x="20532" y="19921"/>
                    <a:pt x="20503" y="19674"/>
                  </a:cubicBezTo>
                  <a:cubicBezTo>
                    <a:pt x="20477" y="19421"/>
                    <a:pt x="20371" y="19229"/>
                    <a:pt x="20192" y="19089"/>
                  </a:cubicBezTo>
                  <a:cubicBezTo>
                    <a:pt x="19755" y="18752"/>
                    <a:pt x="19321" y="18397"/>
                    <a:pt x="18884" y="18022"/>
                  </a:cubicBezTo>
                  <a:cubicBezTo>
                    <a:pt x="19626" y="17143"/>
                    <a:pt x="20221" y="16217"/>
                    <a:pt x="20664" y="15300"/>
                  </a:cubicBezTo>
                  <a:cubicBezTo>
                    <a:pt x="21103" y="14379"/>
                    <a:pt x="21367" y="13490"/>
                    <a:pt x="21453" y="12667"/>
                  </a:cubicBezTo>
                  <a:cubicBezTo>
                    <a:pt x="21540" y="11839"/>
                    <a:pt x="21439" y="11091"/>
                    <a:pt x="21159" y="10412"/>
                  </a:cubicBezTo>
                  <a:cubicBezTo>
                    <a:pt x="20880" y="9725"/>
                    <a:pt x="20386" y="9135"/>
                    <a:pt x="19678" y="857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25" name="AutoShape 54"/>
            <p:cNvSpPr/>
            <p:nvPr/>
          </p:nvSpPr>
          <p:spPr bwMode="auto">
            <a:xfrm>
              <a:off x="8375650" y="2896394"/>
              <a:ext cx="70644" cy="73819"/>
            </a:xfrm>
            <a:custGeom>
              <a:avLst/>
              <a:gdLst>
                <a:gd name="T0" fmla="+- 0 10791 197"/>
                <a:gd name="T1" fmla="*/ T0 w 21188"/>
                <a:gd name="T2" fmla="+- 0 10794 193"/>
                <a:gd name="T3" fmla="*/ 10794 h 21203"/>
                <a:gd name="T4" fmla="+- 0 10791 197"/>
                <a:gd name="T5" fmla="*/ T4 w 21188"/>
                <a:gd name="T6" fmla="+- 0 10794 193"/>
                <a:gd name="T7" fmla="*/ 10794 h 21203"/>
                <a:gd name="T8" fmla="+- 0 10791 197"/>
                <a:gd name="T9" fmla="*/ T8 w 21188"/>
                <a:gd name="T10" fmla="+- 0 10794 193"/>
                <a:gd name="T11" fmla="*/ 10794 h 21203"/>
                <a:gd name="T12" fmla="+- 0 10791 197"/>
                <a:gd name="T13" fmla="*/ T12 w 21188"/>
                <a:gd name="T14" fmla="+- 0 10794 193"/>
                <a:gd name="T15" fmla="*/ 10794 h 2120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88" h="21203">
                  <a:moveTo>
                    <a:pt x="17615" y="468"/>
                  </a:moveTo>
                  <a:lnTo>
                    <a:pt x="17606" y="468"/>
                  </a:lnTo>
                  <a:cubicBezTo>
                    <a:pt x="14870" y="2476"/>
                    <a:pt x="12200" y="4590"/>
                    <a:pt x="9727" y="6958"/>
                  </a:cubicBezTo>
                  <a:cubicBezTo>
                    <a:pt x="7348" y="9227"/>
                    <a:pt x="5200" y="11619"/>
                    <a:pt x="3329" y="14060"/>
                  </a:cubicBezTo>
                  <a:lnTo>
                    <a:pt x="341" y="17962"/>
                  </a:lnTo>
                  <a:lnTo>
                    <a:pt x="350" y="17970"/>
                  </a:lnTo>
                  <a:cubicBezTo>
                    <a:pt x="-197" y="18786"/>
                    <a:pt x="-106" y="19880"/>
                    <a:pt x="638" y="20590"/>
                  </a:cubicBezTo>
                  <a:cubicBezTo>
                    <a:pt x="1491" y="21407"/>
                    <a:pt x="2889" y="21407"/>
                    <a:pt x="3746" y="20590"/>
                  </a:cubicBezTo>
                  <a:cubicBezTo>
                    <a:pt x="3877" y="20460"/>
                    <a:pt x="3984" y="20321"/>
                    <a:pt x="4069" y="20174"/>
                  </a:cubicBezTo>
                  <a:lnTo>
                    <a:pt x="6867" y="16517"/>
                  </a:lnTo>
                  <a:cubicBezTo>
                    <a:pt x="8601" y="14255"/>
                    <a:pt x="10606" y="12027"/>
                    <a:pt x="12824" y="9913"/>
                  </a:cubicBezTo>
                  <a:cubicBezTo>
                    <a:pt x="15281" y="7570"/>
                    <a:pt x="17557" y="5758"/>
                    <a:pt x="20329" y="3749"/>
                  </a:cubicBezTo>
                  <a:lnTo>
                    <a:pt x="20321" y="3741"/>
                  </a:lnTo>
                  <a:cubicBezTo>
                    <a:pt x="20400" y="3684"/>
                    <a:pt x="20473" y="3635"/>
                    <a:pt x="20543" y="3570"/>
                  </a:cubicBezTo>
                  <a:cubicBezTo>
                    <a:pt x="21402" y="2753"/>
                    <a:pt x="21402" y="1427"/>
                    <a:pt x="20543" y="606"/>
                  </a:cubicBezTo>
                  <a:cubicBezTo>
                    <a:pt x="19742" y="-161"/>
                    <a:pt x="18472" y="-193"/>
                    <a:pt x="17615" y="46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26" name="AutoShape 55"/>
            <p:cNvSpPr/>
            <p:nvPr/>
          </p:nvSpPr>
          <p:spPr bwMode="auto">
            <a:xfrm>
              <a:off x="8448675" y="2649538"/>
              <a:ext cx="71438" cy="74613"/>
            </a:xfrm>
            <a:custGeom>
              <a:avLst/>
              <a:gdLst>
                <a:gd name="T0" fmla="+- 0 10803 213"/>
                <a:gd name="T1" fmla="*/ T0 w 21180"/>
                <a:gd name="T2" fmla="+- 0 10801 203"/>
                <a:gd name="T3" fmla="*/ 10801 h 21196"/>
                <a:gd name="T4" fmla="+- 0 10803 213"/>
                <a:gd name="T5" fmla="*/ T4 w 21180"/>
                <a:gd name="T6" fmla="+- 0 10801 203"/>
                <a:gd name="T7" fmla="*/ 10801 h 21196"/>
                <a:gd name="T8" fmla="+- 0 10803 213"/>
                <a:gd name="T9" fmla="*/ T8 w 21180"/>
                <a:gd name="T10" fmla="+- 0 10801 203"/>
                <a:gd name="T11" fmla="*/ 10801 h 21196"/>
                <a:gd name="T12" fmla="+- 0 10803 213"/>
                <a:gd name="T13" fmla="*/ T12 w 21180"/>
                <a:gd name="T14" fmla="+- 0 10801 203"/>
                <a:gd name="T15" fmla="*/ 10801 h 2119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80" h="21196">
                  <a:moveTo>
                    <a:pt x="8372" y="11356"/>
                  </a:moveTo>
                  <a:cubicBezTo>
                    <a:pt x="6122" y="13508"/>
                    <a:pt x="3675" y="15444"/>
                    <a:pt x="1144" y="17292"/>
                  </a:cubicBezTo>
                  <a:cubicBezTo>
                    <a:pt x="963" y="17388"/>
                    <a:pt x="786" y="17493"/>
                    <a:pt x="637" y="17645"/>
                  </a:cubicBezTo>
                  <a:cubicBezTo>
                    <a:pt x="-213" y="18457"/>
                    <a:pt x="-213" y="19774"/>
                    <a:pt x="637" y="20585"/>
                  </a:cubicBezTo>
                  <a:cubicBezTo>
                    <a:pt x="1464" y="21380"/>
                    <a:pt x="2796" y="21397"/>
                    <a:pt x="3652" y="20641"/>
                  </a:cubicBezTo>
                  <a:lnTo>
                    <a:pt x="3665" y="20649"/>
                  </a:lnTo>
                  <a:cubicBezTo>
                    <a:pt x="6364" y="18673"/>
                    <a:pt x="8988" y="16581"/>
                    <a:pt x="11419" y="14263"/>
                  </a:cubicBezTo>
                  <a:cubicBezTo>
                    <a:pt x="13759" y="12030"/>
                    <a:pt x="15873" y="9685"/>
                    <a:pt x="17715" y="7283"/>
                  </a:cubicBezTo>
                  <a:lnTo>
                    <a:pt x="20663" y="3427"/>
                  </a:lnTo>
                  <a:lnTo>
                    <a:pt x="20654" y="3419"/>
                  </a:lnTo>
                  <a:cubicBezTo>
                    <a:pt x="21386" y="2600"/>
                    <a:pt x="21357" y="1379"/>
                    <a:pt x="20541" y="608"/>
                  </a:cubicBezTo>
                  <a:cubicBezTo>
                    <a:pt x="19697" y="-203"/>
                    <a:pt x="18323" y="-203"/>
                    <a:pt x="17468" y="608"/>
                  </a:cubicBezTo>
                  <a:cubicBezTo>
                    <a:pt x="17313" y="760"/>
                    <a:pt x="17197" y="937"/>
                    <a:pt x="17094" y="1114"/>
                  </a:cubicBezTo>
                  <a:lnTo>
                    <a:pt x="14228" y="4857"/>
                  </a:lnTo>
                  <a:cubicBezTo>
                    <a:pt x="12526" y="7090"/>
                    <a:pt x="10552" y="9275"/>
                    <a:pt x="8372" y="1135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  <p:grpSp>
        <p:nvGrpSpPr>
          <p:cNvPr id="27" name="Group 26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GrpSpPr/>
          <p:nvPr/>
        </p:nvGrpSpPr>
        <p:grpSpPr>
          <a:xfrm>
            <a:off x="2041775" y="1945005"/>
            <a:ext cx="345078" cy="503023"/>
            <a:chOff x="5429367" y="4908078"/>
            <a:chExt cx="319088" cy="465138"/>
          </a:xfrm>
          <a:gradFill>
            <a:gsLst>
              <a:gs pos="100000">
                <a:schemeClr val="accent1">
                  <a:lumMod val="75000"/>
                </a:schemeClr>
              </a:gs>
              <a:gs pos="0">
                <a:schemeClr val="accent1"/>
              </a:gs>
            </a:gsLst>
            <a:lin ang="2700000" scaled="1"/>
          </a:gradFill>
        </p:grpSpPr>
        <p:sp>
          <p:nvSpPr>
            <p:cNvPr id="28" name="AutoShape 97"/>
            <p:cNvSpPr/>
            <p:nvPr/>
          </p:nvSpPr>
          <p:spPr bwMode="auto">
            <a:xfrm>
              <a:off x="5429367" y="4908078"/>
              <a:ext cx="319088" cy="4651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636" y="3374"/>
                  </a:moveTo>
                  <a:lnTo>
                    <a:pt x="1963" y="3375"/>
                  </a:lnTo>
                  <a:lnTo>
                    <a:pt x="1963" y="2025"/>
                  </a:lnTo>
                  <a:cubicBezTo>
                    <a:pt x="1963" y="1653"/>
                    <a:pt x="2402" y="1350"/>
                    <a:pt x="2945" y="1350"/>
                  </a:cubicBezTo>
                  <a:lnTo>
                    <a:pt x="18654" y="1349"/>
                  </a:lnTo>
                  <a:cubicBezTo>
                    <a:pt x="19195" y="1349"/>
                    <a:pt x="19636" y="1652"/>
                    <a:pt x="19636" y="2024"/>
                  </a:cubicBezTo>
                  <a:cubicBezTo>
                    <a:pt x="19636" y="2024"/>
                    <a:pt x="19636" y="3374"/>
                    <a:pt x="19636" y="3374"/>
                  </a:cubicBezTo>
                  <a:close/>
                  <a:moveTo>
                    <a:pt x="19636" y="17546"/>
                  </a:moveTo>
                  <a:lnTo>
                    <a:pt x="1963" y="17547"/>
                  </a:lnTo>
                  <a:lnTo>
                    <a:pt x="1963" y="4050"/>
                  </a:lnTo>
                  <a:lnTo>
                    <a:pt x="19636" y="4049"/>
                  </a:lnTo>
                  <a:cubicBezTo>
                    <a:pt x="19636" y="4049"/>
                    <a:pt x="19636" y="17546"/>
                    <a:pt x="19636" y="17546"/>
                  </a:cubicBezTo>
                  <a:close/>
                  <a:moveTo>
                    <a:pt x="19636" y="19574"/>
                  </a:moveTo>
                  <a:cubicBezTo>
                    <a:pt x="19636" y="19946"/>
                    <a:pt x="19195" y="20249"/>
                    <a:pt x="18654" y="20249"/>
                  </a:cubicBezTo>
                  <a:lnTo>
                    <a:pt x="2945" y="20250"/>
                  </a:lnTo>
                  <a:cubicBezTo>
                    <a:pt x="2402" y="20250"/>
                    <a:pt x="1963" y="19947"/>
                    <a:pt x="1963" y="19575"/>
                  </a:cubicBezTo>
                  <a:lnTo>
                    <a:pt x="1963" y="18222"/>
                  </a:lnTo>
                  <a:lnTo>
                    <a:pt x="19636" y="18221"/>
                  </a:lnTo>
                  <a:cubicBezTo>
                    <a:pt x="19636" y="18221"/>
                    <a:pt x="19636" y="19574"/>
                    <a:pt x="19636" y="19574"/>
                  </a:cubicBezTo>
                  <a:close/>
                  <a:moveTo>
                    <a:pt x="18654" y="0"/>
                  </a:moveTo>
                  <a:lnTo>
                    <a:pt x="2945" y="0"/>
                  </a:lnTo>
                  <a:cubicBezTo>
                    <a:pt x="1317" y="0"/>
                    <a:pt x="0" y="907"/>
                    <a:pt x="0" y="2025"/>
                  </a:cubicBezTo>
                  <a:lnTo>
                    <a:pt x="0" y="19575"/>
                  </a:lnTo>
                  <a:cubicBezTo>
                    <a:pt x="0" y="20693"/>
                    <a:pt x="1317" y="21600"/>
                    <a:pt x="2945" y="21600"/>
                  </a:cubicBezTo>
                  <a:lnTo>
                    <a:pt x="18654" y="21599"/>
                  </a:lnTo>
                  <a:cubicBezTo>
                    <a:pt x="20280" y="21599"/>
                    <a:pt x="21600" y="20693"/>
                    <a:pt x="21600" y="19574"/>
                  </a:cubicBezTo>
                  <a:lnTo>
                    <a:pt x="21600" y="2024"/>
                  </a:lnTo>
                  <a:cubicBezTo>
                    <a:pt x="21600" y="906"/>
                    <a:pt x="20280" y="0"/>
                    <a:pt x="18654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29" name="AutoShape 98"/>
            <p:cNvSpPr/>
            <p:nvPr/>
          </p:nvSpPr>
          <p:spPr bwMode="auto">
            <a:xfrm>
              <a:off x="5559542" y="4951734"/>
              <a:ext cx="58738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58"/>
                    <a:pt x="20387" y="21599"/>
                    <a:pt x="18899" y="21599"/>
                  </a:cubicBezTo>
                  <a:lnTo>
                    <a:pt x="2699" y="21599"/>
                  </a:lnTo>
                  <a:cubicBezTo>
                    <a:pt x="1202" y="21599"/>
                    <a:pt x="0" y="16758"/>
                    <a:pt x="0" y="10800"/>
                  </a:cubicBezTo>
                  <a:cubicBezTo>
                    <a:pt x="0" y="4841"/>
                    <a:pt x="1202" y="0"/>
                    <a:pt x="2699" y="0"/>
                  </a:cubicBezTo>
                  <a:lnTo>
                    <a:pt x="18899" y="0"/>
                  </a:lnTo>
                  <a:cubicBezTo>
                    <a:pt x="20387" y="0"/>
                    <a:pt x="21600" y="4841"/>
                    <a:pt x="21600" y="108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30" name="AutoShape 99"/>
            <p:cNvSpPr/>
            <p:nvPr/>
          </p:nvSpPr>
          <p:spPr bwMode="auto">
            <a:xfrm>
              <a:off x="5574623" y="5315272"/>
              <a:ext cx="28575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69"/>
                    <a:pt x="19174" y="21599"/>
                    <a:pt x="16199" y="21599"/>
                  </a:cubicBezTo>
                  <a:lnTo>
                    <a:pt x="5399" y="21599"/>
                  </a:lnTo>
                  <a:cubicBezTo>
                    <a:pt x="2404" y="21599"/>
                    <a:pt x="0" y="16769"/>
                    <a:pt x="0" y="10800"/>
                  </a:cubicBezTo>
                  <a:cubicBezTo>
                    <a:pt x="0" y="4830"/>
                    <a:pt x="2404" y="0"/>
                    <a:pt x="5399" y="0"/>
                  </a:cubicBezTo>
                  <a:lnTo>
                    <a:pt x="16199" y="0"/>
                  </a:lnTo>
                  <a:cubicBezTo>
                    <a:pt x="19174" y="0"/>
                    <a:pt x="21600" y="4830"/>
                    <a:pt x="21600" y="108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  <p:grpSp>
        <p:nvGrpSpPr>
          <p:cNvPr id="34" name="Group 33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GrpSpPr/>
          <p:nvPr/>
        </p:nvGrpSpPr>
        <p:grpSpPr>
          <a:xfrm>
            <a:off x="1434869" y="2952242"/>
            <a:ext cx="1578616" cy="1235329"/>
            <a:chOff x="1434869" y="2952242"/>
            <a:chExt cx="1578616" cy="1235329"/>
          </a:xfrm>
        </p:grpSpPr>
        <p:sp>
          <p:nvSpPr>
            <p:cNvPr id="32" name="Rectangle 31"/>
            <p:cNvSpPr/>
            <p:nvPr/>
          </p:nvSpPr>
          <p:spPr>
            <a:xfrm>
              <a:off x="1434869" y="3229167"/>
              <a:ext cx="1578616" cy="9584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rPr>
                <a:t>Hey, hey, hey! It's Fat </a:t>
              </a:r>
              <a:r>
                <a:rPr lang="en-US" sz="1200" dirty="0" err="1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rPr>
                <a:t>Heijialuo</a:t>
              </a:r>
              <a:r>
                <a:rPr lang="en-US" sz="1200" dirty="0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rPr>
                <a:t>! Now I'm </a:t>
              </a:r>
              <a:r>
                <a:rPr lang="en-US" sz="1200" dirty="0" err="1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rPr>
                <a:t>gonna</a:t>
              </a:r>
              <a:r>
                <a:rPr lang="en-US" sz="1200" dirty="0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rPr>
                <a:t> sing a song for you</a:t>
              </a:r>
            </a:p>
          </p:txBody>
        </p:sp>
        <p:sp>
          <p:nvSpPr>
            <p:cNvPr id="33" name="Text Placeholder 2"/>
            <p:cNvSpPr txBox="1"/>
            <p:nvPr/>
          </p:nvSpPr>
          <p:spPr>
            <a:xfrm>
              <a:off x="1637870" y="2952242"/>
              <a:ext cx="1172616" cy="284358"/>
            </a:xfrm>
            <a:prstGeom prst="rect">
              <a:avLst/>
            </a:prstGeom>
          </p:spPr>
          <p:txBody>
            <a:bodyPr/>
            <a:lstStyle>
              <a:lvl1pPr marL="0" indent="0" algn="ctr" defTabSz="1460500" rtl="0" eaLnBrk="1" latinLnBrk="0" hangingPunct="1">
                <a:lnSpc>
                  <a:spcPct val="90000"/>
                </a:lnSpc>
                <a:spcBef>
                  <a:spcPts val="1600"/>
                </a:spcBef>
                <a:buFont typeface="Arial" panose="020B0604020202020204" pitchFamily="34" charset="0"/>
                <a:buNone/>
                <a:defRPr sz="4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09537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383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62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319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55651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867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1701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472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47814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20839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dirty="0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rPr>
                <a:t>Title Here</a:t>
              </a:r>
              <a:endParaRPr lang="id-ID" sz="1600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  <p:grpSp>
        <p:nvGrpSpPr>
          <p:cNvPr id="31" name="Group 30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GrpSpPr/>
          <p:nvPr/>
        </p:nvGrpSpPr>
        <p:grpSpPr>
          <a:xfrm>
            <a:off x="3370781" y="3754717"/>
            <a:ext cx="1578616" cy="1235329"/>
            <a:chOff x="3370781" y="3754717"/>
            <a:chExt cx="1578616" cy="1235329"/>
          </a:xfrm>
        </p:grpSpPr>
        <p:sp>
          <p:nvSpPr>
            <p:cNvPr id="35" name="Rectangle 34"/>
            <p:cNvSpPr/>
            <p:nvPr/>
          </p:nvSpPr>
          <p:spPr>
            <a:xfrm>
              <a:off x="3370781" y="4031642"/>
              <a:ext cx="1578616" cy="9584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Arial"/>
                  <a:ea typeface="微软雅黑"/>
                  <a:cs typeface="+mn-ea"/>
                  <a:sym typeface="Arial"/>
                </a:rPr>
                <a:t>Hey, hey, hey! It's Fat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  <a:latin typeface="Arial"/>
                  <a:ea typeface="微软雅黑"/>
                  <a:cs typeface="+mn-ea"/>
                  <a:sym typeface="Arial"/>
                </a:rPr>
                <a:t>Heijialuo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Arial"/>
                  <a:ea typeface="微软雅黑"/>
                  <a:cs typeface="+mn-ea"/>
                  <a:sym typeface="Arial"/>
                </a:rPr>
                <a:t>! Now I'm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  <a:latin typeface="Arial"/>
                  <a:ea typeface="微软雅黑"/>
                  <a:cs typeface="+mn-ea"/>
                  <a:sym typeface="Arial"/>
                </a:rPr>
                <a:t>gonna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Arial"/>
                  <a:ea typeface="微软雅黑"/>
                  <a:cs typeface="+mn-ea"/>
                  <a:sym typeface="Arial"/>
                </a:rPr>
                <a:t> sing a song for you</a:t>
              </a:r>
            </a:p>
          </p:txBody>
        </p:sp>
        <p:sp>
          <p:nvSpPr>
            <p:cNvPr id="36" name="Text Placeholder 2"/>
            <p:cNvSpPr txBox="1"/>
            <p:nvPr/>
          </p:nvSpPr>
          <p:spPr>
            <a:xfrm>
              <a:off x="3573782" y="3754717"/>
              <a:ext cx="1172616" cy="284358"/>
            </a:xfrm>
            <a:prstGeom prst="rect">
              <a:avLst/>
            </a:prstGeom>
          </p:spPr>
          <p:txBody>
            <a:bodyPr/>
            <a:lstStyle>
              <a:lvl1pPr marL="0" indent="0" algn="ctr" defTabSz="1460500" rtl="0" eaLnBrk="1" latinLnBrk="0" hangingPunct="1">
                <a:lnSpc>
                  <a:spcPct val="90000"/>
                </a:lnSpc>
                <a:spcBef>
                  <a:spcPts val="1600"/>
                </a:spcBef>
                <a:buFont typeface="Arial" panose="020B0604020202020204" pitchFamily="34" charset="0"/>
                <a:buNone/>
                <a:defRPr sz="4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09537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383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62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319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55651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867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1701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472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47814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20839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dirty="0">
                  <a:latin typeface="Arial"/>
                  <a:ea typeface="微软雅黑"/>
                  <a:cs typeface="+mn-ea"/>
                  <a:sym typeface="Arial"/>
                </a:rPr>
                <a:t>Title Here</a:t>
              </a:r>
              <a:endParaRPr lang="id-ID" sz="1600" dirty="0"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  <p:grpSp>
        <p:nvGrpSpPr>
          <p:cNvPr id="37" name="Group 36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GrpSpPr/>
          <p:nvPr/>
        </p:nvGrpSpPr>
        <p:grpSpPr>
          <a:xfrm>
            <a:off x="5306693" y="4487084"/>
            <a:ext cx="1578616" cy="1255654"/>
            <a:chOff x="5306693" y="4487084"/>
            <a:chExt cx="1578616" cy="1255654"/>
          </a:xfrm>
        </p:grpSpPr>
        <p:sp>
          <p:nvSpPr>
            <p:cNvPr id="38" name="Rectangle 37"/>
            <p:cNvSpPr/>
            <p:nvPr/>
          </p:nvSpPr>
          <p:spPr>
            <a:xfrm>
              <a:off x="5306693" y="4764009"/>
              <a:ext cx="1578616" cy="9787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bg1">
                      <a:lumMod val="65000"/>
                    </a:schemeClr>
                  </a:solidFill>
                  <a:latin typeface="Arial"/>
                  <a:ea typeface="微软雅黑"/>
                  <a:cs typeface="+mn-ea"/>
                  <a:sym typeface="Arial"/>
                </a:rPr>
                <a:t>Hey, hey, hey! It's Fat </a:t>
              </a:r>
              <a:r>
                <a:rPr lang="en-US" altLang="zh-CN" sz="1200" dirty="0" err="1">
                  <a:solidFill>
                    <a:schemeClr val="bg1">
                      <a:lumMod val="65000"/>
                    </a:schemeClr>
                  </a:solidFill>
                  <a:latin typeface="Arial"/>
                  <a:ea typeface="微软雅黑"/>
                  <a:cs typeface="+mn-ea"/>
                  <a:sym typeface="Arial"/>
                </a:rPr>
                <a:t>Heijialuo</a:t>
              </a:r>
              <a:r>
                <a:rPr lang="en-US" altLang="zh-CN" sz="1200" dirty="0">
                  <a:solidFill>
                    <a:schemeClr val="bg1">
                      <a:lumMod val="65000"/>
                    </a:schemeClr>
                  </a:solidFill>
                  <a:latin typeface="Arial"/>
                  <a:ea typeface="微软雅黑"/>
                  <a:cs typeface="+mn-ea"/>
                  <a:sym typeface="Arial"/>
                </a:rPr>
                <a:t>! Now I'm </a:t>
              </a:r>
              <a:r>
                <a:rPr lang="en-US" altLang="zh-CN" sz="1200" dirty="0" err="1">
                  <a:solidFill>
                    <a:schemeClr val="bg1">
                      <a:lumMod val="65000"/>
                    </a:schemeClr>
                  </a:solidFill>
                  <a:latin typeface="Arial"/>
                  <a:ea typeface="微软雅黑"/>
                  <a:cs typeface="+mn-ea"/>
                  <a:sym typeface="Arial"/>
                </a:rPr>
                <a:t>gonna</a:t>
              </a:r>
              <a:r>
                <a:rPr lang="en-US" altLang="zh-CN" sz="1200" dirty="0">
                  <a:solidFill>
                    <a:schemeClr val="bg1">
                      <a:lumMod val="65000"/>
                    </a:schemeClr>
                  </a:solidFill>
                  <a:latin typeface="Arial"/>
                  <a:ea typeface="微软雅黑"/>
                  <a:cs typeface="+mn-ea"/>
                  <a:sym typeface="Arial"/>
                </a:rPr>
                <a:t> sing a song for you</a:t>
              </a:r>
            </a:p>
          </p:txBody>
        </p:sp>
        <p:sp>
          <p:nvSpPr>
            <p:cNvPr id="39" name="Text Placeholder 2"/>
            <p:cNvSpPr txBox="1"/>
            <p:nvPr/>
          </p:nvSpPr>
          <p:spPr>
            <a:xfrm>
              <a:off x="5509694" y="4487084"/>
              <a:ext cx="1172616" cy="284358"/>
            </a:xfrm>
            <a:prstGeom prst="rect">
              <a:avLst/>
            </a:prstGeom>
          </p:spPr>
          <p:txBody>
            <a:bodyPr/>
            <a:lstStyle>
              <a:lvl1pPr marL="0" indent="0" algn="ctr" defTabSz="1460500" rtl="0" eaLnBrk="1" latinLnBrk="0" hangingPunct="1">
                <a:lnSpc>
                  <a:spcPct val="90000"/>
                </a:lnSpc>
                <a:spcBef>
                  <a:spcPts val="1600"/>
                </a:spcBef>
                <a:buFont typeface="Arial" panose="020B0604020202020204" pitchFamily="34" charset="0"/>
                <a:buNone/>
                <a:defRPr sz="4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09537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383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62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319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55651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867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1701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472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47814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20839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dirty="0">
                  <a:latin typeface="Arial"/>
                  <a:ea typeface="微软雅黑"/>
                  <a:cs typeface="+mn-ea"/>
                  <a:sym typeface="Arial"/>
                </a:rPr>
                <a:t>Title Here</a:t>
              </a:r>
              <a:endParaRPr lang="id-ID" sz="1600" dirty="0"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  <p:grpSp>
        <p:nvGrpSpPr>
          <p:cNvPr id="40" name="Group 39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GrpSpPr/>
          <p:nvPr/>
        </p:nvGrpSpPr>
        <p:grpSpPr>
          <a:xfrm>
            <a:off x="7244478" y="3754717"/>
            <a:ext cx="1578616" cy="1255654"/>
            <a:chOff x="7244478" y="3754717"/>
            <a:chExt cx="1578616" cy="1255654"/>
          </a:xfrm>
        </p:grpSpPr>
        <p:sp>
          <p:nvSpPr>
            <p:cNvPr id="41" name="Rectangle 40"/>
            <p:cNvSpPr/>
            <p:nvPr/>
          </p:nvSpPr>
          <p:spPr>
            <a:xfrm>
              <a:off x="7244478" y="4031642"/>
              <a:ext cx="1578616" cy="9787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bg1">
                      <a:lumMod val="65000"/>
                    </a:schemeClr>
                  </a:solidFill>
                  <a:latin typeface="Arial"/>
                  <a:ea typeface="微软雅黑"/>
                  <a:cs typeface="+mn-ea"/>
                  <a:sym typeface="Arial"/>
                </a:rPr>
                <a:t>Hey, hey, hey! It's Fat </a:t>
              </a:r>
              <a:r>
                <a:rPr lang="en-US" altLang="zh-CN" sz="1200" dirty="0" err="1">
                  <a:solidFill>
                    <a:schemeClr val="bg1">
                      <a:lumMod val="65000"/>
                    </a:schemeClr>
                  </a:solidFill>
                  <a:latin typeface="Arial"/>
                  <a:ea typeface="微软雅黑"/>
                  <a:cs typeface="+mn-ea"/>
                  <a:sym typeface="Arial"/>
                </a:rPr>
                <a:t>Heijialuo</a:t>
              </a:r>
              <a:r>
                <a:rPr lang="en-US" altLang="zh-CN" sz="1200" dirty="0">
                  <a:solidFill>
                    <a:schemeClr val="bg1">
                      <a:lumMod val="65000"/>
                    </a:schemeClr>
                  </a:solidFill>
                  <a:latin typeface="Arial"/>
                  <a:ea typeface="微软雅黑"/>
                  <a:cs typeface="+mn-ea"/>
                  <a:sym typeface="Arial"/>
                </a:rPr>
                <a:t>! Now I'm </a:t>
              </a:r>
              <a:r>
                <a:rPr lang="en-US" altLang="zh-CN" sz="1200" dirty="0" err="1">
                  <a:solidFill>
                    <a:schemeClr val="bg1">
                      <a:lumMod val="65000"/>
                    </a:schemeClr>
                  </a:solidFill>
                  <a:latin typeface="Arial"/>
                  <a:ea typeface="微软雅黑"/>
                  <a:cs typeface="+mn-ea"/>
                  <a:sym typeface="Arial"/>
                </a:rPr>
                <a:t>gonna</a:t>
              </a:r>
              <a:r>
                <a:rPr lang="en-US" altLang="zh-CN" sz="1200" dirty="0">
                  <a:solidFill>
                    <a:schemeClr val="bg1">
                      <a:lumMod val="65000"/>
                    </a:schemeClr>
                  </a:solidFill>
                  <a:latin typeface="Arial"/>
                  <a:ea typeface="微软雅黑"/>
                  <a:cs typeface="+mn-ea"/>
                  <a:sym typeface="Arial"/>
                </a:rPr>
                <a:t> sing a song for you</a:t>
              </a:r>
            </a:p>
          </p:txBody>
        </p:sp>
        <p:sp>
          <p:nvSpPr>
            <p:cNvPr id="42" name="Text Placeholder 2"/>
            <p:cNvSpPr txBox="1"/>
            <p:nvPr/>
          </p:nvSpPr>
          <p:spPr>
            <a:xfrm>
              <a:off x="7447479" y="3754717"/>
              <a:ext cx="1172616" cy="284358"/>
            </a:xfrm>
            <a:prstGeom prst="rect">
              <a:avLst/>
            </a:prstGeom>
          </p:spPr>
          <p:txBody>
            <a:bodyPr/>
            <a:lstStyle>
              <a:lvl1pPr marL="0" indent="0" algn="ctr" defTabSz="1460500" rtl="0" eaLnBrk="1" latinLnBrk="0" hangingPunct="1">
                <a:lnSpc>
                  <a:spcPct val="90000"/>
                </a:lnSpc>
                <a:spcBef>
                  <a:spcPts val="1600"/>
                </a:spcBef>
                <a:buFont typeface="Arial" panose="020B0604020202020204" pitchFamily="34" charset="0"/>
                <a:buNone/>
                <a:defRPr sz="4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09537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383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62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319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55651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867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1701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472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47814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20839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dirty="0">
                  <a:latin typeface="Arial"/>
                  <a:ea typeface="微软雅黑"/>
                  <a:cs typeface="+mn-ea"/>
                  <a:sym typeface="Arial"/>
                </a:rPr>
                <a:t>Title Here</a:t>
              </a:r>
              <a:endParaRPr lang="id-ID" sz="1600" dirty="0"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  <p:grpSp>
        <p:nvGrpSpPr>
          <p:cNvPr id="43" name="Group 42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GrpSpPr/>
          <p:nvPr/>
        </p:nvGrpSpPr>
        <p:grpSpPr>
          <a:xfrm>
            <a:off x="9181078" y="2952242"/>
            <a:ext cx="1578616" cy="1255654"/>
            <a:chOff x="9181078" y="2952242"/>
            <a:chExt cx="1578616" cy="1255654"/>
          </a:xfrm>
        </p:grpSpPr>
        <p:sp>
          <p:nvSpPr>
            <p:cNvPr id="44" name="Rectangle 43"/>
            <p:cNvSpPr/>
            <p:nvPr/>
          </p:nvSpPr>
          <p:spPr>
            <a:xfrm>
              <a:off x="9181078" y="3229167"/>
              <a:ext cx="1578616" cy="9787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bg1">
                      <a:lumMod val="65000"/>
                    </a:schemeClr>
                  </a:solidFill>
                  <a:latin typeface="Arial"/>
                  <a:ea typeface="微软雅黑"/>
                  <a:cs typeface="+mn-ea"/>
                  <a:sym typeface="Arial"/>
                </a:rPr>
                <a:t>Hey, hey, hey! It's Fat </a:t>
              </a:r>
              <a:r>
                <a:rPr lang="en-US" altLang="zh-CN" sz="1200" dirty="0" err="1">
                  <a:solidFill>
                    <a:schemeClr val="bg1">
                      <a:lumMod val="65000"/>
                    </a:schemeClr>
                  </a:solidFill>
                  <a:latin typeface="Arial"/>
                  <a:ea typeface="微软雅黑"/>
                  <a:cs typeface="+mn-ea"/>
                  <a:sym typeface="Arial"/>
                </a:rPr>
                <a:t>Heijialuo</a:t>
              </a:r>
              <a:r>
                <a:rPr lang="en-US" altLang="zh-CN" sz="1200" dirty="0">
                  <a:solidFill>
                    <a:schemeClr val="bg1">
                      <a:lumMod val="65000"/>
                    </a:schemeClr>
                  </a:solidFill>
                  <a:latin typeface="Arial"/>
                  <a:ea typeface="微软雅黑"/>
                  <a:cs typeface="+mn-ea"/>
                  <a:sym typeface="Arial"/>
                </a:rPr>
                <a:t>! Now I'm </a:t>
              </a:r>
              <a:r>
                <a:rPr lang="en-US" altLang="zh-CN" sz="1200" dirty="0" err="1">
                  <a:solidFill>
                    <a:schemeClr val="bg1">
                      <a:lumMod val="65000"/>
                    </a:schemeClr>
                  </a:solidFill>
                  <a:latin typeface="Arial"/>
                  <a:ea typeface="微软雅黑"/>
                  <a:cs typeface="+mn-ea"/>
                  <a:sym typeface="Arial"/>
                </a:rPr>
                <a:t>gonna</a:t>
              </a:r>
              <a:r>
                <a:rPr lang="en-US" altLang="zh-CN" sz="1200" dirty="0">
                  <a:solidFill>
                    <a:schemeClr val="bg1">
                      <a:lumMod val="65000"/>
                    </a:schemeClr>
                  </a:solidFill>
                  <a:latin typeface="Arial"/>
                  <a:ea typeface="微软雅黑"/>
                  <a:cs typeface="+mn-ea"/>
                  <a:sym typeface="Arial"/>
                </a:rPr>
                <a:t> sing a song for you</a:t>
              </a:r>
            </a:p>
          </p:txBody>
        </p:sp>
        <p:sp>
          <p:nvSpPr>
            <p:cNvPr id="45" name="Text Placeholder 2"/>
            <p:cNvSpPr txBox="1"/>
            <p:nvPr/>
          </p:nvSpPr>
          <p:spPr>
            <a:xfrm>
              <a:off x="9384079" y="2952242"/>
              <a:ext cx="1172616" cy="284358"/>
            </a:xfrm>
            <a:prstGeom prst="rect">
              <a:avLst/>
            </a:prstGeom>
          </p:spPr>
          <p:txBody>
            <a:bodyPr/>
            <a:lstStyle>
              <a:lvl1pPr marL="0" indent="0" algn="ctr" defTabSz="1460500" rtl="0" eaLnBrk="1" latinLnBrk="0" hangingPunct="1">
                <a:lnSpc>
                  <a:spcPct val="90000"/>
                </a:lnSpc>
                <a:spcBef>
                  <a:spcPts val="1600"/>
                </a:spcBef>
                <a:buFont typeface="Arial" panose="020B0604020202020204" pitchFamily="34" charset="0"/>
                <a:buNone/>
                <a:defRPr sz="4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09537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383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62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319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55651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867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1701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472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47814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20839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dirty="0">
                  <a:latin typeface="Arial"/>
                  <a:ea typeface="微软雅黑"/>
                  <a:cs typeface="+mn-ea"/>
                  <a:sym typeface="Arial"/>
                </a:rPr>
                <a:t>Title Here</a:t>
              </a:r>
              <a:endParaRPr lang="id-ID" sz="1600" dirty="0"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  <p:sp>
        <p:nvSpPr>
          <p:cNvPr id="60" name="TextBox 59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SpPr txBox="1"/>
          <p:nvPr/>
        </p:nvSpPr>
        <p:spPr>
          <a:xfrm>
            <a:off x="1759975" y="707923"/>
            <a:ext cx="8672051" cy="69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>
              <a:lnSpc>
                <a:spcPct val="120000"/>
              </a:lnSpc>
              <a:defRPr sz="3600">
                <a:solidFill>
                  <a:schemeClr val="tx1">
                    <a:lumMod val="65000"/>
                    <a:lumOff val="35000"/>
                  </a:schemeClr>
                </a:solidFill>
                <a:latin typeface="Rajdhani" panose="02000000000000000000" pitchFamily="2" charset="0"/>
                <a:cs typeface="Rajdhani" panose="02000000000000000000" pitchFamily="2" charset="0"/>
              </a:defRPr>
            </a:lvl1pPr>
          </a:lstStyle>
          <a:p>
            <a:pPr algn="ctr"/>
            <a:r>
              <a:rPr lang="en-US" b="1" dirty="0">
                <a:latin typeface="Arial"/>
                <a:ea typeface="微软雅黑"/>
                <a:cs typeface="+mn-ea"/>
                <a:sym typeface="Arial"/>
              </a:rPr>
              <a:t>Our Features</a:t>
            </a:r>
          </a:p>
        </p:txBody>
      </p:sp>
      <p:sp>
        <p:nvSpPr>
          <p:cNvPr id="61" name="TextBox 60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SpPr txBox="1"/>
          <p:nvPr/>
        </p:nvSpPr>
        <p:spPr>
          <a:xfrm>
            <a:off x="3233223" y="1786713"/>
            <a:ext cx="5725556" cy="515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200" i="1" dirty="0">
                <a:solidFill>
                  <a:schemeClr val="bg1">
                    <a:lumMod val="6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Hey, hey, hey! It's Fat </a:t>
            </a:r>
            <a:r>
              <a:rPr lang="en-US" sz="1200" i="1" dirty="0" err="1">
                <a:solidFill>
                  <a:schemeClr val="bg1">
                    <a:lumMod val="6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Heijialuo</a:t>
            </a:r>
            <a:r>
              <a:rPr lang="en-US" sz="1200" i="1" dirty="0">
                <a:solidFill>
                  <a:schemeClr val="bg1">
                    <a:lumMod val="6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! Now I'm </a:t>
            </a:r>
            <a:r>
              <a:rPr lang="en-US" sz="1200" i="1" dirty="0" err="1">
                <a:solidFill>
                  <a:schemeClr val="bg1">
                    <a:lumMod val="6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gonna</a:t>
            </a:r>
            <a:r>
              <a:rPr lang="en-US" sz="1200" i="1" dirty="0">
                <a:solidFill>
                  <a:schemeClr val="bg1">
                    <a:lumMod val="6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 sing a song for you, and this is </a:t>
            </a:r>
            <a:r>
              <a:rPr lang="en-US" sz="1200" i="1" dirty="0" err="1">
                <a:solidFill>
                  <a:schemeClr val="bg1">
                    <a:lumMod val="6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gonna</a:t>
            </a:r>
            <a:r>
              <a:rPr lang="en-US" sz="1200" i="1" dirty="0">
                <a:solidFill>
                  <a:schemeClr val="bg1">
                    <a:lumMod val="6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 show you a thing or two. </a:t>
            </a:r>
          </a:p>
        </p:txBody>
      </p:sp>
      <p:sp>
        <p:nvSpPr>
          <p:cNvPr id="49" name="e7d195523061f1c0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 hidden="1"/>
          <p:cNvSpPr txBox="1"/>
          <p:nvPr/>
        </p:nvSpPr>
        <p:spPr>
          <a:xfrm>
            <a:off x="-355600" y="1803400"/>
            <a:ext cx="284693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latin typeface="Arial"/>
                <a:ea typeface="微软雅黑"/>
                <a:sym typeface="Arial"/>
              </a:rPr>
              <a:t>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</a:t>
            </a:r>
            <a:endParaRPr lang="zh-CN" altLang="en-US" sz="100">
              <a:latin typeface="Arial"/>
              <a:ea typeface="微软雅黑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1853">
        <p14:reveal/>
      </p:transition>
    </mc:Choice>
    <mc:Fallback xmlns="">
      <p:transition spd="slow" advTm="1853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chemeClr val="accent1"/>
              </a:gs>
              <a:gs pos="100000">
                <a:schemeClr val="accent4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15" name="Right Triangle 14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SpPr/>
          <p:nvPr/>
        </p:nvSpPr>
        <p:spPr>
          <a:xfrm rot="5400000">
            <a:off x="0" y="0"/>
            <a:ext cx="3747541" cy="3747541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lumMod val="75000"/>
                  <a:alpha val="17000"/>
                </a:schemeClr>
              </a:gs>
              <a:gs pos="94000">
                <a:schemeClr val="accent4">
                  <a:lumMod val="75000"/>
                  <a:alpha val="9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/>
            <a:endParaRPr lang="en-US" dirty="0"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16" name="Parallelogram 15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SpPr/>
          <p:nvPr/>
        </p:nvSpPr>
        <p:spPr>
          <a:xfrm>
            <a:off x="824458" y="0"/>
            <a:ext cx="8964118" cy="6858000"/>
          </a:xfrm>
          <a:prstGeom prst="parallelogram">
            <a:avLst>
              <a:gd name="adj" fmla="val 100599"/>
            </a:avLst>
          </a:prstGeom>
          <a:gradFill flip="none" rotWithShape="1">
            <a:gsLst>
              <a:gs pos="0">
                <a:schemeClr val="accent4">
                  <a:lumMod val="50000"/>
                  <a:alpha val="16000"/>
                </a:schemeClr>
              </a:gs>
              <a:gs pos="94000">
                <a:schemeClr val="accent1">
                  <a:lumMod val="20000"/>
                  <a:lumOff val="80000"/>
                  <a:alpha val="4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21" name="Parallelogram 20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SpPr/>
          <p:nvPr/>
        </p:nvSpPr>
        <p:spPr>
          <a:xfrm>
            <a:off x="5202715" y="1946786"/>
            <a:ext cx="6419465" cy="4911213"/>
          </a:xfrm>
          <a:prstGeom prst="parallelogram">
            <a:avLst>
              <a:gd name="adj" fmla="val 100599"/>
            </a:avLst>
          </a:prstGeom>
          <a:gradFill flip="none" rotWithShape="1">
            <a:gsLst>
              <a:gs pos="0">
                <a:schemeClr val="accent4">
                  <a:lumMod val="50000"/>
                  <a:alpha val="16000"/>
                </a:schemeClr>
              </a:gs>
              <a:gs pos="94000">
                <a:schemeClr val="accent1">
                  <a:lumMod val="20000"/>
                  <a:lumOff val="80000"/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22" name="Parallelogram 21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SpPr/>
          <p:nvPr/>
        </p:nvSpPr>
        <p:spPr>
          <a:xfrm>
            <a:off x="6434545" y="0"/>
            <a:ext cx="5014232" cy="3836139"/>
          </a:xfrm>
          <a:prstGeom prst="parallelogram">
            <a:avLst>
              <a:gd name="adj" fmla="val 100599"/>
            </a:avLst>
          </a:prstGeom>
          <a:gradFill flip="none" rotWithShape="1">
            <a:gsLst>
              <a:gs pos="0">
                <a:schemeClr val="accent4">
                  <a:lumMod val="50000"/>
                  <a:alpha val="16000"/>
                </a:schemeClr>
              </a:gs>
              <a:gs pos="94000">
                <a:schemeClr val="accent1">
                  <a:lumMod val="20000"/>
                  <a:lumOff val="80000"/>
                  <a:alpha val="4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23" name="Parallelogram 22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SpPr/>
          <p:nvPr/>
        </p:nvSpPr>
        <p:spPr>
          <a:xfrm>
            <a:off x="2695599" y="0"/>
            <a:ext cx="5014232" cy="3836139"/>
          </a:xfrm>
          <a:prstGeom prst="parallelogram">
            <a:avLst>
              <a:gd name="adj" fmla="val 100599"/>
            </a:avLst>
          </a:prstGeom>
          <a:solidFill>
            <a:schemeClr val="bg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24" name="Cube 23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SpPr/>
          <p:nvPr/>
        </p:nvSpPr>
        <p:spPr>
          <a:xfrm rot="9900000">
            <a:off x="9295255" y="356883"/>
            <a:ext cx="838450" cy="838450"/>
          </a:xfrm>
          <a:prstGeom prst="cube">
            <a:avLst/>
          </a:prstGeom>
          <a:gradFill>
            <a:gsLst>
              <a:gs pos="0">
                <a:schemeClr val="accent1">
                  <a:alpha val="48000"/>
                </a:schemeClr>
              </a:gs>
              <a:gs pos="100000">
                <a:schemeClr val="accent3"/>
              </a:gs>
            </a:gsLst>
            <a:lin ang="16200000" scaled="1"/>
          </a:gradFill>
          <a:ln cap="rnd">
            <a:noFill/>
            <a:round/>
          </a:ln>
          <a:effectLst>
            <a:outerShdw blurRad="292100" dist="508000" dir="5400000" algn="t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25" name="Cube 24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SpPr/>
          <p:nvPr/>
        </p:nvSpPr>
        <p:spPr>
          <a:xfrm rot="20700000">
            <a:off x="-723934" y="2072191"/>
            <a:ext cx="1655243" cy="1655243"/>
          </a:xfrm>
          <a:prstGeom prst="cube">
            <a:avLst/>
          </a:prstGeom>
          <a:gradFill>
            <a:gsLst>
              <a:gs pos="0">
                <a:schemeClr val="accent1">
                  <a:alpha val="48000"/>
                </a:schemeClr>
              </a:gs>
              <a:gs pos="100000">
                <a:schemeClr val="accent3"/>
              </a:gs>
            </a:gsLst>
            <a:lin ang="16200000" scaled="1"/>
          </a:gradFill>
          <a:ln cap="rnd">
            <a:noFill/>
            <a:round/>
          </a:ln>
          <a:effectLst>
            <a:outerShdw blurRad="292100" dist="508000" dir="5400000" algn="t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Arial"/>
              <a:ea typeface="微软雅黑"/>
              <a:cs typeface="+mn-ea"/>
              <a:sym typeface="Arial"/>
            </a:endParaRPr>
          </a:p>
        </p:txBody>
      </p:sp>
      <p:grpSp>
        <p:nvGrpSpPr>
          <p:cNvPr id="8" name="Group 7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GrpSpPr/>
          <p:nvPr/>
        </p:nvGrpSpPr>
        <p:grpSpPr>
          <a:xfrm>
            <a:off x="8941661" y="5305518"/>
            <a:ext cx="695325" cy="714375"/>
            <a:chOff x="16962181" y="1183655"/>
            <a:chExt cx="695325" cy="714375"/>
          </a:xfrm>
        </p:grpSpPr>
        <p:sp>
          <p:nvSpPr>
            <p:cNvPr id="5" name="Freeform: Shape 4"/>
            <p:cNvSpPr/>
            <p:nvPr/>
          </p:nvSpPr>
          <p:spPr>
            <a:xfrm>
              <a:off x="16971706" y="1193180"/>
              <a:ext cx="352425" cy="676275"/>
            </a:xfrm>
            <a:custGeom>
              <a:avLst/>
              <a:gdLst>
                <a:gd name="connsiteX0" fmla="*/ 0 w 352425"/>
                <a:gd name="connsiteY0" fmla="*/ 0 h 676275"/>
                <a:gd name="connsiteX1" fmla="*/ 152400 w 352425"/>
                <a:gd name="connsiteY1" fmla="*/ 676275 h 676275"/>
                <a:gd name="connsiteX2" fmla="*/ 352425 w 352425"/>
                <a:gd name="connsiteY2" fmla="*/ 381000 h 676275"/>
                <a:gd name="connsiteX3" fmla="*/ 0 w 352425"/>
                <a:gd name="connsiteY3" fmla="*/ 0 h 676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2425" h="676275">
                  <a:moveTo>
                    <a:pt x="0" y="0"/>
                  </a:moveTo>
                  <a:lnTo>
                    <a:pt x="152400" y="676275"/>
                  </a:lnTo>
                  <a:lnTo>
                    <a:pt x="352425" y="38100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4">
                    <a:lumMod val="75000"/>
                  </a:schemeClr>
                </a:gs>
              </a:gsLst>
              <a:lin ang="16200000" scaled="1"/>
            </a:gradFill>
            <a:ln cap="rnd">
              <a:noFill/>
              <a:round/>
            </a:ln>
            <a:effectLst>
              <a:outerShdw blurRad="292100" dist="508000" dir="5400000" algn="t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6" name="Freeform: Shape 5"/>
            <p:cNvSpPr/>
            <p:nvPr/>
          </p:nvSpPr>
          <p:spPr>
            <a:xfrm>
              <a:off x="16962181" y="1183655"/>
              <a:ext cx="685800" cy="390525"/>
            </a:xfrm>
            <a:custGeom>
              <a:avLst/>
              <a:gdLst>
                <a:gd name="connsiteX0" fmla="*/ 0 w 685800"/>
                <a:gd name="connsiteY0" fmla="*/ 0 h 390525"/>
                <a:gd name="connsiteX1" fmla="*/ 685800 w 685800"/>
                <a:gd name="connsiteY1" fmla="*/ 276225 h 390525"/>
                <a:gd name="connsiteX2" fmla="*/ 342900 w 685800"/>
                <a:gd name="connsiteY2" fmla="*/ 390525 h 390525"/>
                <a:gd name="connsiteX3" fmla="*/ 0 w 685800"/>
                <a:gd name="connsiteY3" fmla="*/ 0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5800" h="390525">
                  <a:moveTo>
                    <a:pt x="0" y="0"/>
                  </a:moveTo>
                  <a:lnTo>
                    <a:pt x="685800" y="276225"/>
                  </a:lnTo>
                  <a:lnTo>
                    <a:pt x="342900" y="39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cap="rnd">
              <a:noFill/>
              <a:round/>
            </a:ln>
            <a:effectLst>
              <a:outerShdw blurRad="292100" dist="508000" dir="5400000" algn="t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7" name="Freeform: Shape 6"/>
            <p:cNvSpPr/>
            <p:nvPr/>
          </p:nvSpPr>
          <p:spPr>
            <a:xfrm>
              <a:off x="17114581" y="1459880"/>
              <a:ext cx="542925" cy="438150"/>
            </a:xfrm>
            <a:custGeom>
              <a:avLst/>
              <a:gdLst>
                <a:gd name="connsiteX0" fmla="*/ 190500 w 542925"/>
                <a:gd name="connsiteY0" fmla="*/ 95250 h 438150"/>
                <a:gd name="connsiteX1" fmla="*/ 0 w 542925"/>
                <a:gd name="connsiteY1" fmla="*/ 438150 h 438150"/>
                <a:gd name="connsiteX2" fmla="*/ 352425 w 542925"/>
                <a:gd name="connsiteY2" fmla="*/ 314325 h 438150"/>
                <a:gd name="connsiteX3" fmla="*/ 542925 w 542925"/>
                <a:gd name="connsiteY3" fmla="*/ 0 h 438150"/>
                <a:gd name="connsiteX4" fmla="*/ 190500 w 542925"/>
                <a:gd name="connsiteY4" fmla="*/ 95250 h 43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2925" h="438150">
                  <a:moveTo>
                    <a:pt x="190500" y="95250"/>
                  </a:moveTo>
                  <a:lnTo>
                    <a:pt x="0" y="438150"/>
                  </a:lnTo>
                  <a:lnTo>
                    <a:pt x="352425" y="314325"/>
                  </a:lnTo>
                  <a:lnTo>
                    <a:pt x="542925" y="0"/>
                  </a:lnTo>
                  <a:lnTo>
                    <a:pt x="190500" y="9525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cap="rnd">
              <a:noFill/>
              <a:round/>
            </a:ln>
            <a:effectLst>
              <a:outerShdw blurRad="292100" dist="508000" dir="5400000" algn="t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  <p:grpSp>
        <p:nvGrpSpPr>
          <p:cNvPr id="54" name="Group 53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GrpSpPr/>
          <p:nvPr/>
        </p:nvGrpSpPr>
        <p:grpSpPr>
          <a:xfrm>
            <a:off x="0" y="0"/>
            <a:ext cx="3960509" cy="5662706"/>
            <a:chOff x="-5054974" y="264971"/>
            <a:chExt cx="4607565" cy="6587862"/>
          </a:xfrm>
        </p:grpSpPr>
        <p:sp>
          <p:nvSpPr>
            <p:cNvPr id="13" name="Hexagon 12"/>
            <p:cNvSpPr/>
            <p:nvPr/>
          </p:nvSpPr>
          <p:spPr>
            <a:xfrm>
              <a:off x="-5054974" y="264971"/>
              <a:ext cx="1376516" cy="1199930"/>
            </a:xfrm>
            <a:prstGeom prst="hexagon">
              <a:avLst/>
            </a:prstGeom>
            <a:noFill/>
            <a:ln>
              <a:solidFill>
                <a:schemeClr val="bg1">
                  <a:alpha val="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32" name="Hexagon 31"/>
            <p:cNvSpPr/>
            <p:nvPr/>
          </p:nvSpPr>
          <p:spPr>
            <a:xfrm>
              <a:off x="-5054974" y="1462550"/>
              <a:ext cx="1376516" cy="1199930"/>
            </a:xfrm>
            <a:prstGeom prst="hexagon">
              <a:avLst/>
            </a:prstGeom>
            <a:noFill/>
            <a:ln>
              <a:solidFill>
                <a:schemeClr val="bg1">
                  <a:alpha val="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35" name="Hexagon 34"/>
            <p:cNvSpPr/>
            <p:nvPr/>
          </p:nvSpPr>
          <p:spPr>
            <a:xfrm>
              <a:off x="-5054974" y="5055289"/>
              <a:ext cx="1376516" cy="1199930"/>
            </a:xfrm>
            <a:prstGeom prst="hexagon">
              <a:avLst/>
            </a:prstGeom>
            <a:noFill/>
            <a:ln>
              <a:solidFill>
                <a:schemeClr val="bg1">
                  <a:alpha val="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36" name="Hexagon 35"/>
            <p:cNvSpPr/>
            <p:nvPr/>
          </p:nvSpPr>
          <p:spPr>
            <a:xfrm>
              <a:off x="-3981212" y="862585"/>
              <a:ext cx="1376516" cy="1199930"/>
            </a:xfrm>
            <a:prstGeom prst="hexagon">
              <a:avLst/>
            </a:prstGeom>
            <a:noFill/>
            <a:ln>
              <a:solidFill>
                <a:schemeClr val="bg1">
                  <a:alpha val="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37" name="Hexagon 36"/>
            <p:cNvSpPr/>
            <p:nvPr/>
          </p:nvSpPr>
          <p:spPr>
            <a:xfrm>
              <a:off x="-3981212" y="2060164"/>
              <a:ext cx="1376516" cy="1199930"/>
            </a:xfrm>
            <a:prstGeom prst="hexagon">
              <a:avLst/>
            </a:prstGeom>
            <a:noFill/>
            <a:ln>
              <a:solidFill>
                <a:schemeClr val="bg1">
                  <a:alpha val="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38" name="Hexagon 37"/>
            <p:cNvSpPr/>
            <p:nvPr/>
          </p:nvSpPr>
          <p:spPr>
            <a:xfrm>
              <a:off x="-3981212" y="3257743"/>
              <a:ext cx="1376516" cy="1199930"/>
            </a:xfrm>
            <a:prstGeom prst="hexagon">
              <a:avLst/>
            </a:prstGeom>
            <a:noFill/>
            <a:ln>
              <a:solidFill>
                <a:schemeClr val="bg1">
                  <a:alpha val="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39" name="Hexagon 38"/>
            <p:cNvSpPr/>
            <p:nvPr/>
          </p:nvSpPr>
          <p:spPr>
            <a:xfrm>
              <a:off x="-3981212" y="4455323"/>
              <a:ext cx="1376516" cy="1199930"/>
            </a:xfrm>
            <a:prstGeom prst="hexagon">
              <a:avLst/>
            </a:prstGeom>
            <a:noFill/>
            <a:ln>
              <a:solidFill>
                <a:schemeClr val="bg1">
                  <a:alpha val="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40" name="Hexagon 39"/>
            <p:cNvSpPr/>
            <p:nvPr/>
          </p:nvSpPr>
          <p:spPr>
            <a:xfrm>
              <a:off x="-3981212" y="5652903"/>
              <a:ext cx="1376516" cy="1199930"/>
            </a:xfrm>
            <a:prstGeom prst="hexagon">
              <a:avLst/>
            </a:prstGeom>
            <a:noFill/>
            <a:ln>
              <a:solidFill>
                <a:schemeClr val="bg1">
                  <a:alpha val="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41" name="Hexagon 40"/>
            <p:cNvSpPr/>
            <p:nvPr/>
          </p:nvSpPr>
          <p:spPr>
            <a:xfrm>
              <a:off x="-2897687" y="270137"/>
              <a:ext cx="1376516" cy="1199930"/>
            </a:xfrm>
            <a:prstGeom prst="hexagon">
              <a:avLst/>
            </a:prstGeom>
            <a:noFill/>
            <a:ln>
              <a:solidFill>
                <a:schemeClr val="bg1">
                  <a:alpha val="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42" name="Hexagon 41"/>
            <p:cNvSpPr/>
            <p:nvPr/>
          </p:nvSpPr>
          <p:spPr>
            <a:xfrm>
              <a:off x="-2897687" y="1467716"/>
              <a:ext cx="1376516" cy="1199930"/>
            </a:xfrm>
            <a:prstGeom prst="hexagon">
              <a:avLst/>
            </a:prstGeom>
            <a:noFill/>
            <a:ln>
              <a:solidFill>
                <a:schemeClr val="bg1">
                  <a:alpha val="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43" name="Hexagon 42"/>
            <p:cNvSpPr/>
            <p:nvPr/>
          </p:nvSpPr>
          <p:spPr>
            <a:xfrm>
              <a:off x="-2897687" y="2665295"/>
              <a:ext cx="1376516" cy="1199930"/>
            </a:xfrm>
            <a:prstGeom prst="hexagon">
              <a:avLst/>
            </a:prstGeom>
            <a:noFill/>
            <a:ln>
              <a:solidFill>
                <a:schemeClr val="bg1">
                  <a:alpha val="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44" name="Hexagon 43"/>
            <p:cNvSpPr/>
            <p:nvPr/>
          </p:nvSpPr>
          <p:spPr>
            <a:xfrm>
              <a:off x="-2897687" y="3862875"/>
              <a:ext cx="1376516" cy="1199930"/>
            </a:xfrm>
            <a:prstGeom prst="hexagon">
              <a:avLst/>
            </a:prstGeom>
            <a:noFill/>
            <a:ln>
              <a:solidFill>
                <a:schemeClr val="bg1">
                  <a:alpha val="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45" name="Hexagon 44"/>
            <p:cNvSpPr/>
            <p:nvPr/>
          </p:nvSpPr>
          <p:spPr>
            <a:xfrm>
              <a:off x="-2897687" y="5060455"/>
              <a:ext cx="1376516" cy="1199930"/>
            </a:xfrm>
            <a:prstGeom prst="hexagon">
              <a:avLst/>
            </a:prstGeom>
            <a:noFill/>
            <a:ln>
              <a:solidFill>
                <a:schemeClr val="bg1">
                  <a:alpha val="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46" name="Hexagon 45"/>
            <p:cNvSpPr/>
            <p:nvPr/>
          </p:nvSpPr>
          <p:spPr>
            <a:xfrm>
              <a:off x="-1823925" y="867751"/>
              <a:ext cx="1376516" cy="1199930"/>
            </a:xfrm>
            <a:prstGeom prst="hexagon">
              <a:avLst/>
            </a:prstGeom>
            <a:noFill/>
            <a:ln>
              <a:solidFill>
                <a:schemeClr val="bg1">
                  <a:alpha val="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47" name="Hexagon 46"/>
            <p:cNvSpPr/>
            <p:nvPr/>
          </p:nvSpPr>
          <p:spPr>
            <a:xfrm>
              <a:off x="-1823925" y="2065330"/>
              <a:ext cx="1376516" cy="1199930"/>
            </a:xfrm>
            <a:prstGeom prst="hexagon">
              <a:avLst/>
            </a:prstGeom>
            <a:noFill/>
            <a:ln>
              <a:solidFill>
                <a:schemeClr val="bg1">
                  <a:alpha val="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49" name="Hexagon 48"/>
            <p:cNvSpPr/>
            <p:nvPr/>
          </p:nvSpPr>
          <p:spPr>
            <a:xfrm>
              <a:off x="-1823925" y="4460489"/>
              <a:ext cx="1376516" cy="1199930"/>
            </a:xfrm>
            <a:prstGeom prst="hexagon">
              <a:avLst/>
            </a:prstGeom>
            <a:noFill/>
            <a:ln>
              <a:solidFill>
                <a:schemeClr val="bg1">
                  <a:alpha val="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  <p:sp>
        <p:nvSpPr>
          <p:cNvPr id="2" name="Cube 1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SpPr/>
          <p:nvPr/>
        </p:nvSpPr>
        <p:spPr>
          <a:xfrm rot="17280501">
            <a:off x="1574679" y="1431656"/>
            <a:ext cx="418678" cy="418678"/>
          </a:xfrm>
          <a:prstGeom prst="cube">
            <a:avLst/>
          </a:prstGeom>
          <a:gradFill>
            <a:gsLst>
              <a:gs pos="0">
                <a:schemeClr val="accent1">
                  <a:alpha val="48000"/>
                </a:schemeClr>
              </a:gs>
              <a:gs pos="100000">
                <a:schemeClr val="accent3"/>
              </a:gs>
            </a:gsLst>
            <a:lin ang="16200000" scaled="1"/>
          </a:gradFill>
          <a:ln cap="rnd">
            <a:noFill/>
            <a:round/>
          </a:ln>
          <a:effectLst>
            <a:outerShdw blurRad="292100" dist="508000" dir="5400000" algn="t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3" name="Cylinder 2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SpPr/>
          <p:nvPr/>
        </p:nvSpPr>
        <p:spPr>
          <a:xfrm rot="2992511">
            <a:off x="846612" y="3819573"/>
            <a:ext cx="338545" cy="971835"/>
          </a:xfrm>
          <a:prstGeom prst="can">
            <a:avLst/>
          </a:prstGeom>
          <a:gradFill>
            <a:gsLst>
              <a:gs pos="0">
                <a:schemeClr val="accent4"/>
              </a:gs>
              <a:gs pos="100000">
                <a:schemeClr val="accent4">
                  <a:lumMod val="75000"/>
                </a:schemeClr>
              </a:gs>
            </a:gsLst>
            <a:lin ang="16200000" scaled="1"/>
          </a:gradFill>
          <a:ln cap="rnd">
            <a:noFill/>
            <a:round/>
          </a:ln>
          <a:effectLst>
            <a:outerShdw blurRad="292100" dist="508000" dir="5400000" algn="t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id-ID">
              <a:latin typeface="Arial"/>
              <a:ea typeface="微软雅黑"/>
              <a:cs typeface="+mn-ea"/>
              <a:sym typeface="Arial"/>
            </a:endParaRPr>
          </a:p>
        </p:txBody>
      </p:sp>
      <p:grpSp>
        <p:nvGrpSpPr>
          <p:cNvPr id="26" name="Group 25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GrpSpPr/>
          <p:nvPr/>
        </p:nvGrpSpPr>
        <p:grpSpPr>
          <a:xfrm rot="10800000">
            <a:off x="3744095" y="360181"/>
            <a:ext cx="695325" cy="714375"/>
            <a:chOff x="16962181" y="1183655"/>
            <a:chExt cx="695325" cy="714375"/>
          </a:xfrm>
        </p:grpSpPr>
        <p:sp>
          <p:nvSpPr>
            <p:cNvPr id="27" name="Freeform: Shape 26"/>
            <p:cNvSpPr/>
            <p:nvPr/>
          </p:nvSpPr>
          <p:spPr>
            <a:xfrm>
              <a:off x="16971706" y="1193180"/>
              <a:ext cx="352425" cy="676275"/>
            </a:xfrm>
            <a:custGeom>
              <a:avLst/>
              <a:gdLst>
                <a:gd name="connsiteX0" fmla="*/ 0 w 352425"/>
                <a:gd name="connsiteY0" fmla="*/ 0 h 676275"/>
                <a:gd name="connsiteX1" fmla="*/ 152400 w 352425"/>
                <a:gd name="connsiteY1" fmla="*/ 676275 h 676275"/>
                <a:gd name="connsiteX2" fmla="*/ 352425 w 352425"/>
                <a:gd name="connsiteY2" fmla="*/ 381000 h 676275"/>
                <a:gd name="connsiteX3" fmla="*/ 0 w 352425"/>
                <a:gd name="connsiteY3" fmla="*/ 0 h 676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2425" h="676275">
                  <a:moveTo>
                    <a:pt x="0" y="0"/>
                  </a:moveTo>
                  <a:lnTo>
                    <a:pt x="152400" y="676275"/>
                  </a:lnTo>
                  <a:lnTo>
                    <a:pt x="352425" y="38100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4">
                    <a:lumMod val="75000"/>
                  </a:schemeClr>
                </a:gs>
              </a:gsLst>
              <a:lin ang="16200000" scaled="1"/>
            </a:gradFill>
            <a:ln cap="rnd">
              <a:noFill/>
              <a:round/>
            </a:ln>
            <a:effectLst>
              <a:outerShdw blurRad="292100" dist="508000" dir="5400000" algn="t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28" name="Freeform: Shape 27"/>
            <p:cNvSpPr/>
            <p:nvPr/>
          </p:nvSpPr>
          <p:spPr>
            <a:xfrm>
              <a:off x="16962181" y="1183655"/>
              <a:ext cx="685800" cy="390525"/>
            </a:xfrm>
            <a:custGeom>
              <a:avLst/>
              <a:gdLst>
                <a:gd name="connsiteX0" fmla="*/ 0 w 685800"/>
                <a:gd name="connsiteY0" fmla="*/ 0 h 390525"/>
                <a:gd name="connsiteX1" fmla="*/ 685800 w 685800"/>
                <a:gd name="connsiteY1" fmla="*/ 276225 h 390525"/>
                <a:gd name="connsiteX2" fmla="*/ 342900 w 685800"/>
                <a:gd name="connsiteY2" fmla="*/ 390525 h 390525"/>
                <a:gd name="connsiteX3" fmla="*/ 0 w 685800"/>
                <a:gd name="connsiteY3" fmla="*/ 0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5800" h="390525">
                  <a:moveTo>
                    <a:pt x="0" y="0"/>
                  </a:moveTo>
                  <a:lnTo>
                    <a:pt x="685800" y="276225"/>
                  </a:lnTo>
                  <a:lnTo>
                    <a:pt x="342900" y="39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cap="rnd">
              <a:noFill/>
              <a:round/>
            </a:ln>
            <a:effectLst>
              <a:outerShdw blurRad="292100" dist="508000" dir="5400000" algn="t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29" name="Freeform: Shape 28"/>
            <p:cNvSpPr/>
            <p:nvPr/>
          </p:nvSpPr>
          <p:spPr>
            <a:xfrm>
              <a:off x="17114581" y="1459880"/>
              <a:ext cx="542925" cy="438150"/>
            </a:xfrm>
            <a:custGeom>
              <a:avLst/>
              <a:gdLst>
                <a:gd name="connsiteX0" fmla="*/ 190500 w 542925"/>
                <a:gd name="connsiteY0" fmla="*/ 95250 h 438150"/>
                <a:gd name="connsiteX1" fmla="*/ 0 w 542925"/>
                <a:gd name="connsiteY1" fmla="*/ 438150 h 438150"/>
                <a:gd name="connsiteX2" fmla="*/ 352425 w 542925"/>
                <a:gd name="connsiteY2" fmla="*/ 314325 h 438150"/>
                <a:gd name="connsiteX3" fmla="*/ 542925 w 542925"/>
                <a:gd name="connsiteY3" fmla="*/ 0 h 438150"/>
                <a:gd name="connsiteX4" fmla="*/ 190500 w 542925"/>
                <a:gd name="connsiteY4" fmla="*/ 95250 h 43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2925" h="438150">
                  <a:moveTo>
                    <a:pt x="190500" y="95250"/>
                  </a:moveTo>
                  <a:lnTo>
                    <a:pt x="0" y="438150"/>
                  </a:lnTo>
                  <a:lnTo>
                    <a:pt x="352425" y="314325"/>
                  </a:lnTo>
                  <a:lnTo>
                    <a:pt x="542925" y="0"/>
                  </a:lnTo>
                  <a:lnTo>
                    <a:pt x="190500" y="9525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cap="rnd">
              <a:noFill/>
              <a:round/>
            </a:ln>
            <a:effectLst>
              <a:outerShdw blurRad="292100" dist="508000" dir="5400000" algn="t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  <p:sp>
        <p:nvSpPr>
          <p:cNvPr id="55" name="Cube 54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SpPr/>
          <p:nvPr/>
        </p:nvSpPr>
        <p:spPr>
          <a:xfrm rot="9900000">
            <a:off x="3064075" y="5894843"/>
            <a:ext cx="380835" cy="380835"/>
          </a:xfrm>
          <a:prstGeom prst="cube">
            <a:avLst/>
          </a:prstGeom>
          <a:gradFill>
            <a:gsLst>
              <a:gs pos="0">
                <a:schemeClr val="accent4"/>
              </a:gs>
              <a:gs pos="100000">
                <a:schemeClr val="accent4">
                  <a:lumMod val="75000"/>
                </a:schemeClr>
              </a:gs>
            </a:gsLst>
            <a:lin ang="16200000" scaled="1"/>
          </a:gradFill>
          <a:ln cap="rnd">
            <a:noFill/>
            <a:round/>
          </a:ln>
          <a:effectLst>
            <a:outerShdw blurRad="292100" dist="508000" dir="5400000" algn="t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id-ID"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58" name="椭圆 57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SpPr/>
          <p:nvPr/>
        </p:nvSpPr>
        <p:spPr>
          <a:xfrm>
            <a:off x="5714559" y="815455"/>
            <a:ext cx="6041368" cy="6041368"/>
          </a:xfrm>
          <a:prstGeom prst="ellipse">
            <a:avLst/>
          </a:prstGeom>
          <a:gradFill flip="none" rotWithShape="1">
            <a:gsLst>
              <a:gs pos="3000">
                <a:schemeClr val="accent1">
                  <a:lumMod val="45000"/>
                  <a:lumOff val="55000"/>
                  <a:alpha val="0"/>
                </a:schemeClr>
              </a:gs>
              <a:gs pos="49000">
                <a:schemeClr val="accent2">
                  <a:alpha val="57000"/>
                </a:schemeClr>
              </a:gs>
              <a:gs pos="100000">
                <a:schemeClr val="accent6">
                  <a:alpha val="77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cs typeface="+mn-ea"/>
              <a:sym typeface="Arial"/>
            </a:endParaRPr>
          </a:p>
        </p:txBody>
      </p:sp>
      <p:grpSp>
        <p:nvGrpSpPr>
          <p:cNvPr id="59" name="Group 25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GrpSpPr/>
          <p:nvPr/>
        </p:nvGrpSpPr>
        <p:grpSpPr>
          <a:xfrm rot="10800000">
            <a:off x="9360188" y="219356"/>
            <a:ext cx="695325" cy="714375"/>
            <a:chOff x="16962181" y="1183655"/>
            <a:chExt cx="695325" cy="714375"/>
          </a:xfrm>
        </p:grpSpPr>
        <p:sp>
          <p:nvSpPr>
            <p:cNvPr id="60" name="Freeform: Shape 26"/>
            <p:cNvSpPr/>
            <p:nvPr/>
          </p:nvSpPr>
          <p:spPr>
            <a:xfrm>
              <a:off x="16971706" y="1193180"/>
              <a:ext cx="352425" cy="676275"/>
            </a:xfrm>
            <a:custGeom>
              <a:avLst/>
              <a:gdLst>
                <a:gd name="connsiteX0" fmla="*/ 0 w 352425"/>
                <a:gd name="connsiteY0" fmla="*/ 0 h 676275"/>
                <a:gd name="connsiteX1" fmla="*/ 152400 w 352425"/>
                <a:gd name="connsiteY1" fmla="*/ 676275 h 676275"/>
                <a:gd name="connsiteX2" fmla="*/ 352425 w 352425"/>
                <a:gd name="connsiteY2" fmla="*/ 381000 h 676275"/>
                <a:gd name="connsiteX3" fmla="*/ 0 w 352425"/>
                <a:gd name="connsiteY3" fmla="*/ 0 h 676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2425" h="676275">
                  <a:moveTo>
                    <a:pt x="0" y="0"/>
                  </a:moveTo>
                  <a:lnTo>
                    <a:pt x="152400" y="676275"/>
                  </a:lnTo>
                  <a:lnTo>
                    <a:pt x="352425" y="38100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4">
                    <a:lumMod val="75000"/>
                  </a:schemeClr>
                </a:gs>
              </a:gsLst>
              <a:lin ang="16200000" scaled="1"/>
            </a:gradFill>
            <a:ln cap="rnd">
              <a:noFill/>
              <a:round/>
            </a:ln>
            <a:effectLst>
              <a:outerShdw blurRad="292100" dist="508000" dir="5400000" algn="t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61" name="Freeform: Shape 27"/>
            <p:cNvSpPr/>
            <p:nvPr/>
          </p:nvSpPr>
          <p:spPr>
            <a:xfrm>
              <a:off x="16962181" y="1183655"/>
              <a:ext cx="685800" cy="390525"/>
            </a:xfrm>
            <a:custGeom>
              <a:avLst/>
              <a:gdLst>
                <a:gd name="connsiteX0" fmla="*/ 0 w 685800"/>
                <a:gd name="connsiteY0" fmla="*/ 0 h 390525"/>
                <a:gd name="connsiteX1" fmla="*/ 685800 w 685800"/>
                <a:gd name="connsiteY1" fmla="*/ 276225 h 390525"/>
                <a:gd name="connsiteX2" fmla="*/ 342900 w 685800"/>
                <a:gd name="connsiteY2" fmla="*/ 390525 h 390525"/>
                <a:gd name="connsiteX3" fmla="*/ 0 w 685800"/>
                <a:gd name="connsiteY3" fmla="*/ 0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5800" h="390525">
                  <a:moveTo>
                    <a:pt x="0" y="0"/>
                  </a:moveTo>
                  <a:lnTo>
                    <a:pt x="685800" y="276225"/>
                  </a:lnTo>
                  <a:lnTo>
                    <a:pt x="342900" y="39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cap="rnd">
              <a:noFill/>
              <a:round/>
            </a:ln>
            <a:effectLst>
              <a:outerShdw blurRad="292100" dist="508000" dir="5400000" algn="t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62" name="Freeform: Shape 28"/>
            <p:cNvSpPr/>
            <p:nvPr/>
          </p:nvSpPr>
          <p:spPr>
            <a:xfrm>
              <a:off x="17114581" y="1459880"/>
              <a:ext cx="542925" cy="438150"/>
            </a:xfrm>
            <a:custGeom>
              <a:avLst/>
              <a:gdLst>
                <a:gd name="connsiteX0" fmla="*/ 190500 w 542925"/>
                <a:gd name="connsiteY0" fmla="*/ 95250 h 438150"/>
                <a:gd name="connsiteX1" fmla="*/ 0 w 542925"/>
                <a:gd name="connsiteY1" fmla="*/ 438150 h 438150"/>
                <a:gd name="connsiteX2" fmla="*/ 352425 w 542925"/>
                <a:gd name="connsiteY2" fmla="*/ 314325 h 438150"/>
                <a:gd name="connsiteX3" fmla="*/ 542925 w 542925"/>
                <a:gd name="connsiteY3" fmla="*/ 0 h 438150"/>
                <a:gd name="connsiteX4" fmla="*/ 190500 w 542925"/>
                <a:gd name="connsiteY4" fmla="*/ 95250 h 43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2925" h="438150">
                  <a:moveTo>
                    <a:pt x="190500" y="95250"/>
                  </a:moveTo>
                  <a:lnTo>
                    <a:pt x="0" y="438150"/>
                  </a:lnTo>
                  <a:lnTo>
                    <a:pt x="352425" y="314325"/>
                  </a:lnTo>
                  <a:lnTo>
                    <a:pt x="542925" y="0"/>
                  </a:lnTo>
                  <a:lnTo>
                    <a:pt x="190500" y="9525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cap="rnd">
              <a:noFill/>
              <a:round/>
            </a:ln>
            <a:effectLst>
              <a:outerShdw blurRad="292100" dist="508000" dir="5400000" algn="t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  <p:pic>
        <p:nvPicPr>
          <p:cNvPr id="10" name="图片 9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7777" y="815455"/>
            <a:ext cx="11471457" cy="6253949"/>
          </a:xfrm>
          <a:prstGeom prst="rect">
            <a:avLst/>
          </a:prstGeom>
        </p:spPr>
      </p:pic>
      <p:sp>
        <p:nvSpPr>
          <p:cNvPr id="63" name="椭圆 62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SpPr/>
          <p:nvPr/>
        </p:nvSpPr>
        <p:spPr>
          <a:xfrm>
            <a:off x="8629224" y="-28575"/>
            <a:ext cx="3275748" cy="3275748"/>
          </a:xfrm>
          <a:prstGeom prst="ellipse">
            <a:avLst/>
          </a:prstGeom>
          <a:gradFill flip="none" rotWithShape="1">
            <a:gsLst>
              <a:gs pos="3000">
                <a:schemeClr val="accent1">
                  <a:lumMod val="45000"/>
                  <a:lumOff val="55000"/>
                  <a:alpha val="0"/>
                </a:schemeClr>
              </a:gs>
              <a:gs pos="49000">
                <a:schemeClr val="accent2">
                  <a:alpha val="57000"/>
                </a:schemeClr>
              </a:gs>
              <a:gs pos="100000">
                <a:schemeClr val="accent4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64" name="椭圆 63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SpPr/>
          <p:nvPr/>
        </p:nvSpPr>
        <p:spPr>
          <a:xfrm>
            <a:off x="6434545" y="5167864"/>
            <a:ext cx="1328810" cy="1328810"/>
          </a:xfrm>
          <a:prstGeom prst="ellipse">
            <a:avLst/>
          </a:prstGeom>
          <a:gradFill flip="none" rotWithShape="1">
            <a:gsLst>
              <a:gs pos="3000">
                <a:schemeClr val="accent1">
                  <a:lumMod val="45000"/>
                  <a:lumOff val="55000"/>
                  <a:alpha val="0"/>
                </a:schemeClr>
              </a:gs>
              <a:gs pos="49000">
                <a:schemeClr val="accent6">
                  <a:alpha val="39000"/>
                </a:schemeClr>
              </a:gs>
              <a:gs pos="100000">
                <a:schemeClr val="accent4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cs typeface="+mn-ea"/>
              <a:sym typeface="Arial"/>
            </a:endParaRPr>
          </a:p>
        </p:txBody>
      </p:sp>
      <p:grpSp>
        <p:nvGrpSpPr>
          <p:cNvPr id="65" name="Group 7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GrpSpPr/>
          <p:nvPr/>
        </p:nvGrpSpPr>
        <p:grpSpPr>
          <a:xfrm>
            <a:off x="4038393" y="5407613"/>
            <a:ext cx="695325" cy="714375"/>
            <a:chOff x="16962181" y="1183655"/>
            <a:chExt cx="695325" cy="714375"/>
          </a:xfrm>
        </p:grpSpPr>
        <p:sp>
          <p:nvSpPr>
            <p:cNvPr id="66" name="Freeform: Shape 4"/>
            <p:cNvSpPr/>
            <p:nvPr/>
          </p:nvSpPr>
          <p:spPr>
            <a:xfrm>
              <a:off x="16971706" y="1193180"/>
              <a:ext cx="352425" cy="676275"/>
            </a:xfrm>
            <a:custGeom>
              <a:avLst/>
              <a:gdLst>
                <a:gd name="connsiteX0" fmla="*/ 0 w 352425"/>
                <a:gd name="connsiteY0" fmla="*/ 0 h 676275"/>
                <a:gd name="connsiteX1" fmla="*/ 152400 w 352425"/>
                <a:gd name="connsiteY1" fmla="*/ 676275 h 676275"/>
                <a:gd name="connsiteX2" fmla="*/ 352425 w 352425"/>
                <a:gd name="connsiteY2" fmla="*/ 381000 h 676275"/>
                <a:gd name="connsiteX3" fmla="*/ 0 w 352425"/>
                <a:gd name="connsiteY3" fmla="*/ 0 h 676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2425" h="676275">
                  <a:moveTo>
                    <a:pt x="0" y="0"/>
                  </a:moveTo>
                  <a:lnTo>
                    <a:pt x="152400" y="676275"/>
                  </a:lnTo>
                  <a:lnTo>
                    <a:pt x="352425" y="38100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4">
                    <a:lumMod val="75000"/>
                  </a:schemeClr>
                </a:gs>
              </a:gsLst>
              <a:lin ang="16200000" scaled="1"/>
            </a:gradFill>
            <a:ln cap="rnd">
              <a:noFill/>
              <a:round/>
            </a:ln>
            <a:effectLst>
              <a:outerShdw blurRad="292100" dist="508000" dir="5400000" algn="t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67" name="Freeform: Shape 5"/>
            <p:cNvSpPr/>
            <p:nvPr/>
          </p:nvSpPr>
          <p:spPr>
            <a:xfrm>
              <a:off x="16962181" y="1183655"/>
              <a:ext cx="685800" cy="390525"/>
            </a:xfrm>
            <a:custGeom>
              <a:avLst/>
              <a:gdLst>
                <a:gd name="connsiteX0" fmla="*/ 0 w 685800"/>
                <a:gd name="connsiteY0" fmla="*/ 0 h 390525"/>
                <a:gd name="connsiteX1" fmla="*/ 685800 w 685800"/>
                <a:gd name="connsiteY1" fmla="*/ 276225 h 390525"/>
                <a:gd name="connsiteX2" fmla="*/ 342900 w 685800"/>
                <a:gd name="connsiteY2" fmla="*/ 390525 h 390525"/>
                <a:gd name="connsiteX3" fmla="*/ 0 w 685800"/>
                <a:gd name="connsiteY3" fmla="*/ 0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5800" h="390525">
                  <a:moveTo>
                    <a:pt x="0" y="0"/>
                  </a:moveTo>
                  <a:lnTo>
                    <a:pt x="685800" y="276225"/>
                  </a:lnTo>
                  <a:lnTo>
                    <a:pt x="342900" y="39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cap="rnd">
              <a:noFill/>
              <a:round/>
            </a:ln>
            <a:effectLst>
              <a:outerShdw blurRad="292100" dist="508000" dir="5400000" algn="t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68" name="Freeform: Shape 6"/>
            <p:cNvSpPr/>
            <p:nvPr/>
          </p:nvSpPr>
          <p:spPr>
            <a:xfrm>
              <a:off x="17114581" y="1459880"/>
              <a:ext cx="542925" cy="438150"/>
            </a:xfrm>
            <a:custGeom>
              <a:avLst/>
              <a:gdLst>
                <a:gd name="connsiteX0" fmla="*/ 190500 w 542925"/>
                <a:gd name="connsiteY0" fmla="*/ 95250 h 438150"/>
                <a:gd name="connsiteX1" fmla="*/ 0 w 542925"/>
                <a:gd name="connsiteY1" fmla="*/ 438150 h 438150"/>
                <a:gd name="connsiteX2" fmla="*/ 352425 w 542925"/>
                <a:gd name="connsiteY2" fmla="*/ 314325 h 438150"/>
                <a:gd name="connsiteX3" fmla="*/ 542925 w 542925"/>
                <a:gd name="connsiteY3" fmla="*/ 0 h 438150"/>
                <a:gd name="connsiteX4" fmla="*/ 190500 w 542925"/>
                <a:gd name="connsiteY4" fmla="*/ 95250 h 43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2925" h="438150">
                  <a:moveTo>
                    <a:pt x="190500" y="95250"/>
                  </a:moveTo>
                  <a:lnTo>
                    <a:pt x="0" y="438150"/>
                  </a:lnTo>
                  <a:lnTo>
                    <a:pt x="352425" y="314325"/>
                  </a:lnTo>
                  <a:lnTo>
                    <a:pt x="542925" y="0"/>
                  </a:lnTo>
                  <a:lnTo>
                    <a:pt x="190500" y="9525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cap="rnd">
              <a:noFill/>
              <a:round/>
            </a:ln>
            <a:effectLst>
              <a:outerShdw blurRad="292100" dist="508000" dir="5400000" algn="t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  <p:sp>
        <p:nvSpPr>
          <p:cNvPr id="69" name="TextBox 62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SpPr txBox="1"/>
          <p:nvPr/>
        </p:nvSpPr>
        <p:spPr>
          <a:xfrm>
            <a:off x="1192732" y="2518933"/>
            <a:ext cx="535755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d-ID"/>
            </a:defPPr>
            <a:lvl1pPr>
              <a:defRPr sz="7200" spc="-150">
                <a:solidFill>
                  <a:schemeClr val="bg1"/>
                </a:solidFill>
                <a:effectLst>
                  <a:outerShdw blurRad="482600" sx="102000" sy="102000" algn="ctr" rotWithShape="0">
                    <a:prstClr val="black">
                      <a:alpha val="40000"/>
                    </a:prstClr>
                  </a:outerShdw>
                </a:effectLst>
                <a:latin typeface="Rajdhani" panose="02000000000000000000" pitchFamily="2" charset="0"/>
                <a:cs typeface="Rajdhani" panose="02000000000000000000" pitchFamily="2" charset="0"/>
              </a:defRPr>
            </a:lvl1pPr>
          </a:lstStyle>
          <a:p>
            <a:r>
              <a:rPr lang="en-US" altLang="zh-CN" sz="6600" b="1" dirty="0">
                <a:latin typeface="Arial"/>
                <a:ea typeface="微软雅黑"/>
                <a:cs typeface="Arial Unicode MS" panose="020B0604020202020204" pitchFamily="34" charset="-122"/>
                <a:sym typeface="Arial"/>
              </a:rPr>
              <a:t>PART THREE</a:t>
            </a:r>
            <a:endParaRPr lang="id-ID" sz="6600" b="1" dirty="0">
              <a:latin typeface="Arial"/>
              <a:ea typeface="微软雅黑"/>
              <a:cs typeface="Arial Unicode MS" panose="020B0604020202020204" pitchFamily="34" charset="-122"/>
              <a:sym typeface="Arial"/>
            </a:endParaRPr>
          </a:p>
        </p:txBody>
      </p:sp>
      <p:sp>
        <p:nvSpPr>
          <p:cNvPr id="70" name="文本框 69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SpPr txBox="1"/>
          <p:nvPr/>
        </p:nvSpPr>
        <p:spPr>
          <a:xfrm>
            <a:off x="1334045" y="3681714"/>
            <a:ext cx="4527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400" b="1" spc="600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PRESENTATION TEMPLATE</a:t>
            </a:r>
            <a:endParaRPr lang="ru-RU" altLang="zh-CN" sz="1400" b="1" dirty="0">
              <a:solidFill>
                <a:schemeClr val="bg1"/>
              </a:solidFill>
              <a:latin typeface="Arial"/>
              <a:ea typeface="微软雅黑"/>
              <a:cs typeface="+mn-ea"/>
              <a:sym typeface="Arial"/>
            </a:endParaRPr>
          </a:p>
          <a:p>
            <a:pPr algn="dist"/>
            <a:endParaRPr lang="zh-CN" altLang="en-US" sz="1400" b="1" dirty="0">
              <a:solidFill>
                <a:schemeClr val="bg1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cxnSp>
        <p:nvCxnSpPr>
          <p:cNvPr id="71" name="Straight Connector 65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CxnSpPr/>
          <p:nvPr/>
        </p:nvCxnSpPr>
        <p:spPr>
          <a:xfrm>
            <a:off x="1490246" y="4733381"/>
            <a:ext cx="0" cy="863237"/>
          </a:xfrm>
          <a:prstGeom prst="line">
            <a:avLst/>
          </a:prstGeom>
          <a:ln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Freeform 62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SpPr>
            <a:spLocks noEditPoints="1"/>
          </p:cNvSpPr>
          <p:nvPr/>
        </p:nvSpPr>
        <p:spPr bwMode="auto">
          <a:xfrm>
            <a:off x="1449608" y="6058267"/>
            <a:ext cx="137450" cy="135137"/>
          </a:xfrm>
          <a:custGeom>
            <a:avLst/>
            <a:gdLst>
              <a:gd name="T0" fmla="*/ 92739 w 55"/>
              <a:gd name="T1" fmla="*/ 185737 h 54"/>
              <a:gd name="T2" fmla="*/ 0 w 55"/>
              <a:gd name="T3" fmla="*/ 92869 h 54"/>
              <a:gd name="T4" fmla="*/ 92739 w 55"/>
              <a:gd name="T5" fmla="*/ 0 h 54"/>
              <a:gd name="T6" fmla="*/ 188913 w 55"/>
              <a:gd name="T7" fmla="*/ 92869 h 54"/>
              <a:gd name="T8" fmla="*/ 92739 w 55"/>
              <a:gd name="T9" fmla="*/ 185737 h 54"/>
              <a:gd name="T10" fmla="*/ 13739 w 55"/>
              <a:gd name="T11" fmla="*/ 92869 h 54"/>
              <a:gd name="T12" fmla="*/ 92739 w 55"/>
              <a:gd name="T13" fmla="*/ 171979 h 54"/>
              <a:gd name="T14" fmla="*/ 171739 w 55"/>
              <a:gd name="T15" fmla="*/ 92869 h 54"/>
              <a:gd name="T16" fmla="*/ 92739 w 55"/>
              <a:gd name="T17" fmla="*/ 13758 h 54"/>
              <a:gd name="T18" fmla="*/ 13739 w 55"/>
              <a:gd name="T19" fmla="*/ 92869 h 54"/>
              <a:gd name="T20" fmla="*/ 140826 w 55"/>
              <a:gd name="T21" fmla="*/ 127264 h 54"/>
              <a:gd name="T22" fmla="*/ 96174 w 55"/>
              <a:gd name="T23" fmla="*/ 151341 h 54"/>
              <a:gd name="T24" fmla="*/ 37783 w 55"/>
              <a:gd name="T25" fmla="*/ 92869 h 54"/>
              <a:gd name="T26" fmla="*/ 96174 w 55"/>
              <a:gd name="T27" fmla="*/ 34396 h 54"/>
              <a:gd name="T28" fmla="*/ 137391 w 55"/>
              <a:gd name="T29" fmla="*/ 58473 h 54"/>
              <a:gd name="T30" fmla="*/ 137391 w 55"/>
              <a:gd name="T31" fmla="*/ 72231 h 54"/>
              <a:gd name="T32" fmla="*/ 137391 w 55"/>
              <a:gd name="T33" fmla="*/ 72231 h 54"/>
              <a:gd name="T34" fmla="*/ 123652 w 55"/>
              <a:gd name="T35" fmla="*/ 72231 h 54"/>
              <a:gd name="T36" fmla="*/ 120217 w 55"/>
              <a:gd name="T37" fmla="*/ 72231 h 54"/>
              <a:gd name="T38" fmla="*/ 120217 w 55"/>
              <a:gd name="T39" fmla="*/ 61912 h 54"/>
              <a:gd name="T40" fmla="*/ 96174 w 55"/>
              <a:gd name="T41" fmla="*/ 51594 h 54"/>
              <a:gd name="T42" fmla="*/ 54957 w 55"/>
              <a:gd name="T43" fmla="*/ 92869 h 54"/>
              <a:gd name="T44" fmla="*/ 96174 w 55"/>
              <a:gd name="T45" fmla="*/ 134143 h 54"/>
              <a:gd name="T46" fmla="*/ 120217 w 55"/>
              <a:gd name="T47" fmla="*/ 123825 h 54"/>
              <a:gd name="T48" fmla="*/ 120217 w 55"/>
              <a:gd name="T49" fmla="*/ 113506 h 54"/>
              <a:gd name="T50" fmla="*/ 123652 w 55"/>
              <a:gd name="T51" fmla="*/ 113506 h 54"/>
              <a:gd name="T52" fmla="*/ 137391 w 55"/>
              <a:gd name="T53" fmla="*/ 113506 h 54"/>
              <a:gd name="T54" fmla="*/ 140826 w 55"/>
              <a:gd name="T55" fmla="*/ 113506 h 54"/>
              <a:gd name="T56" fmla="*/ 140826 w 55"/>
              <a:gd name="T57" fmla="*/ 127264 h 5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55" h="54">
                <a:moveTo>
                  <a:pt x="27" y="54"/>
                </a:moveTo>
                <a:cubicBezTo>
                  <a:pt x="12" y="54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4"/>
                  <a:pt x="27" y="54"/>
                </a:cubicBezTo>
                <a:close/>
                <a:moveTo>
                  <a:pt x="4" y="27"/>
                </a:moveTo>
                <a:cubicBezTo>
                  <a:pt x="4" y="40"/>
                  <a:pt x="15" y="50"/>
                  <a:pt x="27" y="50"/>
                </a:cubicBezTo>
                <a:cubicBezTo>
                  <a:pt x="40" y="50"/>
                  <a:pt x="50" y="40"/>
                  <a:pt x="50" y="27"/>
                </a:cubicBezTo>
                <a:cubicBezTo>
                  <a:pt x="50" y="14"/>
                  <a:pt x="40" y="4"/>
                  <a:pt x="27" y="4"/>
                </a:cubicBezTo>
                <a:cubicBezTo>
                  <a:pt x="15" y="4"/>
                  <a:pt x="4" y="14"/>
                  <a:pt x="4" y="27"/>
                </a:cubicBezTo>
                <a:close/>
                <a:moveTo>
                  <a:pt x="41" y="37"/>
                </a:moveTo>
                <a:cubicBezTo>
                  <a:pt x="41" y="42"/>
                  <a:pt x="33" y="44"/>
                  <a:pt x="28" y="44"/>
                </a:cubicBezTo>
                <a:cubicBezTo>
                  <a:pt x="18" y="44"/>
                  <a:pt x="11" y="37"/>
                  <a:pt x="11" y="27"/>
                </a:cubicBezTo>
                <a:cubicBezTo>
                  <a:pt x="11" y="17"/>
                  <a:pt x="18" y="10"/>
                  <a:pt x="28" y="10"/>
                </a:cubicBezTo>
                <a:cubicBezTo>
                  <a:pt x="31" y="10"/>
                  <a:pt x="40" y="11"/>
                  <a:pt x="40" y="17"/>
                </a:cubicBezTo>
                <a:cubicBezTo>
                  <a:pt x="40" y="21"/>
                  <a:pt x="40" y="21"/>
                  <a:pt x="40" y="21"/>
                </a:cubicBezTo>
                <a:cubicBezTo>
                  <a:pt x="40" y="21"/>
                  <a:pt x="40" y="21"/>
                  <a:pt x="40" y="21"/>
                </a:cubicBezTo>
                <a:cubicBezTo>
                  <a:pt x="36" y="21"/>
                  <a:pt x="36" y="21"/>
                  <a:pt x="36" y="21"/>
                </a:cubicBezTo>
                <a:cubicBezTo>
                  <a:pt x="35" y="21"/>
                  <a:pt x="35" y="21"/>
                  <a:pt x="35" y="21"/>
                </a:cubicBezTo>
                <a:cubicBezTo>
                  <a:pt x="35" y="18"/>
                  <a:pt x="35" y="18"/>
                  <a:pt x="35" y="18"/>
                </a:cubicBezTo>
                <a:cubicBezTo>
                  <a:pt x="35" y="16"/>
                  <a:pt x="31" y="15"/>
                  <a:pt x="28" y="15"/>
                </a:cubicBezTo>
                <a:cubicBezTo>
                  <a:pt x="21" y="15"/>
                  <a:pt x="16" y="20"/>
                  <a:pt x="16" y="27"/>
                </a:cubicBezTo>
                <a:cubicBezTo>
                  <a:pt x="16" y="34"/>
                  <a:pt x="21" y="39"/>
                  <a:pt x="28" y="39"/>
                </a:cubicBezTo>
                <a:cubicBezTo>
                  <a:pt x="31" y="39"/>
                  <a:pt x="35" y="38"/>
                  <a:pt x="35" y="36"/>
                </a:cubicBezTo>
                <a:cubicBezTo>
                  <a:pt x="35" y="33"/>
                  <a:pt x="35" y="33"/>
                  <a:pt x="35" y="33"/>
                </a:cubicBezTo>
                <a:cubicBezTo>
                  <a:pt x="35" y="33"/>
                  <a:pt x="36" y="33"/>
                  <a:pt x="36" y="33"/>
                </a:cubicBezTo>
                <a:cubicBezTo>
                  <a:pt x="40" y="33"/>
                  <a:pt x="40" y="33"/>
                  <a:pt x="40" y="33"/>
                </a:cubicBezTo>
                <a:cubicBezTo>
                  <a:pt x="41" y="33"/>
                  <a:pt x="41" y="33"/>
                  <a:pt x="41" y="33"/>
                </a:cubicBezTo>
                <a:lnTo>
                  <a:pt x="41" y="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algn="l"/>
            <a:endParaRPr lang="en-US" sz="1000" dirty="0">
              <a:solidFill>
                <a:schemeClr val="tx2">
                  <a:lumMod val="7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73" name="TextBox 40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SpPr txBox="1"/>
          <p:nvPr/>
        </p:nvSpPr>
        <p:spPr>
          <a:xfrm>
            <a:off x="1624596" y="5998877"/>
            <a:ext cx="23952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00" spc="300" dirty="0">
                <a:solidFill>
                  <a:schemeClr val="bg1"/>
                </a:solidFill>
                <a:latin typeface="Arial"/>
                <a:ea typeface="微软雅黑"/>
                <a:cs typeface="Segoe UI" panose="020B0502040204020203" pitchFamily="34" charset="0"/>
                <a:sym typeface="Arial"/>
              </a:rPr>
              <a:t>HEIJIALUO.ALL RIGHTS</a:t>
            </a:r>
            <a:endParaRPr lang="id-ID" sz="1000" spc="300" dirty="0">
              <a:solidFill>
                <a:schemeClr val="bg1"/>
              </a:solidFill>
              <a:latin typeface="Arial"/>
              <a:ea typeface="微软雅黑"/>
              <a:cs typeface="Segoe UI" panose="020B0502040204020203" pitchFamily="34" charset="0"/>
              <a:sym typeface="Arial"/>
            </a:endParaRPr>
          </a:p>
        </p:txBody>
      </p:sp>
      <p:sp>
        <p:nvSpPr>
          <p:cNvPr id="4" name="e7d195523061f1c0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 hidden="1"/>
          <p:cNvSpPr txBox="1"/>
          <p:nvPr/>
        </p:nvSpPr>
        <p:spPr>
          <a:xfrm>
            <a:off x="-355600" y="1803400"/>
            <a:ext cx="284693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latin typeface="Arial"/>
                <a:ea typeface="微软雅黑"/>
                <a:sym typeface="Arial"/>
              </a:rPr>
              <a:t>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</a:t>
            </a:r>
            <a:endParaRPr lang="zh-CN" altLang="en-US" sz="100">
              <a:latin typeface="Arial"/>
              <a:ea typeface="微软雅黑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61">
        <p:fade/>
      </p:transition>
    </mc:Choice>
    <mc:Fallback xmlns="">
      <p:transition spd="med" advTm="1061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e7d195523061f1c03a90ee8e42cb24248e56383cd534985688F9F494128731F165EE95AB4B0C0A38076AAEA07667B1565C446FC45FF01DFB0E885BCDBDF3A284F3DB14DA61DD97F0BAB2E6C668FB4931B99D40B68E3E163A3A4B4FF9E05F32600ADA91C98B4F08D1B805A2C545E5A028E2D477D6D81307A6D0037F75070707DD2AC68F0968EA62A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927311"/>
          </a:xfrm>
          <a:prstGeom prst="rect">
            <a:avLst/>
          </a:prstGeom>
        </p:spPr>
      </p:pic>
      <p:sp>
        <p:nvSpPr>
          <p:cNvPr id="17" name="矩形 16" descr="e7d195523061f1c03a90ee8e42cb24248e56383cd534985688F9F494128731F165EE95AB4B0C0A38076AAEA07667B1565C446FC45FF01DFB0E885BCDBDF3A284F3DB14DA61DD97F0BAB2E6C668FB4931B99D40B68E3E163A3A4B4FF9E05F32600ADA91C98B4F08D1B805A2C545E5A028E2D477D6D81307A6D0037F75070707DD2AC68F0968EA62A7"/>
          <p:cNvSpPr/>
          <p:nvPr/>
        </p:nvSpPr>
        <p:spPr>
          <a:xfrm>
            <a:off x="725019" y="4438650"/>
            <a:ext cx="6685431" cy="18700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55600" dist="393700" dir="2700000" algn="tl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sym typeface="Arial"/>
            </a:endParaRPr>
          </a:p>
        </p:txBody>
      </p:sp>
      <p:sp>
        <p:nvSpPr>
          <p:cNvPr id="2" name="TextBox 61" descr="e7d195523061f1c03a90ee8e42cb24248e56383cd534985688F9F494128731F165EE95AB4B0C0A38076AAEA07667B1565C446FC45FF01DFB0E885BCDBDF3A284F3DB14DA61DD97F0BAB2E6C668FB4931B99D40B68E3E163A3A4B4FF9E05F32600ADA91C98B4F08D1B805A2C545E5A028E2D477D6D81307A6D0037F75070707DD2AC68F0968EA62A7"/>
          <p:cNvSpPr txBox="1"/>
          <p:nvPr/>
        </p:nvSpPr>
        <p:spPr>
          <a:xfrm>
            <a:off x="725019" y="832093"/>
            <a:ext cx="5598518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>
              <a:defRPr sz="3600" b="1" spc="1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思源黑体 CN Normal" panose="020B0400000000000000" charset="-122"/>
                <a:cs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3600" b="1" i="0" u="none" strike="noStrike" kern="1200" cap="none" spc="10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ea typeface="微软雅黑"/>
                <a:sym typeface="Arial"/>
              </a:rPr>
              <a:t>Our Mission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3600" b="1" i="1" u="none" strike="noStrike" kern="1200" cap="none" spc="100" normalizeH="0" baseline="0" noProof="0" dirty="0">
                <a:ln>
                  <a:noFill/>
                </a:ln>
                <a:gradFill>
                  <a:gsLst>
                    <a:gs pos="0">
                      <a:srgbClr val="1A46CC"/>
                    </a:gs>
                    <a:gs pos="100000">
                      <a:srgbClr val="626CFF"/>
                    </a:gs>
                  </a:gsLst>
                  <a:lin ang="2700000" scaled="0"/>
                </a:gradFill>
                <a:effectLst/>
                <a:uLnTx/>
                <a:uFillTx/>
                <a:latin typeface="Arial"/>
                <a:ea typeface="微软雅黑"/>
                <a:sym typeface="Arial"/>
              </a:rPr>
              <a:t>About Us</a:t>
            </a:r>
          </a:p>
        </p:txBody>
      </p:sp>
      <p:sp>
        <p:nvSpPr>
          <p:cNvPr id="3" name="Shape 705" descr="e7d195523061f1c03a90ee8e42cb24248e56383cd534985688F9F494128731F165EE95AB4B0C0A38076AAEA07667B1565C446FC45FF01DFB0E885BCDBDF3A284F3DB14DA61DD97F0BAB2E6C668FB4931B99D40B68E3E163A3A4B4FF9E05F32600ADA91C98B4F08D1B805A2C545E5A028E2D477D6D81307A6D0037F75070707DD2AC68F0968EA62A7"/>
          <p:cNvSpPr/>
          <p:nvPr/>
        </p:nvSpPr>
        <p:spPr>
          <a:xfrm>
            <a:off x="849704" y="4636778"/>
            <a:ext cx="6141646" cy="1292662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sym typeface="Arial"/>
              </a:rPr>
              <a:t>Hello, everyone! My name is company, I am a professional PPT designer, to provide you with professional PPT template, you can search the </a:t>
            </a:r>
            <a:r>
              <a:rPr kumimoji="0" lang="en-US" altLang="zh-CN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sym typeface="Arial"/>
              </a:rPr>
              <a:t>Pptstore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sym typeface="Arial"/>
              </a:rPr>
              <a:t> this website company find me, Or just copy this link to my home page https://www.pptstore.net/author/company/</a:t>
            </a:r>
          </a:p>
        </p:txBody>
      </p:sp>
      <p:grpSp>
        <p:nvGrpSpPr>
          <p:cNvPr id="4" name="Group 32" descr="e7d195523061f1c03a90ee8e42cb24248e56383cd534985688F9F494128731F165EE95AB4B0C0A38076AAEA07667B1565C446FC45FF01DFB0E885BCDBDF3A284F3DB14DA61DD97F0BAB2E6C668FB4931B99D40B68E3E163A3A4B4FF9E05F32600ADA91C98B4F08D1B805A2C545E5A028E2D477D6D81307A6D0037F75070707DD2AC68F0968EA62A7"/>
          <p:cNvGrpSpPr/>
          <p:nvPr/>
        </p:nvGrpSpPr>
        <p:grpSpPr>
          <a:xfrm>
            <a:off x="725019" y="2528151"/>
            <a:ext cx="2928152" cy="1727550"/>
            <a:chOff x="1285708" y="1663470"/>
            <a:chExt cx="2928152" cy="1727550"/>
          </a:xfrm>
        </p:grpSpPr>
        <p:sp>
          <p:nvSpPr>
            <p:cNvPr id="5" name="Title 3"/>
            <p:cNvSpPr txBox="1"/>
            <p:nvPr/>
          </p:nvSpPr>
          <p:spPr>
            <a:xfrm>
              <a:off x="1285708" y="3126978"/>
              <a:ext cx="2900026" cy="264042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alpha val="50000"/>
                    </a:srgbClr>
                  </a:solidFill>
                  <a:effectLst/>
                  <a:uLnTx/>
                  <a:uFillTx/>
                  <a:latin typeface="Arial"/>
                  <a:ea typeface="微软雅黑"/>
                  <a:cs typeface="+mn-ea"/>
                  <a:sym typeface="Arial"/>
                </a:rPr>
                <a:t>Business Department Analysis</a:t>
              </a:r>
            </a:p>
          </p:txBody>
        </p:sp>
        <p:sp>
          <p:nvSpPr>
            <p:cNvPr id="6" name="Title 3"/>
            <p:cNvSpPr txBox="1"/>
            <p:nvPr/>
          </p:nvSpPr>
          <p:spPr>
            <a:xfrm>
              <a:off x="1645920" y="1673940"/>
              <a:ext cx="2567940" cy="246539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ea"/>
                  <a:sym typeface="Arial"/>
                </a:rPr>
                <a:t>Developer</a:t>
              </a:r>
              <a:endPara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7" name="Title 3"/>
            <p:cNvSpPr txBox="1"/>
            <p:nvPr/>
          </p:nvSpPr>
          <p:spPr>
            <a:xfrm>
              <a:off x="1313833" y="1995323"/>
              <a:ext cx="2073601" cy="545583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alpha val="70000"/>
                    </a:srgbClr>
                  </a:solidFill>
                  <a:effectLst/>
                  <a:uLnTx/>
                  <a:uFillTx/>
                  <a:latin typeface="Arial"/>
                  <a:ea typeface="微软雅黑"/>
                  <a:cs typeface="+mn-ea"/>
                  <a:sym typeface="Arial"/>
                </a:rPr>
                <a:t>Hey, hey, hey! It's Fat company! Now I'm </a:t>
              </a:r>
              <a:r>
                <a:rPr kumimoji="0" lang="en-US" altLang="zh-CN" sz="14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>
                      <a:alpha val="70000"/>
                    </a:srgbClr>
                  </a:solidFill>
                  <a:effectLst/>
                  <a:uLnTx/>
                  <a:uFillTx/>
                  <a:latin typeface="Arial"/>
                  <a:ea typeface="微软雅黑"/>
                  <a:cs typeface="+mn-ea"/>
                  <a:sym typeface="Arial"/>
                </a:rPr>
                <a:t>gonna</a:t>
              </a:r>
              <a:r>
                <a:rPr kumimoji="0" lang="en-US" altLang="zh-CN" sz="14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alpha val="70000"/>
                    </a:srgbClr>
                  </a:solidFill>
                  <a:effectLst/>
                  <a:uLnTx/>
                  <a:uFillTx/>
                  <a:latin typeface="Arial"/>
                  <a:ea typeface="微软雅黑"/>
                  <a:cs typeface="+mn-ea"/>
                  <a:sym typeface="Arial"/>
                </a:rPr>
                <a:t> sing a song for you</a:t>
              </a:r>
              <a:endParaRPr kumimoji="0" lang="en-US" altLang="zh-CN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alpha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8" name="Oval 48"/>
            <p:cNvSpPr/>
            <p:nvPr/>
          </p:nvSpPr>
          <p:spPr>
            <a:xfrm>
              <a:off x="1410393" y="1663470"/>
              <a:ext cx="235527" cy="23552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  <a:cs typeface="+mn-ea"/>
                  <a:sym typeface="Arial"/>
                </a:rPr>
                <a:t>1</a:t>
              </a:r>
            </a:p>
          </p:txBody>
        </p:sp>
      </p:grpSp>
      <p:grpSp>
        <p:nvGrpSpPr>
          <p:cNvPr id="9" name="Group 33" descr="e7d195523061f1c03a90ee8e42cb24248e56383cd534985688F9F494128731F165EE95AB4B0C0A38076AAEA07667B1565C446FC45FF01DFB0E885BCDBDF3A284F3DB14DA61DD97F0BAB2E6C668FB4931B99D40B68E3E163A3A4B4FF9E05F32600ADA91C98B4F08D1B805A2C545E5A028E2D477D6D81307A6D0037F75070707DD2AC68F0968EA62A7"/>
          <p:cNvGrpSpPr/>
          <p:nvPr/>
        </p:nvGrpSpPr>
        <p:grpSpPr>
          <a:xfrm>
            <a:off x="3105160" y="2538621"/>
            <a:ext cx="2990840" cy="1637884"/>
            <a:chOff x="1223020" y="1663470"/>
            <a:chExt cx="2990840" cy="1637884"/>
          </a:xfrm>
        </p:grpSpPr>
        <p:sp>
          <p:nvSpPr>
            <p:cNvPr id="10" name="Title 3"/>
            <p:cNvSpPr txBox="1"/>
            <p:nvPr/>
          </p:nvSpPr>
          <p:spPr>
            <a:xfrm>
              <a:off x="1223020" y="3037312"/>
              <a:ext cx="2900026" cy="264042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alpha val="50000"/>
                    </a:srgbClr>
                  </a:solidFill>
                  <a:effectLst/>
                  <a:uLnTx/>
                  <a:uFillTx/>
                  <a:latin typeface="Arial"/>
                  <a:ea typeface="微软雅黑"/>
                  <a:cs typeface="+mn-ea"/>
                  <a:sym typeface="Arial"/>
                </a:rPr>
                <a:t>Business Department Analysis</a:t>
              </a:r>
            </a:p>
          </p:txBody>
        </p:sp>
        <p:sp>
          <p:nvSpPr>
            <p:cNvPr id="11" name="Title 3"/>
            <p:cNvSpPr txBox="1"/>
            <p:nvPr/>
          </p:nvSpPr>
          <p:spPr>
            <a:xfrm>
              <a:off x="1645920" y="1673940"/>
              <a:ext cx="2567940" cy="246539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ea"/>
                  <a:sym typeface="Arial"/>
                </a:rPr>
                <a:t>Programming</a:t>
              </a:r>
              <a:endPara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12" name="Title 3"/>
            <p:cNvSpPr txBox="1"/>
            <p:nvPr/>
          </p:nvSpPr>
          <p:spPr>
            <a:xfrm>
              <a:off x="1313834" y="1995323"/>
              <a:ext cx="1840258" cy="545583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alpha val="70000"/>
                    </a:srgbClr>
                  </a:solidFill>
                  <a:effectLst/>
                  <a:uLnTx/>
                  <a:uFillTx/>
                  <a:latin typeface="Arial"/>
                  <a:ea typeface="微软雅黑"/>
                  <a:cs typeface="+mn-ea"/>
                  <a:sym typeface="Arial"/>
                </a:rPr>
                <a:t>Hey, hey, hey! It's Fat company! Now I'm </a:t>
              </a:r>
              <a:r>
                <a:rPr kumimoji="0" lang="en-US" altLang="zh-CN" sz="14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>
                      <a:alpha val="70000"/>
                    </a:srgbClr>
                  </a:solidFill>
                  <a:effectLst/>
                  <a:uLnTx/>
                  <a:uFillTx/>
                  <a:latin typeface="Arial"/>
                  <a:ea typeface="微软雅黑"/>
                  <a:cs typeface="+mn-ea"/>
                  <a:sym typeface="Arial"/>
                </a:rPr>
                <a:t>gonna</a:t>
              </a:r>
              <a:r>
                <a:rPr kumimoji="0" lang="en-US" altLang="zh-CN" sz="14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alpha val="70000"/>
                    </a:srgbClr>
                  </a:solidFill>
                  <a:effectLst/>
                  <a:uLnTx/>
                  <a:uFillTx/>
                  <a:latin typeface="Arial"/>
                  <a:ea typeface="微软雅黑"/>
                  <a:cs typeface="+mn-ea"/>
                  <a:sym typeface="Arial"/>
                </a:rPr>
                <a:t> sing a song for you</a:t>
              </a:r>
              <a:endParaRPr kumimoji="0" lang="en-US" altLang="zh-CN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alpha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13" name="Oval 44"/>
            <p:cNvSpPr/>
            <p:nvPr/>
          </p:nvSpPr>
          <p:spPr>
            <a:xfrm>
              <a:off x="1410393" y="1663470"/>
              <a:ext cx="235527" cy="23552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  <a:cs typeface="+mn-ea"/>
                  <a:sym typeface="Arial"/>
                </a:rPr>
                <a:t>2</a:t>
              </a:r>
            </a:p>
          </p:txBody>
        </p:sp>
      </p:grpSp>
      <p:cxnSp>
        <p:nvCxnSpPr>
          <p:cNvPr id="14" name="Straight Connector 35" descr="e7d195523061f1c03a90ee8e42cb24248e56383cd534985688F9F494128731F165EE95AB4B0C0A38076AAEA07667B1565C446FC45FF01DFB0E885BCDBDF3A284F3DB14DA61DD97F0BAB2E6C668FB4931B99D40B68E3E163A3A4B4FF9E05F32600ADA91C98B4F08D1B805A2C545E5A028E2D477D6D81307A6D0037F75070707DD2AC68F0968EA62A7"/>
          <p:cNvCxnSpPr/>
          <p:nvPr/>
        </p:nvCxnSpPr>
        <p:spPr>
          <a:xfrm>
            <a:off x="2826745" y="2597802"/>
            <a:ext cx="0" cy="1151265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7d195523061f1c0" descr="e7d195523061f1c03a90ee8e42cb24248e56383cd534985688F9F494128731F165EE95AB4B0C0A38076AAEA07667B1565C446FC45FF01DFB0E885BCDBDF3A284F3DB14DA61DD97F0BAB2E6C668FB4931B99D40B68E3E163A3A4B4FF9E05F32600ADA91C98B4F08D1B805A2C545E5A028E2D477D6D81307A6D0037F75070707DD2AC68F0968EA62A7" hidden="1"/>
          <p:cNvSpPr txBox="1"/>
          <p:nvPr/>
        </p:nvSpPr>
        <p:spPr>
          <a:xfrm>
            <a:off x="-355600" y="1803400"/>
            <a:ext cx="268022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sym typeface="Arial"/>
              </a:rPr>
              <a:t>e7d195523061f1c03a90ee8e42cb24248e56383cd534985688F9F494128731F165EE95AB4B0C0A38076AAEA07667B1565C446FC45FF01DFB0E885BCDBDF3A284F3DB14DA61DD97F0BAB2E6C668FB4931B99D40B68E3E163A3A4B4FF9E05F32600ADA91C98B4F08D1B805A2C545E5A028E2D477D6D81307A6D0037F75070707DD2AC68F0968EA62A7</a:t>
            </a:r>
            <a:endParaRPr kumimoji="0" lang="zh-CN" altLang="en-US" sz="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21"/>
    </mc:Choice>
    <mc:Fallback xmlns="">
      <p:transition spd="slow" advTm="152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81000">
              <a:schemeClr val="bg1">
                <a:lumMod val="95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07" descr="e7d195523061f1c03a90ee8e42cb24248e56383cd534985688F9F494128731F165EE95AB4B0C0A38076AAEA07667B1565C446FC45FF01DFB0E885BCDBDF3A284F3DB14DA61DD97F0BAB2E6C668FB4931B99D40B68E3E163A3A4B4FF9E05F32600ADA91C98B4F08D1B805A2C545E5A028E2D477D6D81307A6D0037F75070707DD2AC68F0968EA62A7"/>
          <p:cNvSpPr/>
          <p:nvPr/>
        </p:nvSpPr>
        <p:spPr>
          <a:xfrm>
            <a:off x="661581" y="3324225"/>
            <a:ext cx="2058730" cy="2555982"/>
          </a:xfrm>
          <a:prstGeom prst="roundRect">
            <a:avLst>
              <a:gd name="adj" fmla="val 6269"/>
            </a:avLst>
          </a:prstGeom>
          <a:solidFill>
            <a:schemeClr val="bg1"/>
          </a:solidFill>
          <a:ln>
            <a:noFill/>
          </a:ln>
          <a:effectLst>
            <a:outerShdw blurRad="266700" dist="1397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sym typeface="Arial"/>
            </a:endParaRPr>
          </a:p>
        </p:txBody>
      </p:sp>
      <p:grpSp>
        <p:nvGrpSpPr>
          <p:cNvPr id="3" name="Group 110" descr="e7d195523061f1c03a90ee8e42cb24248e56383cd534985688F9F494128731F165EE95AB4B0C0A38076AAEA07667B1565C446FC45FF01DFB0E885BCDBDF3A284F3DB14DA61DD97F0BAB2E6C668FB4931B99D40B68E3E163A3A4B4FF9E05F32600ADA91C98B4F08D1B805A2C545E5A028E2D477D6D81307A6D0037F75070707DD2AC68F0968EA62A7"/>
          <p:cNvGrpSpPr/>
          <p:nvPr/>
        </p:nvGrpSpPr>
        <p:grpSpPr>
          <a:xfrm>
            <a:off x="848832" y="2709573"/>
            <a:ext cx="1614264" cy="1614262"/>
            <a:chOff x="1308186" y="3823230"/>
            <a:chExt cx="1391612" cy="1391610"/>
          </a:xfrm>
        </p:grpSpPr>
        <p:sp>
          <p:nvSpPr>
            <p:cNvPr id="4" name="Arrow: Circular 112"/>
            <p:cNvSpPr/>
            <p:nvPr/>
          </p:nvSpPr>
          <p:spPr>
            <a:xfrm>
              <a:off x="1308186" y="3823230"/>
              <a:ext cx="1391612" cy="1391610"/>
            </a:xfrm>
            <a:prstGeom prst="circularArrow">
              <a:avLst>
                <a:gd name="adj1" fmla="val 7135"/>
                <a:gd name="adj2" fmla="val 840268"/>
                <a:gd name="adj3" fmla="val 20199681"/>
                <a:gd name="adj4" fmla="val 11816088"/>
                <a:gd name="adj5" fmla="val 9349"/>
              </a:avLst>
            </a:prstGeom>
            <a:gradFill flip="none" rotWithShape="1">
              <a:gsLst>
                <a:gs pos="44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5" name="Arrow: Circular 113"/>
            <p:cNvSpPr/>
            <p:nvPr/>
          </p:nvSpPr>
          <p:spPr>
            <a:xfrm rot="10800000">
              <a:off x="1308186" y="3823230"/>
              <a:ext cx="1391612" cy="1391610"/>
            </a:xfrm>
            <a:prstGeom prst="circularArrow">
              <a:avLst>
                <a:gd name="adj1" fmla="val 7135"/>
                <a:gd name="adj2" fmla="val 840268"/>
                <a:gd name="adj3" fmla="val 20199681"/>
                <a:gd name="adj4" fmla="val 11816088"/>
                <a:gd name="adj5" fmla="val 9349"/>
              </a:avLst>
            </a:prstGeom>
            <a:gradFill flip="none" rotWithShape="1">
              <a:gsLst>
                <a:gs pos="44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7" name="Rectangle: Rounded Corners 73" descr="e7d195523061f1c03a90ee8e42cb24248e56383cd534985688F9F494128731F165EE95AB4B0C0A38076AAEA07667B1565C446FC45FF01DFB0E885BCDBDF3A284F3DB14DA61DD97F0BAB2E6C668FB4931B99D40B68E3E163A3A4B4FF9E05F32600ADA91C98B4F08D1B805A2C545E5A028E2D477D6D81307A6D0037F75070707DD2AC68F0968EA62A7"/>
          <p:cNvSpPr/>
          <p:nvPr/>
        </p:nvSpPr>
        <p:spPr>
          <a:xfrm>
            <a:off x="2864108" y="3324225"/>
            <a:ext cx="2058730" cy="2555982"/>
          </a:xfrm>
          <a:prstGeom prst="roundRect">
            <a:avLst>
              <a:gd name="adj" fmla="val 6269"/>
            </a:avLst>
          </a:prstGeom>
          <a:solidFill>
            <a:schemeClr val="bg1"/>
          </a:solidFill>
          <a:ln>
            <a:noFill/>
          </a:ln>
          <a:effectLst>
            <a:outerShdw blurRad="266700" dist="1397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sym typeface="Arial"/>
            </a:endParaRPr>
          </a:p>
        </p:txBody>
      </p:sp>
      <p:grpSp>
        <p:nvGrpSpPr>
          <p:cNvPr id="8" name="Group 76" descr="e7d195523061f1c03a90ee8e42cb24248e56383cd534985688F9F494128731F165EE95AB4B0C0A38076AAEA07667B1565C446FC45FF01DFB0E885BCDBDF3A284F3DB14DA61DD97F0BAB2E6C668FB4931B99D40B68E3E163A3A4B4FF9E05F32600ADA91C98B4F08D1B805A2C545E5A028E2D477D6D81307A6D0037F75070707DD2AC68F0968EA62A7"/>
          <p:cNvGrpSpPr/>
          <p:nvPr/>
        </p:nvGrpSpPr>
        <p:grpSpPr>
          <a:xfrm>
            <a:off x="3051358" y="2709573"/>
            <a:ext cx="1614266" cy="1614262"/>
            <a:chOff x="3346128" y="3823230"/>
            <a:chExt cx="1391613" cy="1391610"/>
          </a:xfrm>
        </p:grpSpPr>
        <p:sp>
          <p:nvSpPr>
            <p:cNvPr id="9" name="Arrow: Circular 78"/>
            <p:cNvSpPr/>
            <p:nvPr/>
          </p:nvSpPr>
          <p:spPr>
            <a:xfrm>
              <a:off x="3346128" y="3823230"/>
              <a:ext cx="1391612" cy="1391610"/>
            </a:xfrm>
            <a:prstGeom prst="circularArrow">
              <a:avLst>
                <a:gd name="adj1" fmla="val 7135"/>
                <a:gd name="adj2" fmla="val 840268"/>
                <a:gd name="adj3" fmla="val 20199681"/>
                <a:gd name="adj4" fmla="val 11816088"/>
                <a:gd name="adj5" fmla="val 9349"/>
              </a:avLst>
            </a:prstGeom>
            <a:gradFill flip="none" rotWithShape="1">
              <a:gsLst>
                <a:gs pos="44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0" name="Arrow: Circular 79"/>
            <p:cNvSpPr/>
            <p:nvPr/>
          </p:nvSpPr>
          <p:spPr>
            <a:xfrm rot="10800000">
              <a:off x="3346129" y="3823230"/>
              <a:ext cx="1391612" cy="1391610"/>
            </a:xfrm>
            <a:prstGeom prst="circularArrow">
              <a:avLst>
                <a:gd name="adj1" fmla="val 7135"/>
                <a:gd name="adj2" fmla="val 840268"/>
                <a:gd name="adj3" fmla="val 20199681"/>
                <a:gd name="adj4" fmla="val 11816088"/>
                <a:gd name="adj5" fmla="val 9349"/>
              </a:avLst>
            </a:prstGeom>
            <a:gradFill flip="none" rotWithShape="1">
              <a:gsLst>
                <a:gs pos="44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12" name="Rectangle: Rounded Corners 56" descr="e7d195523061f1c03a90ee8e42cb24248e56383cd534985688F9F494128731F165EE95AB4B0C0A38076AAEA07667B1565C446FC45FF01DFB0E885BCDBDF3A284F3DB14DA61DD97F0BAB2E6C668FB4931B99D40B68E3E163A3A4B4FF9E05F32600ADA91C98B4F08D1B805A2C545E5A028E2D477D6D81307A6D0037F75070707DD2AC68F0968EA62A7"/>
          <p:cNvSpPr/>
          <p:nvPr/>
        </p:nvSpPr>
        <p:spPr>
          <a:xfrm>
            <a:off x="5066635" y="3324225"/>
            <a:ext cx="2058730" cy="2555982"/>
          </a:xfrm>
          <a:prstGeom prst="roundRect">
            <a:avLst>
              <a:gd name="adj" fmla="val 6269"/>
            </a:avLst>
          </a:prstGeom>
          <a:solidFill>
            <a:schemeClr val="bg1"/>
          </a:solidFill>
          <a:ln>
            <a:noFill/>
          </a:ln>
          <a:effectLst>
            <a:outerShdw blurRad="266700" dist="1397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sym typeface="Arial"/>
            </a:endParaRPr>
          </a:p>
        </p:txBody>
      </p:sp>
      <p:grpSp>
        <p:nvGrpSpPr>
          <p:cNvPr id="13" name="Group 59" descr="e7d195523061f1c03a90ee8e42cb24248e56383cd534985688F9F494128731F165EE95AB4B0C0A38076AAEA07667B1565C446FC45FF01DFB0E885BCDBDF3A284F3DB14DA61DD97F0BAB2E6C668FB4931B99D40B68E3E163A3A4B4FF9E05F32600ADA91C98B4F08D1B805A2C545E5A028E2D477D6D81307A6D0037F75070707DD2AC68F0968EA62A7"/>
          <p:cNvGrpSpPr/>
          <p:nvPr/>
        </p:nvGrpSpPr>
        <p:grpSpPr>
          <a:xfrm>
            <a:off x="5253886" y="2709573"/>
            <a:ext cx="1614264" cy="1614262"/>
            <a:chOff x="1308186" y="3823230"/>
            <a:chExt cx="1391612" cy="1391610"/>
          </a:xfrm>
        </p:grpSpPr>
        <p:sp>
          <p:nvSpPr>
            <p:cNvPr id="14" name="Arrow: Circular 61"/>
            <p:cNvSpPr/>
            <p:nvPr/>
          </p:nvSpPr>
          <p:spPr>
            <a:xfrm>
              <a:off x="1308186" y="3823230"/>
              <a:ext cx="1391612" cy="1391610"/>
            </a:xfrm>
            <a:prstGeom prst="circularArrow">
              <a:avLst>
                <a:gd name="adj1" fmla="val 7135"/>
                <a:gd name="adj2" fmla="val 840268"/>
                <a:gd name="adj3" fmla="val 20199681"/>
                <a:gd name="adj4" fmla="val 11816088"/>
                <a:gd name="adj5" fmla="val 9349"/>
              </a:avLst>
            </a:prstGeom>
            <a:gradFill flip="none" rotWithShape="1">
              <a:gsLst>
                <a:gs pos="44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5" name="Arrow: Circular 62"/>
            <p:cNvSpPr/>
            <p:nvPr/>
          </p:nvSpPr>
          <p:spPr>
            <a:xfrm rot="10800000">
              <a:off x="1308186" y="3823230"/>
              <a:ext cx="1391612" cy="1391610"/>
            </a:xfrm>
            <a:prstGeom prst="circularArrow">
              <a:avLst>
                <a:gd name="adj1" fmla="val 7135"/>
                <a:gd name="adj2" fmla="val 840268"/>
                <a:gd name="adj3" fmla="val 20199681"/>
                <a:gd name="adj4" fmla="val 11816088"/>
                <a:gd name="adj5" fmla="val 9349"/>
              </a:avLst>
            </a:prstGeom>
            <a:gradFill flip="none" rotWithShape="1">
              <a:gsLst>
                <a:gs pos="44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17" name="Rectangle: Rounded Corners 44" descr="e7d195523061f1c03a90ee8e42cb24248e56383cd534985688F9F494128731F165EE95AB4B0C0A38076AAEA07667B1565C446FC45FF01DFB0E885BCDBDF3A284F3DB14DA61DD97F0BAB2E6C668FB4931B99D40B68E3E163A3A4B4FF9E05F32600ADA91C98B4F08D1B805A2C545E5A028E2D477D6D81307A6D0037F75070707DD2AC68F0968EA62A7"/>
          <p:cNvSpPr/>
          <p:nvPr/>
        </p:nvSpPr>
        <p:spPr>
          <a:xfrm>
            <a:off x="7269162" y="3324225"/>
            <a:ext cx="2058730" cy="2555982"/>
          </a:xfrm>
          <a:prstGeom prst="roundRect">
            <a:avLst>
              <a:gd name="adj" fmla="val 6269"/>
            </a:avLst>
          </a:prstGeom>
          <a:solidFill>
            <a:schemeClr val="bg1"/>
          </a:solidFill>
          <a:ln>
            <a:noFill/>
          </a:ln>
          <a:effectLst>
            <a:outerShdw blurRad="266700" dist="1397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sym typeface="Arial"/>
            </a:endParaRPr>
          </a:p>
        </p:txBody>
      </p:sp>
      <p:grpSp>
        <p:nvGrpSpPr>
          <p:cNvPr id="18" name="Group 47" descr="e7d195523061f1c03a90ee8e42cb24248e56383cd534985688F9F494128731F165EE95AB4B0C0A38076AAEA07667B1565C446FC45FF01DFB0E885BCDBDF3A284F3DB14DA61DD97F0BAB2E6C668FB4931B99D40B68E3E163A3A4B4FF9E05F32600ADA91C98B4F08D1B805A2C545E5A028E2D477D6D81307A6D0037F75070707DD2AC68F0968EA62A7"/>
          <p:cNvGrpSpPr/>
          <p:nvPr/>
        </p:nvGrpSpPr>
        <p:grpSpPr>
          <a:xfrm>
            <a:off x="7456412" y="2709573"/>
            <a:ext cx="1614266" cy="1614262"/>
            <a:chOff x="3346128" y="3823230"/>
            <a:chExt cx="1391613" cy="1391610"/>
          </a:xfrm>
        </p:grpSpPr>
        <p:sp>
          <p:nvSpPr>
            <p:cNvPr id="19" name="Arrow: Circular 49"/>
            <p:cNvSpPr/>
            <p:nvPr/>
          </p:nvSpPr>
          <p:spPr>
            <a:xfrm>
              <a:off x="3346128" y="3823230"/>
              <a:ext cx="1391612" cy="1391610"/>
            </a:xfrm>
            <a:prstGeom prst="circularArrow">
              <a:avLst>
                <a:gd name="adj1" fmla="val 7135"/>
                <a:gd name="adj2" fmla="val 840268"/>
                <a:gd name="adj3" fmla="val 20199681"/>
                <a:gd name="adj4" fmla="val 11816088"/>
                <a:gd name="adj5" fmla="val 9349"/>
              </a:avLst>
            </a:prstGeom>
            <a:gradFill flip="none" rotWithShape="1">
              <a:gsLst>
                <a:gs pos="44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0" name="Arrow: Circular 50"/>
            <p:cNvSpPr/>
            <p:nvPr/>
          </p:nvSpPr>
          <p:spPr>
            <a:xfrm rot="10800000">
              <a:off x="3346129" y="3823230"/>
              <a:ext cx="1391612" cy="1391610"/>
            </a:xfrm>
            <a:prstGeom prst="circularArrow">
              <a:avLst>
                <a:gd name="adj1" fmla="val 7135"/>
                <a:gd name="adj2" fmla="val 840268"/>
                <a:gd name="adj3" fmla="val 20199681"/>
                <a:gd name="adj4" fmla="val 11816088"/>
                <a:gd name="adj5" fmla="val 9349"/>
              </a:avLst>
            </a:prstGeom>
            <a:gradFill flip="none" rotWithShape="1">
              <a:gsLst>
                <a:gs pos="44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22" name="Rectangle: Rounded Corners 31" descr="e7d195523061f1c03a90ee8e42cb24248e56383cd534985688F9F494128731F165EE95AB4B0C0A38076AAEA07667B1565C446FC45FF01DFB0E885BCDBDF3A284F3DB14DA61DD97F0BAB2E6C668FB4931B99D40B68E3E163A3A4B4FF9E05F32600ADA91C98B4F08D1B805A2C545E5A028E2D477D6D81307A6D0037F75070707DD2AC68F0968EA62A7"/>
          <p:cNvSpPr/>
          <p:nvPr/>
        </p:nvSpPr>
        <p:spPr>
          <a:xfrm>
            <a:off x="9471690" y="3324225"/>
            <a:ext cx="2058730" cy="2555982"/>
          </a:xfrm>
          <a:prstGeom prst="roundRect">
            <a:avLst>
              <a:gd name="adj" fmla="val 6269"/>
            </a:avLst>
          </a:prstGeom>
          <a:solidFill>
            <a:schemeClr val="bg1"/>
          </a:solidFill>
          <a:ln>
            <a:noFill/>
          </a:ln>
          <a:effectLst>
            <a:outerShdw blurRad="266700" dist="1397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sym typeface="Arial"/>
            </a:endParaRPr>
          </a:p>
        </p:txBody>
      </p:sp>
      <p:grpSp>
        <p:nvGrpSpPr>
          <p:cNvPr id="23" name="Group 34" descr="e7d195523061f1c03a90ee8e42cb24248e56383cd534985688F9F494128731F165EE95AB4B0C0A38076AAEA07667B1565C446FC45FF01DFB0E885BCDBDF3A284F3DB14DA61DD97F0BAB2E6C668FB4931B99D40B68E3E163A3A4B4FF9E05F32600ADA91C98B4F08D1B805A2C545E5A028E2D477D6D81307A6D0037F75070707DD2AC68F0968EA62A7"/>
          <p:cNvGrpSpPr/>
          <p:nvPr/>
        </p:nvGrpSpPr>
        <p:grpSpPr>
          <a:xfrm>
            <a:off x="9658940" y="2709573"/>
            <a:ext cx="1614266" cy="1614262"/>
            <a:chOff x="3346128" y="3823230"/>
            <a:chExt cx="1391613" cy="1391610"/>
          </a:xfrm>
        </p:grpSpPr>
        <p:sp>
          <p:nvSpPr>
            <p:cNvPr id="24" name="Arrow: Circular 36"/>
            <p:cNvSpPr/>
            <p:nvPr/>
          </p:nvSpPr>
          <p:spPr>
            <a:xfrm>
              <a:off x="3346128" y="3823230"/>
              <a:ext cx="1391612" cy="1391610"/>
            </a:xfrm>
            <a:prstGeom prst="circularArrow">
              <a:avLst>
                <a:gd name="adj1" fmla="val 7135"/>
                <a:gd name="adj2" fmla="val 840268"/>
                <a:gd name="adj3" fmla="val 20199681"/>
                <a:gd name="adj4" fmla="val 11816088"/>
                <a:gd name="adj5" fmla="val 9349"/>
              </a:avLst>
            </a:prstGeom>
            <a:gradFill flip="none" rotWithShape="1">
              <a:gsLst>
                <a:gs pos="44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5" name="Arrow: Circular 37"/>
            <p:cNvSpPr/>
            <p:nvPr/>
          </p:nvSpPr>
          <p:spPr>
            <a:xfrm rot="10800000">
              <a:off x="3346129" y="3823230"/>
              <a:ext cx="1391612" cy="1391610"/>
            </a:xfrm>
            <a:prstGeom prst="circularArrow">
              <a:avLst>
                <a:gd name="adj1" fmla="val 7135"/>
                <a:gd name="adj2" fmla="val 840268"/>
                <a:gd name="adj3" fmla="val 20199681"/>
                <a:gd name="adj4" fmla="val 11816088"/>
                <a:gd name="adj5" fmla="val 9349"/>
              </a:avLst>
            </a:prstGeom>
            <a:gradFill flip="none" rotWithShape="1">
              <a:gsLst>
                <a:gs pos="44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</p:grpSp>
      <p:pic>
        <p:nvPicPr>
          <p:cNvPr id="27" name="图片 26" descr="e7d195523061f1c03a90ee8e42cb24248e56383cd534985688F9F494128731F165EE95AB4B0C0A38076AAEA07667B1565C446FC45FF01DFB0E885BCDBDF3A284F3DB14DA61DD97F0BAB2E6C668FB4931B99D40B68E3E163A3A4B4FF9E05F32600ADA91C98B4F08D1B805A2C545E5A028E2D477D6D81307A6D0037F75070707DD2AC68F0968EA62A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259" y="2722741"/>
            <a:ext cx="1498269" cy="1498269"/>
          </a:xfrm>
          <a:prstGeom prst="rect">
            <a:avLst/>
          </a:prstGeom>
        </p:spPr>
      </p:pic>
      <p:pic>
        <p:nvPicPr>
          <p:cNvPr id="28" name="图片 27" descr="e7d195523061f1c03a90ee8e42cb24248e56383cd534985688F9F494128731F165EE95AB4B0C0A38076AAEA07667B1565C446FC45FF01DFB0E885BCDBDF3A284F3DB14DA61DD97F0BAB2E6C668FB4931B99D40B68E3E163A3A4B4FF9E05F32600ADA91C98B4F08D1B805A2C545E5A028E2D477D6D81307A6D0037F75070707DD2AC68F0968EA62A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4845" y="2718315"/>
            <a:ext cx="1465262" cy="1465262"/>
          </a:xfrm>
          <a:prstGeom prst="rect">
            <a:avLst/>
          </a:prstGeom>
        </p:spPr>
      </p:pic>
      <p:pic>
        <p:nvPicPr>
          <p:cNvPr id="29" name="图片 28" descr="e7d195523061f1c03a90ee8e42cb24248e56383cd534985688F9F494128731F165EE95AB4B0C0A38076AAEA07667B1565C446FC45FF01DFB0E885BCDBDF3A284F3DB14DA61DD97F0BAB2E6C668FB4931B99D40B68E3E163A3A4B4FF9E05F32600ADA91C98B4F08D1B805A2C545E5A028E2D477D6D81307A6D0037F75070707DD2AC68F0968EA62A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8658" y="2681114"/>
            <a:ext cx="1581522" cy="1581522"/>
          </a:xfrm>
          <a:prstGeom prst="rect">
            <a:avLst/>
          </a:prstGeom>
        </p:spPr>
      </p:pic>
      <p:pic>
        <p:nvPicPr>
          <p:cNvPr id="30" name="图片 29" descr="e7d195523061f1c03a90ee8e42cb24248e56383cd534985688F9F494128731F165EE95AB4B0C0A38076AAEA07667B1565C446FC45FF01DFB0E885BCDBDF3A284F3DB14DA61DD97F0BAB2E6C668FB4931B99D40B68E3E163A3A4B4FF9E05F32600ADA91C98B4F08D1B805A2C545E5A028E2D477D6D81307A6D0037F75070707DD2AC68F0968EA62A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8552" y="2623472"/>
            <a:ext cx="1749310" cy="1749310"/>
          </a:xfrm>
          <a:prstGeom prst="rect">
            <a:avLst/>
          </a:prstGeom>
        </p:spPr>
      </p:pic>
      <p:pic>
        <p:nvPicPr>
          <p:cNvPr id="31" name="图片 30" descr="e7d195523061f1c03a90ee8e42cb24248e56383cd534985688F9F494128731F165EE95AB4B0C0A38076AAEA07667B1565C446FC45FF01DFB0E885BCDBDF3A284F3DB14DA61DD97F0BAB2E6C668FB4931B99D40B68E3E163A3A4B4FF9E05F32600ADA91C98B4F08D1B805A2C545E5A028E2D477D6D81307A6D0037F75070707DD2AC68F0968EA62A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7943" y="2778808"/>
            <a:ext cx="1465262" cy="1465262"/>
          </a:xfrm>
          <a:prstGeom prst="rect">
            <a:avLst/>
          </a:prstGeom>
        </p:spPr>
      </p:pic>
      <p:pic>
        <p:nvPicPr>
          <p:cNvPr id="32" name="图片 31" descr="e7d195523061f1c03a90ee8e42cb24248e56383cd534985688F9F494128731F165EE95AB4B0C0A38076AAEA07667B1565C446FC45FF01DFB0E885BCDBDF3A284F3DB14DA61DD97F0BAB2E6C668FB4931B99D40B68E3E163A3A4B4FF9E05F32600ADA91C98B4F08D1B805A2C545E5A028E2D477D6D81307A6D0037F75070707DD2AC68F0968EA62A7"/>
          <p:cNvPicPr>
            <a:picLocks noChangeAspect="1"/>
          </p:cNvPicPr>
          <p:nvPr/>
        </p:nvPicPr>
        <p:blipFill rotWithShape="1">
          <a:blip r:embed="rId8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759093" y="-57101"/>
            <a:ext cx="2334162" cy="1449126"/>
          </a:xfrm>
          <a:prstGeom prst="rect">
            <a:avLst/>
          </a:prstGeom>
        </p:spPr>
      </p:pic>
      <p:sp>
        <p:nvSpPr>
          <p:cNvPr id="33" name="文本框 32" descr="e7d195523061f1c03a90ee8e42cb24248e56383cd534985688F9F494128731F165EE95AB4B0C0A38076AAEA07667B1565C446FC45FF01DFB0E885BCDBDF3A284F3DB14DA61DD97F0BAB2E6C668FB4931B99D40B68E3E163A3A4B4FF9E05F32600ADA91C98B4F08D1B805A2C545E5A028E2D477D6D81307A6D0037F75070707DD2AC68F0968EA62A7"/>
          <p:cNvSpPr txBox="1"/>
          <p:nvPr/>
        </p:nvSpPr>
        <p:spPr>
          <a:xfrm>
            <a:off x="4267200" y="441325"/>
            <a:ext cx="36517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/>
                <a:ea typeface="微软雅黑"/>
                <a:sym typeface="Arial"/>
              </a:rPr>
              <a:t>CONTENT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  <a:ea typeface="微软雅黑"/>
              <a:sym typeface="Arial"/>
            </a:endParaRPr>
          </a:p>
        </p:txBody>
      </p:sp>
      <p:sp>
        <p:nvSpPr>
          <p:cNvPr id="34" name="TextBox 12" descr="e7d195523061f1c03a90ee8e42cb24248e56383cd534985688F9F494128731F165EE95AB4B0C0A38076AAEA07667B1565C446FC45FF01DFB0E885BCDBDF3A284F3DB14DA61DD97F0BAB2E6C668FB4931B99D40B68E3E163A3A4B4FF9E05F32600ADA91C98B4F08D1B805A2C545E5A028E2D477D6D81307A6D0037F75070707DD2AC68F0968EA62A7"/>
          <p:cNvSpPr txBox="1"/>
          <p:nvPr/>
        </p:nvSpPr>
        <p:spPr>
          <a:xfrm>
            <a:off x="4461040" y="1201290"/>
            <a:ext cx="33816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Poppins Medium" panose="00000600000000000000" pitchFamily="2" charset="0"/>
                <a:sym typeface="Arial"/>
              </a:rPr>
              <a:t>Business Presentation  template.</a:t>
            </a:r>
          </a:p>
        </p:txBody>
      </p:sp>
      <p:pic>
        <p:nvPicPr>
          <p:cNvPr id="35" name="图片 34" descr="e7d195523061f1c03a90ee8e42cb24248e56383cd534985688F9F494128731F165EE95AB4B0C0A38076AAEA07667B1565C446FC45FF01DFB0E885BCDBDF3A284F3DB14DA61DD97F0BAB2E6C668FB4931B99D40B68E3E163A3A4B4FF9E05F32600ADA91C98B4F08D1B805A2C545E5A028E2D477D6D81307A6D0037F75070707DD2AC68F0968EA62A7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36233" y="4978"/>
            <a:ext cx="2564739" cy="2997072"/>
          </a:xfrm>
          <a:prstGeom prst="rect">
            <a:avLst/>
          </a:prstGeom>
        </p:spPr>
      </p:pic>
      <p:pic>
        <p:nvPicPr>
          <p:cNvPr id="36" name="图片 35" descr="e7d195523061f1c03a90ee8e42cb24248e56383cd534985688F9F494128731F165EE95AB4B0C0A38076AAEA07667B1565C446FC45FF01DFB0E885BCDBDF3A284F3DB14DA61DD97F0BAB2E6C668FB4931B99D40B68E3E163A3A4B4FF9E05F32600ADA91C98B4F08D1B805A2C545E5A028E2D477D6D81307A6D0037F75070707DD2AC68F0968EA62A7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620566">
            <a:off x="-808241" y="-121552"/>
            <a:ext cx="3384110" cy="2737834"/>
          </a:xfrm>
          <a:prstGeom prst="rect">
            <a:avLst/>
          </a:prstGeom>
        </p:spPr>
      </p:pic>
      <p:sp>
        <p:nvSpPr>
          <p:cNvPr id="37" name="矩形 36" descr="e7d195523061f1c03a90ee8e42cb24248e56383cd534985688F9F494128731F165EE95AB4B0C0A38076AAEA07667B1565C446FC45FF01DFB0E885BCDBDF3A284F3DB14DA61DD97F0BAB2E6C668FB4931B99D40B68E3E163A3A4B4FF9E05F32600ADA91C98B4F08D1B805A2C545E5A028E2D477D6D81307A6D0037F75070707DD2AC68F0968EA62A7"/>
          <p:cNvSpPr/>
          <p:nvPr/>
        </p:nvSpPr>
        <p:spPr>
          <a:xfrm>
            <a:off x="2430839" y="1587326"/>
            <a:ext cx="7263083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Arial"/>
              </a:rPr>
              <a:t> Hello, everyone! My name is company, I am a professional PPT designer, to provide you with professional PPT template, you can search the </a:t>
            </a:r>
            <a:r>
              <a:rPr kumimoji="0" lang="en-US" altLang="zh-CN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Arial"/>
              </a:rPr>
              <a:t>Pptstore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Arial"/>
              </a:rPr>
              <a:t> this website company find me,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微软雅黑"/>
                <a:sym typeface="Arial"/>
              </a:rPr>
              <a:t> Or just copy this link to my home page https://www.pptstore.net/author/company/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38" name="Rectangle 26" descr="e7d195523061f1c03a90ee8e42cb24248e56383cd534985688F9F494128731F165EE95AB4B0C0A38076AAEA07667B1565C446FC45FF01DFB0E885BCDBDF3A284F3DB14DA61DD97F0BAB2E6C668FB4931B99D40B68E3E163A3A4B4FF9E05F32600ADA91C98B4F08D1B805A2C545E5A028E2D477D6D81307A6D0037F75070707DD2AC68F0968EA62A7"/>
          <p:cNvSpPr/>
          <p:nvPr/>
        </p:nvSpPr>
        <p:spPr>
          <a:xfrm>
            <a:off x="1109673" y="4280350"/>
            <a:ext cx="11566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1A46CC"/>
                </a:solidFill>
                <a:effectLst/>
                <a:uLnTx/>
                <a:uFillTx/>
                <a:latin typeface="Arial"/>
                <a:ea typeface="微软雅黑"/>
                <a:cs typeface="Segoe UI" panose="020B0502040204020203" pitchFamily="34" charset="0"/>
                <a:sym typeface="Arial"/>
              </a:rPr>
              <a:t>Part one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1A46CC"/>
              </a:solidFill>
              <a:effectLst/>
              <a:uLnTx/>
              <a:uFillTx/>
              <a:latin typeface="Arial"/>
              <a:ea typeface="微软雅黑"/>
              <a:cs typeface="Segoe UI" panose="020B0502040204020203" pitchFamily="34" charset="0"/>
              <a:sym typeface="Arial"/>
            </a:endParaRPr>
          </a:p>
        </p:txBody>
      </p:sp>
      <p:sp>
        <p:nvSpPr>
          <p:cNvPr id="39" name="Rectangle 27" descr="e7d195523061f1c03a90ee8e42cb24248e56383cd534985688F9F494128731F165EE95AB4B0C0A38076AAEA07667B1565C446FC45FF01DFB0E885BCDBDF3A284F3DB14DA61DD97F0BAB2E6C668FB4931B99D40B68E3E163A3A4B4FF9E05F32600ADA91C98B4F08D1B805A2C545E5A028E2D477D6D81307A6D0037F75070707DD2AC68F0968EA62A7"/>
          <p:cNvSpPr/>
          <p:nvPr/>
        </p:nvSpPr>
        <p:spPr>
          <a:xfrm>
            <a:off x="749535" y="4586058"/>
            <a:ext cx="1721994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Arial"/>
              </a:rPr>
              <a:t> Hello, everyone! My name is company, I am a professional PPT designer, to provide you with professional PPT template</a:t>
            </a:r>
          </a:p>
        </p:txBody>
      </p:sp>
      <p:sp>
        <p:nvSpPr>
          <p:cNvPr id="40" name="Rectangle 26" descr="e7d195523061f1c03a90ee8e42cb24248e56383cd534985688F9F494128731F165EE95AB4B0C0A38076AAEA07667B1565C446FC45FF01DFB0E885BCDBDF3A284F3DB14DA61DD97F0BAB2E6C668FB4931B99D40B68E3E163A3A4B4FF9E05F32600ADA91C98B4F08D1B805A2C545E5A028E2D477D6D81307A6D0037F75070707DD2AC68F0968EA62A7"/>
          <p:cNvSpPr/>
          <p:nvPr/>
        </p:nvSpPr>
        <p:spPr>
          <a:xfrm>
            <a:off x="3263806" y="4331131"/>
            <a:ext cx="11566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1A46CC"/>
                </a:solidFill>
                <a:effectLst/>
                <a:uLnTx/>
                <a:uFillTx/>
                <a:latin typeface="Arial"/>
                <a:ea typeface="微软雅黑"/>
                <a:cs typeface="Segoe UI" panose="020B0502040204020203" pitchFamily="34" charset="0"/>
                <a:sym typeface="Arial"/>
              </a:rPr>
              <a:t>Part two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1A46CC"/>
              </a:solidFill>
              <a:effectLst/>
              <a:uLnTx/>
              <a:uFillTx/>
              <a:latin typeface="Arial"/>
              <a:ea typeface="微软雅黑"/>
              <a:cs typeface="Segoe UI" panose="020B0502040204020203" pitchFamily="34" charset="0"/>
              <a:sym typeface="Arial"/>
            </a:endParaRPr>
          </a:p>
        </p:txBody>
      </p:sp>
      <p:sp>
        <p:nvSpPr>
          <p:cNvPr id="41" name="Rectangle 27" descr="e7d195523061f1c03a90ee8e42cb24248e56383cd534985688F9F494128731F165EE95AB4B0C0A38076AAEA07667B1565C446FC45FF01DFB0E885BCDBDF3A284F3DB14DA61DD97F0BAB2E6C668FB4931B99D40B68E3E163A3A4B4FF9E05F32600ADA91C98B4F08D1B805A2C545E5A028E2D477D6D81307A6D0037F75070707DD2AC68F0968EA62A7"/>
          <p:cNvSpPr/>
          <p:nvPr/>
        </p:nvSpPr>
        <p:spPr>
          <a:xfrm>
            <a:off x="2981152" y="4636839"/>
            <a:ext cx="1721994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Arial"/>
              </a:rPr>
              <a:t> Hello, everyone! My name is company, I am a professional PPT designer, to provide you with professional PPT template</a:t>
            </a:r>
          </a:p>
        </p:txBody>
      </p:sp>
      <p:sp>
        <p:nvSpPr>
          <p:cNvPr id="42" name="Rectangle 26" descr="e7d195523061f1c03a90ee8e42cb24248e56383cd534985688F9F494128731F165EE95AB4B0C0A38076AAEA07667B1565C446FC45FF01DFB0E885BCDBDF3A284F3DB14DA61DD97F0BAB2E6C668FB4931B99D40B68E3E163A3A4B4FF9E05F32600ADA91C98B4F08D1B805A2C545E5A028E2D477D6D81307A6D0037F75070707DD2AC68F0968EA62A7"/>
          <p:cNvSpPr/>
          <p:nvPr/>
        </p:nvSpPr>
        <p:spPr>
          <a:xfrm>
            <a:off x="5488134" y="4378935"/>
            <a:ext cx="11566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1A46CC"/>
                </a:solidFill>
                <a:effectLst/>
                <a:uLnTx/>
                <a:uFillTx/>
                <a:latin typeface="Arial"/>
                <a:ea typeface="微软雅黑"/>
                <a:cs typeface="Segoe UI" panose="020B0502040204020203" pitchFamily="34" charset="0"/>
                <a:sym typeface="Arial"/>
              </a:rPr>
              <a:t>Part three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1A46CC"/>
              </a:solidFill>
              <a:effectLst/>
              <a:uLnTx/>
              <a:uFillTx/>
              <a:latin typeface="Arial"/>
              <a:ea typeface="微软雅黑"/>
              <a:cs typeface="Segoe UI" panose="020B0502040204020203" pitchFamily="34" charset="0"/>
              <a:sym typeface="Arial"/>
            </a:endParaRPr>
          </a:p>
        </p:txBody>
      </p:sp>
      <p:sp>
        <p:nvSpPr>
          <p:cNvPr id="43" name="Rectangle 27" descr="e7d195523061f1c03a90ee8e42cb24248e56383cd534985688F9F494128731F165EE95AB4B0C0A38076AAEA07667B1565C446FC45FF01DFB0E885BCDBDF3A284F3DB14DA61DD97F0BAB2E6C668FB4931B99D40B68E3E163A3A4B4FF9E05F32600ADA91C98B4F08D1B805A2C545E5A028E2D477D6D81307A6D0037F75070707DD2AC68F0968EA62A7"/>
          <p:cNvSpPr/>
          <p:nvPr/>
        </p:nvSpPr>
        <p:spPr>
          <a:xfrm>
            <a:off x="5205480" y="4684643"/>
            <a:ext cx="1721994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Arial"/>
              </a:rPr>
              <a:t> Hello, everyone! My name is company, I am a professional PPT designer, to provide you with professional PPT template</a:t>
            </a:r>
          </a:p>
        </p:txBody>
      </p:sp>
      <p:sp>
        <p:nvSpPr>
          <p:cNvPr id="44" name="Rectangle 26" descr="e7d195523061f1c03a90ee8e42cb24248e56383cd534985688F9F494128731F165EE95AB4B0C0A38076AAEA07667B1565C446FC45FF01DFB0E885BCDBDF3A284F3DB14DA61DD97F0BAB2E6C668FB4931B99D40B68E3E163A3A4B4FF9E05F32600ADA91C98B4F08D1B805A2C545E5A028E2D477D6D81307A6D0037F75070707DD2AC68F0968EA62A7"/>
          <p:cNvSpPr/>
          <p:nvPr/>
        </p:nvSpPr>
        <p:spPr>
          <a:xfrm>
            <a:off x="7690673" y="4368334"/>
            <a:ext cx="11566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1A46CC"/>
                </a:solidFill>
                <a:effectLst/>
                <a:uLnTx/>
                <a:uFillTx/>
                <a:latin typeface="Arial"/>
                <a:ea typeface="微软雅黑"/>
                <a:cs typeface="Segoe UI" panose="020B0502040204020203" pitchFamily="34" charset="0"/>
                <a:sym typeface="Arial"/>
              </a:rPr>
              <a:t>Part four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1A46CC"/>
              </a:solidFill>
              <a:effectLst/>
              <a:uLnTx/>
              <a:uFillTx/>
              <a:latin typeface="Arial"/>
              <a:ea typeface="微软雅黑"/>
              <a:cs typeface="Segoe UI" panose="020B0502040204020203" pitchFamily="34" charset="0"/>
              <a:sym typeface="Arial"/>
            </a:endParaRPr>
          </a:p>
        </p:txBody>
      </p:sp>
      <p:sp>
        <p:nvSpPr>
          <p:cNvPr id="45" name="Rectangle 27" descr="e7d195523061f1c03a90ee8e42cb24248e56383cd534985688F9F494128731F165EE95AB4B0C0A38076AAEA07667B1565C446FC45FF01DFB0E885BCDBDF3A284F3DB14DA61DD97F0BAB2E6C668FB4931B99D40B68E3E163A3A4B4FF9E05F32600ADA91C98B4F08D1B805A2C545E5A028E2D477D6D81307A6D0037F75070707DD2AC68F0968EA62A7"/>
          <p:cNvSpPr/>
          <p:nvPr/>
        </p:nvSpPr>
        <p:spPr>
          <a:xfrm>
            <a:off x="7408019" y="4674042"/>
            <a:ext cx="1721994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Arial"/>
              </a:rPr>
              <a:t> Hello, everyone! My name is company, I am a professional PPT designer, to provide you with professional PPT template</a:t>
            </a:r>
          </a:p>
        </p:txBody>
      </p:sp>
      <p:sp>
        <p:nvSpPr>
          <p:cNvPr id="46" name="Rectangle 26" descr="e7d195523061f1c03a90ee8e42cb24248e56383cd534985688F9F494128731F165EE95AB4B0C0A38076AAEA07667B1565C446FC45FF01DFB0E885BCDBDF3A284F3DB14DA61DD97F0BAB2E6C668FB4931B99D40B68E3E163A3A4B4FF9E05F32600ADA91C98B4F08D1B805A2C545E5A028E2D477D6D81307A6D0037F75070707DD2AC68F0968EA62A7"/>
          <p:cNvSpPr/>
          <p:nvPr/>
        </p:nvSpPr>
        <p:spPr>
          <a:xfrm>
            <a:off x="9927585" y="4376866"/>
            <a:ext cx="11566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1A46CC"/>
                </a:solidFill>
                <a:effectLst/>
                <a:uLnTx/>
                <a:uFillTx/>
                <a:latin typeface="Arial"/>
                <a:ea typeface="微软雅黑"/>
                <a:cs typeface="Segoe UI" panose="020B0502040204020203" pitchFamily="34" charset="0"/>
                <a:sym typeface="Arial"/>
              </a:rPr>
              <a:t>Part five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1A46CC"/>
              </a:solidFill>
              <a:effectLst/>
              <a:uLnTx/>
              <a:uFillTx/>
              <a:latin typeface="Arial"/>
              <a:ea typeface="微软雅黑"/>
              <a:cs typeface="Segoe UI" panose="020B0502040204020203" pitchFamily="34" charset="0"/>
              <a:sym typeface="Arial"/>
            </a:endParaRPr>
          </a:p>
        </p:txBody>
      </p:sp>
      <p:sp>
        <p:nvSpPr>
          <p:cNvPr id="47" name="Rectangle 27" descr="e7d195523061f1c03a90ee8e42cb24248e56383cd534985688F9F494128731F165EE95AB4B0C0A38076AAEA07667B1565C446FC45FF01DFB0E885BCDBDF3A284F3DB14DA61DD97F0BAB2E6C668FB4931B99D40B68E3E163A3A4B4FF9E05F32600ADA91C98B4F08D1B805A2C545E5A028E2D477D6D81307A6D0037F75070707DD2AC68F0968EA62A7"/>
          <p:cNvSpPr/>
          <p:nvPr/>
        </p:nvSpPr>
        <p:spPr>
          <a:xfrm>
            <a:off x="9644931" y="4682574"/>
            <a:ext cx="1721994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Arial"/>
              </a:rPr>
              <a:t> Hello, everyone! My name is company, I am a professional PPT designer, to provide you with professional PPT template</a:t>
            </a:r>
          </a:p>
        </p:txBody>
      </p:sp>
      <p:sp>
        <p:nvSpPr>
          <p:cNvPr id="6" name="e7d195523061f1c0" descr="e7d195523061f1c03a90ee8e42cb24248e56383cd534985688F9F494128731F165EE95AB4B0C0A38076AAEA07667B1565C446FC45FF01DFB0E885BCDBDF3A284F3DB14DA61DD97F0BAB2E6C668FB4931B99D40B68E3E163A3A4B4FF9E05F32600ADA91C98B4F08D1B805A2C545E5A028E2D477D6D81307A6D0037F75070707DD2AC68F0968EA62A7" hidden="1"/>
          <p:cNvSpPr txBox="1"/>
          <p:nvPr/>
        </p:nvSpPr>
        <p:spPr>
          <a:xfrm>
            <a:off x="-355600" y="1803400"/>
            <a:ext cx="268022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sym typeface="Arial"/>
              </a:rPr>
              <a:t>e7d195523061f1c03a90ee8e42cb24248e56383cd534985688F9F494128731F165EE95AB4B0C0A38076AAEA07667B1565C446FC45FF01DFB0E885BCDBDF3A284F3DB14DA61DD97F0BAB2E6C668FB4931B99D40B68E3E163A3A4B4FF9E05F32600ADA91C98B4F08D1B805A2C545E5A028E2D477D6D81307A6D0037F75070707DD2AC68F0968EA62A7</a:t>
            </a:r>
            <a:endParaRPr kumimoji="0" lang="zh-CN" altLang="en-US" sz="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72"/>
    </mc:Choice>
    <mc:Fallback xmlns="">
      <p:transition spd="slow" advTm="1672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e7d195523061f1c03a90ee8e42cb24248e56383cd534985688F9F494128731F165EE95AB4B0C0A38076AAEA07667B1565C446FC45FF01DFB0E885BCDBDF3A284F3DB14DA61DD97F0BAB2E6C668FB4931B99D40B68E3E163A3A4B4FF9E05F32600ADA91C98B4F08D1B805A2C545E5A028E2D477D6D81307A6D0037F75070707DD2AC68F0968EA62A7"/>
          <p:cNvSpPr/>
          <p:nvPr/>
        </p:nvSpPr>
        <p:spPr>
          <a:xfrm flipH="1" flipV="1">
            <a:off x="4508938" y="1840823"/>
            <a:ext cx="7683062" cy="4523790"/>
          </a:xfrm>
          <a:custGeom>
            <a:avLst/>
            <a:gdLst>
              <a:gd name="connsiteX0" fmla="*/ 0 w 4736566"/>
              <a:gd name="connsiteY0" fmla="*/ 2788892 h 2788892"/>
              <a:gd name="connsiteX1" fmla="*/ 4736566 w 4736566"/>
              <a:gd name="connsiteY1" fmla="*/ 2788892 h 2788892"/>
              <a:gd name="connsiteX2" fmla="*/ 3342122 w 4736566"/>
              <a:gd name="connsiteY2" fmla="*/ 0 h 2788892"/>
              <a:gd name="connsiteX3" fmla="*/ 0 w 4736566"/>
              <a:gd name="connsiteY3" fmla="*/ 0 h 2788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36566" h="2788892">
                <a:moveTo>
                  <a:pt x="0" y="2788892"/>
                </a:moveTo>
                <a:lnTo>
                  <a:pt x="4736566" y="2788892"/>
                </a:lnTo>
                <a:lnTo>
                  <a:pt x="334212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latin typeface="Arial"/>
              <a:ea typeface="微软雅黑"/>
              <a:cs typeface="+mn-ea"/>
              <a:sym typeface="Arial"/>
            </a:endParaRPr>
          </a:p>
        </p:txBody>
      </p:sp>
      <p:grpSp>
        <p:nvGrpSpPr>
          <p:cNvPr id="2" name="Group 1" descr="e7d195523061f1c03a90ee8e42cb24248e56383cd534985688F9F494128731F165EE95AB4B0C0A38076AAEA07667B1565C446FC45FF01DFB0E885BCDBDF3A284F3DB14DA61DD97F0BAB2E6C668FB4931B99D40B68E3E163A3A4B4FF9E05F32600ADA91C98B4F08D1B805A2C545E5A028E2D477D6D81307A6D0037F75070707DD2AC68F0968EA62A7"/>
          <p:cNvGrpSpPr/>
          <p:nvPr/>
        </p:nvGrpSpPr>
        <p:grpSpPr>
          <a:xfrm>
            <a:off x="0" y="889546"/>
            <a:ext cx="11641138" cy="4523790"/>
            <a:chOff x="0" y="889546"/>
            <a:chExt cx="11641138" cy="4523790"/>
          </a:xfrm>
        </p:grpSpPr>
        <p:sp>
          <p:nvSpPr>
            <p:cNvPr id="12" name="Freeform: Shape 11"/>
            <p:cNvSpPr/>
            <p:nvPr/>
          </p:nvSpPr>
          <p:spPr>
            <a:xfrm>
              <a:off x="0" y="889546"/>
              <a:ext cx="11641138" cy="4523790"/>
            </a:xfrm>
            <a:custGeom>
              <a:avLst/>
              <a:gdLst>
                <a:gd name="connsiteX0" fmla="*/ 0 w 11641138"/>
                <a:gd name="connsiteY0" fmla="*/ 0 h 4523790"/>
                <a:gd name="connsiteX1" fmla="*/ 3958076 w 11641138"/>
                <a:gd name="connsiteY1" fmla="*/ 0 h 4523790"/>
                <a:gd name="connsiteX2" fmla="*/ 5421171 w 11641138"/>
                <a:gd name="connsiteY2" fmla="*/ 0 h 4523790"/>
                <a:gd name="connsiteX3" fmla="*/ 9379246 w 11641138"/>
                <a:gd name="connsiteY3" fmla="*/ 0 h 4523790"/>
                <a:gd name="connsiteX4" fmla="*/ 11641138 w 11641138"/>
                <a:gd name="connsiteY4" fmla="*/ 4523790 h 4523790"/>
                <a:gd name="connsiteX5" fmla="*/ 9674840 w 11641138"/>
                <a:gd name="connsiteY5" fmla="*/ 4523790 h 4523790"/>
                <a:gd name="connsiteX6" fmla="*/ 7683062 w 11641138"/>
                <a:gd name="connsiteY6" fmla="*/ 4523790 h 4523790"/>
                <a:gd name="connsiteX7" fmla="*/ 3958076 w 11641138"/>
                <a:gd name="connsiteY7" fmla="*/ 4523790 h 4523790"/>
                <a:gd name="connsiteX8" fmla="*/ 0 w 11641138"/>
                <a:gd name="connsiteY8" fmla="*/ 4523790 h 4523790"/>
                <a:gd name="connsiteX9" fmla="*/ 0 w 11641138"/>
                <a:gd name="connsiteY9" fmla="*/ 1309336 h 4523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641138" h="4523790">
                  <a:moveTo>
                    <a:pt x="0" y="0"/>
                  </a:moveTo>
                  <a:lnTo>
                    <a:pt x="3958076" y="0"/>
                  </a:lnTo>
                  <a:lnTo>
                    <a:pt x="5421171" y="0"/>
                  </a:lnTo>
                  <a:lnTo>
                    <a:pt x="9379246" y="0"/>
                  </a:lnTo>
                  <a:lnTo>
                    <a:pt x="11641138" y="4523790"/>
                  </a:lnTo>
                  <a:lnTo>
                    <a:pt x="9674840" y="4523790"/>
                  </a:lnTo>
                  <a:lnTo>
                    <a:pt x="7683062" y="4523790"/>
                  </a:lnTo>
                  <a:lnTo>
                    <a:pt x="3958076" y="4523790"/>
                  </a:lnTo>
                  <a:lnTo>
                    <a:pt x="0" y="4523790"/>
                  </a:lnTo>
                  <a:lnTo>
                    <a:pt x="0" y="1309336"/>
                  </a:lnTo>
                  <a:close/>
                </a:path>
              </a:pathLst>
            </a:custGeom>
            <a:gradFill>
              <a:gsLst>
                <a:gs pos="10000">
                  <a:schemeClr val="accent1"/>
                </a:gs>
                <a:gs pos="100000">
                  <a:schemeClr val="accent6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id-ID" dirty="0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13" name="Freeform: Shape 12"/>
            <p:cNvSpPr/>
            <p:nvPr/>
          </p:nvSpPr>
          <p:spPr>
            <a:xfrm>
              <a:off x="0" y="2198882"/>
              <a:ext cx="9674840" cy="3214454"/>
            </a:xfrm>
            <a:custGeom>
              <a:avLst/>
              <a:gdLst>
                <a:gd name="connsiteX0" fmla="*/ 0 w 9674840"/>
                <a:gd name="connsiteY0" fmla="*/ 0 h 3214454"/>
                <a:gd name="connsiteX1" fmla="*/ 2646445 w 9674840"/>
                <a:gd name="connsiteY1" fmla="*/ 0 h 3214454"/>
                <a:gd name="connsiteX2" fmla="*/ 4109540 w 9674840"/>
                <a:gd name="connsiteY2" fmla="*/ 0 h 3214454"/>
                <a:gd name="connsiteX3" fmla="*/ 8067615 w 9674840"/>
                <a:gd name="connsiteY3" fmla="*/ 0 h 3214454"/>
                <a:gd name="connsiteX4" fmla="*/ 9674840 w 9674840"/>
                <a:gd name="connsiteY4" fmla="*/ 3214454 h 3214454"/>
                <a:gd name="connsiteX5" fmla="*/ 7683062 w 9674840"/>
                <a:gd name="connsiteY5" fmla="*/ 3214454 h 3214454"/>
                <a:gd name="connsiteX6" fmla="*/ 3958076 w 9674840"/>
                <a:gd name="connsiteY6" fmla="*/ 3214454 h 3214454"/>
                <a:gd name="connsiteX7" fmla="*/ 0 w 9674840"/>
                <a:gd name="connsiteY7" fmla="*/ 3214454 h 3214454"/>
                <a:gd name="connsiteX8" fmla="*/ 0 w 9674840"/>
                <a:gd name="connsiteY8" fmla="*/ 0 h 3214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74840" h="3214454">
                  <a:moveTo>
                    <a:pt x="0" y="0"/>
                  </a:moveTo>
                  <a:lnTo>
                    <a:pt x="2646445" y="0"/>
                  </a:lnTo>
                  <a:lnTo>
                    <a:pt x="4109540" y="0"/>
                  </a:lnTo>
                  <a:lnTo>
                    <a:pt x="8067615" y="0"/>
                  </a:lnTo>
                  <a:lnTo>
                    <a:pt x="9674840" y="3214454"/>
                  </a:lnTo>
                  <a:lnTo>
                    <a:pt x="7683062" y="3214454"/>
                  </a:lnTo>
                  <a:lnTo>
                    <a:pt x="3958076" y="3214454"/>
                  </a:lnTo>
                  <a:lnTo>
                    <a:pt x="0" y="3214454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">
                  <a:schemeClr val="accent1"/>
                </a:gs>
                <a:gs pos="100000">
                  <a:schemeClr val="accent4">
                    <a:alpha val="35000"/>
                  </a:schemeClr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id-ID" dirty="0"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  <p:sp>
        <p:nvSpPr>
          <p:cNvPr id="45" name="Cube 44" descr="e7d195523061f1c03a90ee8e42cb24248e56383cd534985688F9F494128731F165EE95AB4B0C0A38076AAEA07667B1565C446FC45FF01DFB0E885BCDBDF3A284F3DB14DA61DD97F0BAB2E6C668FB4931B99D40B68E3E163A3A4B4FF9E05F32600ADA91C98B4F08D1B805A2C545E5A028E2D477D6D81307A6D0037F75070707DD2AC68F0968EA62A7"/>
          <p:cNvSpPr/>
          <p:nvPr/>
        </p:nvSpPr>
        <p:spPr>
          <a:xfrm rot="9900000">
            <a:off x="3704255" y="2806482"/>
            <a:ext cx="838450" cy="838450"/>
          </a:xfrm>
          <a:prstGeom prst="cube">
            <a:avLst/>
          </a:prstGeom>
          <a:gradFill>
            <a:gsLst>
              <a:gs pos="0">
                <a:schemeClr val="accent1">
                  <a:alpha val="48000"/>
                </a:schemeClr>
              </a:gs>
              <a:gs pos="100000">
                <a:schemeClr val="accent3"/>
              </a:gs>
            </a:gsLst>
            <a:lin ang="16200000" scaled="1"/>
          </a:gradFill>
          <a:ln cap="rnd">
            <a:noFill/>
            <a:round/>
          </a:ln>
          <a:effectLst>
            <a:outerShdw blurRad="292100" dist="508000" dir="5400000" algn="t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Arial"/>
              <a:ea typeface="微软雅黑"/>
              <a:cs typeface="+mn-ea"/>
              <a:sym typeface="Arial"/>
            </a:endParaRPr>
          </a:p>
        </p:txBody>
      </p:sp>
      <p:grpSp>
        <p:nvGrpSpPr>
          <p:cNvPr id="26" name="Group 25" descr="e7d195523061f1c03a90ee8e42cb24248e56383cd534985688F9F494128731F165EE95AB4B0C0A38076AAEA07667B1565C446FC45FF01DFB0E885BCDBDF3A284F3DB14DA61DD97F0BAB2E6C668FB4931B99D40B68E3E163A3A4B4FF9E05F32600ADA91C98B4F08D1B805A2C545E5A028E2D477D6D81307A6D0037F75070707DD2AC68F0968EA62A7"/>
          <p:cNvGrpSpPr/>
          <p:nvPr/>
        </p:nvGrpSpPr>
        <p:grpSpPr>
          <a:xfrm>
            <a:off x="679587" y="3050448"/>
            <a:ext cx="3829351" cy="3177676"/>
            <a:chOff x="7689139" y="2505666"/>
            <a:chExt cx="3829351" cy="3177676"/>
          </a:xfrm>
        </p:grpSpPr>
        <p:sp>
          <p:nvSpPr>
            <p:cNvPr id="27" name="Rectangle: Rounded Corners 26"/>
            <p:cNvSpPr/>
            <p:nvPr/>
          </p:nvSpPr>
          <p:spPr>
            <a:xfrm>
              <a:off x="7689139" y="2505666"/>
              <a:ext cx="3829351" cy="3177676"/>
            </a:xfrm>
            <a:prstGeom prst="roundRect">
              <a:avLst>
                <a:gd name="adj" fmla="val 2606"/>
              </a:avLst>
            </a:prstGeom>
            <a:solidFill>
              <a:schemeClr val="bg1"/>
            </a:solidFill>
            <a:ln>
              <a:noFill/>
            </a:ln>
            <a:effectLst>
              <a:outerShdw blurRad="1270000" dist="546100" dir="5400000" sx="87000" sy="87000" algn="t" rotWithShape="0">
                <a:schemeClr val="accent1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800" b="1" dirty="0">
                <a:solidFill>
                  <a:schemeClr val="bg1">
                    <a:lumMod val="95000"/>
                    <a:alpha val="40000"/>
                  </a:schemeClr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277114" y="3946239"/>
              <a:ext cx="2653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b="1" dirty="0">
                  <a:gradFill flip="none" rotWithShape="1">
                    <a:gsLst>
                      <a:gs pos="0">
                        <a:schemeClr val="accent1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atin typeface="Arial"/>
                  <a:ea typeface="微软雅黑"/>
                  <a:cs typeface="+mn-ea"/>
                  <a:sym typeface="Arial"/>
                </a:rPr>
                <a:t>XXX</a:t>
              </a:r>
              <a:endParaRPr lang="en-US" sz="1600" b="1" dirty="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0" scaled="1"/>
                  <a:tileRect/>
                </a:gradFill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  <p:grpSp>
        <p:nvGrpSpPr>
          <p:cNvPr id="14" name="Group 13" descr="e7d195523061f1c03a90ee8e42cb24248e56383cd534985688F9F494128731F165EE95AB4B0C0A38076AAEA07667B1565C446FC45FF01DFB0E885BCDBDF3A284F3DB14DA61DD97F0BAB2E6C668FB4931B99D40B68E3E163A3A4B4FF9E05F32600ADA91C98B4F08D1B805A2C545E5A028E2D477D6D81307A6D0037F75070707DD2AC68F0968EA62A7"/>
          <p:cNvGrpSpPr/>
          <p:nvPr/>
        </p:nvGrpSpPr>
        <p:grpSpPr>
          <a:xfrm>
            <a:off x="4728971" y="3395039"/>
            <a:ext cx="2841209" cy="2488495"/>
            <a:chOff x="1199849" y="2811389"/>
            <a:chExt cx="2841209" cy="2488495"/>
          </a:xfrm>
        </p:grpSpPr>
        <p:sp>
          <p:nvSpPr>
            <p:cNvPr id="15" name="Rectangle: Rounded Corners 14"/>
            <p:cNvSpPr/>
            <p:nvPr/>
          </p:nvSpPr>
          <p:spPr>
            <a:xfrm>
              <a:off x="1199849" y="2811389"/>
              <a:ext cx="2841209" cy="2488495"/>
            </a:xfrm>
            <a:prstGeom prst="roundRect">
              <a:avLst>
                <a:gd name="adj" fmla="val 2606"/>
              </a:avLst>
            </a:prstGeom>
            <a:solidFill>
              <a:schemeClr val="bg1"/>
            </a:solidFill>
            <a:ln>
              <a:noFill/>
            </a:ln>
            <a:effectLst>
              <a:outerShdw blurRad="520700" dist="50800" dir="5400000" sx="97000" sy="97000" algn="t" rotWithShape="0">
                <a:schemeClr val="accent1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600" b="1" dirty="0">
                <a:solidFill>
                  <a:schemeClr val="bg1">
                    <a:lumMod val="95000"/>
                    <a:alpha val="40000"/>
                  </a:schemeClr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545830" y="3946239"/>
              <a:ext cx="214924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b="1" dirty="0">
                  <a:gradFill flip="none" rotWithShape="1">
                    <a:gsLst>
                      <a:gs pos="0">
                        <a:schemeClr val="accent1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atin typeface="Arial"/>
                  <a:ea typeface="微软雅黑"/>
                  <a:cs typeface="+mn-ea"/>
                  <a:sym typeface="Arial"/>
                </a:rPr>
                <a:t>XXX</a:t>
              </a:r>
            </a:p>
          </p:txBody>
        </p:sp>
      </p:grpSp>
      <p:grpSp>
        <p:nvGrpSpPr>
          <p:cNvPr id="20" name="Group 19" descr="e7d195523061f1c03a90ee8e42cb24248e56383cd534985688F9F494128731F165EE95AB4B0C0A38076AAEA07667B1565C446FC45FF01DFB0E885BCDBDF3A284F3DB14DA61DD97F0BAB2E6C668FB4931B99D40B68E3E163A3A4B4FF9E05F32600ADA91C98B4F08D1B805A2C545E5A028E2D477D6D81307A6D0037F75070707DD2AC68F0968EA62A7"/>
          <p:cNvGrpSpPr/>
          <p:nvPr/>
        </p:nvGrpSpPr>
        <p:grpSpPr>
          <a:xfrm>
            <a:off x="7790214" y="3395039"/>
            <a:ext cx="2841209" cy="2488495"/>
            <a:chOff x="4444494" y="2811389"/>
            <a:chExt cx="2841209" cy="2488495"/>
          </a:xfrm>
        </p:grpSpPr>
        <p:sp>
          <p:nvSpPr>
            <p:cNvPr id="21" name="Rectangle: Rounded Corners 20"/>
            <p:cNvSpPr/>
            <p:nvPr/>
          </p:nvSpPr>
          <p:spPr>
            <a:xfrm>
              <a:off x="4444494" y="2811389"/>
              <a:ext cx="2841209" cy="2488495"/>
            </a:xfrm>
            <a:prstGeom prst="roundRect">
              <a:avLst>
                <a:gd name="adj" fmla="val 2606"/>
              </a:avLst>
            </a:prstGeom>
            <a:solidFill>
              <a:schemeClr val="bg1"/>
            </a:solidFill>
            <a:ln>
              <a:noFill/>
            </a:ln>
            <a:effectLst>
              <a:outerShdw blurRad="520700" dist="50800" dir="5400000" sx="97000" sy="97000" algn="t" rotWithShape="0">
                <a:schemeClr val="accent1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600" b="1" dirty="0">
                <a:solidFill>
                  <a:schemeClr val="bg1">
                    <a:lumMod val="95000"/>
                    <a:alpha val="40000"/>
                  </a:schemeClr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790475" y="3946239"/>
              <a:ext cx="214924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b="1" dirty="0">
                  <a:gradFill flip="none" rotWithShape="1">
                    <a:gsLst>
                      <a:gs pos="0">
                        <a:schemeClr val="accent1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atin typeface="Arial"/>
                  <a:ea typeface="微软雅黑"/>
                  <a:cs typeface="+mn-ea"/>
                  <a:sym typeface="Arial"/>
                </a:rPr>
                <a:t>XXX</a:t>
              </a:r>
            </a:p>
          </p:txBody>
        </p:sp>
      </p:grpSp>
      <p:sp>
        <p:nvSpPr>
          <p:cNvPr id="32" name="TextBox 7" descr="e7d195523061f1c03a90ee8e42cb24248e56383cd534985688F9F494128731F165EE95AB4B0C0A38076AAEA07667B1565C446FC45FF01DFB0E885BCDBDF3A284F3DB14DA61DD97F0BAB2E6C668FB4931B99D40B68E3E163A3A4B4FF9E05F32600ADA91C98B4F08D1B805A2C545E5A028E2D477D6D81307A6D0037F75070707DD2AC68F0968EA62A7"/>
          <p:cNvSpPr txBox="1"/>
          <p:nvPr/>
        </p:nvSpPr>
        <p:spPr>
          <a:xfrm>
            <a:off x="988126" y="5003933"/>
            <a:ext cx="33326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solidFill>
                  <a:schemeClr val="bg2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Hey, hey, hey! It's Fat </a:t>
            </a:r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Company</a:t>
            </a:r>
            <a:r>
              <a:rPr lang="zh-CN" altLang="en-US" sz="1200" dirty="0">
                <a:solidFill>
                  <a:schemeClr val="bg2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! Now I'm gonna sing a song for you, and this is gonna show you a thing or two. You'll have some fun now With me and the gang</a:t>
            </a:r>
          </a:p>
        </p:txBody>
      </p:sp>
      <p:sp>
        <p:nvSpPr>
          <p:cNvPr id="33" name="TextBox 7" descr="e7d195523061f1c03a90ee8e42cb24248e56383cd534985688F9F494128731F165EE95AB4B0C0A38076AAEA07667B1565C446FC45FF01DFB0E885BCDBDF3A284F3DB14DA61DD97F0BAB2E6C668FB4931B99D40B68E3E163A3A4B4FF9E05F32600ADA91C98B4F08D1B805A2C545E5A028E2D477D6D81307A6D0037F75070707DD2AC68F0968EA62A7"/>
          <p:cNvSpPr txBox="1"/>
          <p:nvPr/>
        </p:nvSpPr>
        <p:spPr>
          <a:xfrm>
            <a:off x="4817478" y="4997837"/>
            <a:ext cx="25891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50" dirty="0">
                <a:solidFill>
                  <a:schemeClr val="bg2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Hey, hey, hey! It's Fat </a:t>
            </a:r>
            <a:r>
              <a:rPr lang="en-US" altLang="zh-CN" sz="1050" dirty="0">
                <a:solidFill>
                  <a:schemeClr val="bg2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Company</a:t>
            </a:r>
            <a:r>
              <a:rPr lang="zh-CN" altLang="en-US" sz="1050" dirty="0">
                <a:solidFill>
                  <a:schemeClr val="bg2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! Now I'm gonna sing a song for you, and this is gonna show you a thing or two. You'll have some fun</a:t>
            </a:r>
          </a:p>
        </p:txBody>
      </p:sp>
      <p:sp>
        <p:nvSpPr>
          <p:cNvPr id="34" name="TextBox 7" descr="e7d195523061f1c03a90ee8e42cb24248e56383cd534985688F9F494128731F165EE95AB4B0C0A38076AAEA07667B1565C446FC45FF01DFB0E885BCDBDF3A284F3DB14DA61DD97F0BAB2E6C668FB4931B99D40B68E3E163A3A4B4FF9E05F32600ADA91C98B4F08D1B805A2C545E5A028E2D477D6D81307A6D0037F75070707DD2AC68F0968EA62A7"/>
          <p:cNvSpPr txBox="1"/>
          <p:nvPr/>
        </p:nvSpPr>
        <p:spPr>
          <a:xfrm>
            <a:off x="7984580" y="4997837"/>
            <a:ext cx="25891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50" dirty="0">
                <a:solidFill>
                  <a:schemeClr val="bg2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Hey, hey, hey! It's Fat </a:t>
            </a:r>
            <a:r>
              <a:rPr lang="en-US" altLang="zh-CN" sz="1050" dirty="0">
                <a:solidFill>
                  <a:schemeClr val="bg2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Company</a:t>
            </a:r>
            <a:r>
              <a:rPr lang="zh-CN" altLang="en-US" sz="1050" dirty="0">
                <a:solidFill>
                  <a:schemeClr val="bg2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! Now I'm gonna sing a song for you, and this is gonna show you a thing or two. You'll have some fun</a:t>
            </a:r>
          </a:p>
        </p:txBody>
      </p:sp>
      <p:pic>
        <p:nvPicPr>
          <p:cNvPr id="35" name="图片占位符 10" descr="e7d195523061f1c03a90ee8e42cb24248e56383cd534985688F9F494128731F165EE95AB4B0C0A38076AAEA07667B1565C446FC45FF01DFB0E885BCDBDF3A284F3DB14DA61DD97F0BAB2E6C668FB4931B99D40B68E3E163A3A4B4FF9E05F32600ADA91C98B4F08D1B805A2C545E5A028E2D477D6D81307A6D0037F75070707DD2AC68F0968EA62A7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36" name="图片占位符 6" descr="e7d195523061f1c03a90ee8e42cb24248e56383cd534985688F9F494128731F165EE95AB4B0C0A38076AAEA07667B1565C446FC45FF01DFB0E885BCDBDF3A284F3DB14DA61DD97F0BAB2E6C668FB4931B99D40B68E3E163A3A4B4FF9E05F32600ADA91C98B4F08D1B805A2C545E5A028E2D477D6D81307A6D0037F75070707DD2AC68F0968EA62A7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37" name="图片占位符 27" descr="e7d195523061f1c03a90ee8e42cb24248e56383cd534985688F9F494128731F165EE95AB4B0C0A38076AAEA07667B1565C446FC45FF01DFB0E885BCDBDF3A284F3DB14DA61DD97F0BAB2E6C668FB4931B99D40B68E3E163A3A4B4FF9E05F32600ADA91C98B4F08D1B805A2C545E5A028E2D477D6D81307A6D0037F75070707DD2AC68F0968EA62A7"/>
          <p:cNvPicPr>
            <a:picLocks noGrp="1" noChangeAspect="1"/>
          </p:cNvPicPr>
          <p:nvPr>
            <p:ph type="pic" sz="quarter" idx="12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8" name="TextBox 5" descr="e7d195523061f1c03a90ee8e42cb24248e56383cd534985688F9F494128731F165EE95AB4B0C0A38076AAEA07667B1565C446FC45FF01DFB0E885BCDBDF3A284F3DB14DA61DD97F0BAB2E6C668FB4931B99D40B68E3E163A3A4B4FF9E05F32600ADA91C98B4F08D1B805A2C545E5A028E2D477D6D81307A6D0037F75070707DD2AC68F0968EA62A7"/>
          <p:cNvSpPr txBox="1"/>
          <p:nvPr/>
        </p:nvSpPr>
        <p:spPr>
          <a:xfrm>
            <a:off x="657156" y="1973599"/>
            <a:ext cx="8395404" cy="889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Hey, hey, hey! It's Fat </a:t>
            </a:r>
            <a:r>
              <a:rPr lang="en-US" altLang="zh-CN" sz="1200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Company</a:t>
            </a:r>
            <a:r>
              <a:rPr lang="zh-CN" altLang="en-US" sz="1200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! Now I'm gonna sing a song for you, and this is gonna show you a thing or two. You'll have some fun now With me and the gang, learning from each other While we do our thing.</a:t>
            </a:r>
            <a:endParaRPr lang="en-US" altLang="zh-CN" sz="1200" dirty="0">
              <a:solidFill>
                <a:schemeClr val="bg1"/>
              </a:solidFill>
              <a:latin typeface="Arial"/>
              <a:ea typeface="微软雅黑"/>
              <a:sym typeface="Arial"/>
            </a:endParaRPr>
          </a:p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 </a:t>
            </a:r>
          </a:p>
        </p:txBody>
      </p:sp>
      <p:sp>
        <p:nvSpPr>
          <p:cNvPr id="39" name="Text Placeholder 12" descr="e7d195523061f1c03a90ee8e42cb24248e56383cd534985688F9F494128731F165EE95AB4B0C0A38076AAEA07667B1565C446FC45FF01DFB0E885BCDBDF3A284F3DB14DA61DD97F0BAB2E6C668FB4931B99D40B68E3E163A3A4B4FF9E05F32600ADA91C98B4F08D1B805A2C545E5A028E2D477D6D81307A6D0037F75070707DD2AC68F0968EA62A7"/>
          <p:cNvSpPr txBox="1"/>
          <p:nvPr/>
        </p:nvSpPr>
        <p:spPr>
          <a:xfrm>
            <a:off x="679587" y="1263028"/>
            <a:ext cx="3679825" cy="707373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chemeClr val="bg1"/>
                </a:solidFill>
                <a:latin typeface="Arial"/>
                <a:ea typeface="微软雅黑"/>
                <a:cs typeface="Liberation Sans" panose="020B0604020202020204" pitchFamily="34" charset="0"/>
                <a:sym typeface="Arial"/>
              </a:rPr>
              <a:t>Our Team</a:t>
            </a:r>
            <a:endParaRPr lang="en-US" sz="4400" b="1" dirty="0">
              <a:solidFill>
                <a:schemeClr val="bg1"/>
              </a:solidFill>
              <a:latin typeface="Arial"/>
              <a:ea typeface="微软雅黑"/>
              <a:cs typeface="Liberation Sans" panose="020B0604020202020204" pitchFamily="34" charset="0"/>
              <a:sym typeface="Arial"/>
            </a:endParaRPr>
          </a:p>
        </p:txBody>
      </p:sp>
      <p:pic>
        <p:nvPicPr>
          <p:cNvPr id="58" name="图片 57" descr="e7d195523061f1c03a90ee8e42cb24248e56383cd534985688F9F494128731F165EE95AB4B0C0A38076AAEA07667B1565C446FC45FF01DFB0E885BCDBDF3A284F3DB14DA61DD97F0BAB2E6C668FB4931B99D40B68E3E163A3A4B4FF9E05F32600ADA91C98B4F08D1B805A2C545E5A028E2D477D6D81307A6D0037F75070707DD2AC68F0968EA62A7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52560" y="-1202142"/>
            <a:ext cx="1966302" cy="2680666"/>
          </a:xfrm>
          <a:custGeom>
            <a:avLst/>
            <a:gdLst>
              <a:gd name="connsiteX0" fmla="*/ 0 w 1568107"/>
              <a:gd name="connsiteY0" fmla="*/ 0 h 1361731"/>
              <a:gd name="connsiteX1" fmla="*/ 1568107 w 1568107"/>
              <a:gd name="connsiteY1" fmla="*/ 0 h 1361731"/>
              <a:gd name="connsiteX2" fmla="*/ 1568107 w 1568107"/>
              <a:gd name="connsiteY2" fmla="*/ 1361731 h 1361731"/>
              <a:gd name="connsiteX3" fmla="*/ 0 w 1568107"/>
              <a:gd name="connsiteY3" fmla="*/ 1361731 h 1361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8107" h="1361731">
                <a:moveTo>
                  <a:pt x="0" y="0"/>
                </a:moveTo>
                <a:lnTo>
                  <a:pt x="1568107" y="0"/>
                </a:lnTo>
                <a:lnTo>
                  <a:pt x="1568107" y="1361731"/>
                </a:lnTo>
                <a:lnTo>
                  <a:pt x="0" y="1361731"/>
                </a:lnTo>
                <a:close/>
              </a:path>
            </a:pathLst>
          </a:custGeom>
          <a:effectLst>
            <a:softEdge rad="31750"/>
          </a:effectLst>
        </p:spPr>
      </p:pic>
      <p:pic>
        <p:nvPicPr>
          <p:cNvPr id="40" name="图片 39" descr="e7d195523061f1c03a90ee8e42cb24248e56383cd534985688F9F494128731F165EE95AB4B0C0A38076AAEA07667B1565C446FC45FF01DFB0E885BCDBDF3A284F3DB14DA61DD97F0BAB2E6C668FB4931B99D40B68E3E163A3A4B4FF9E05F32600ADA91C98B4F08D1B805A2C545E5A028E2D477D6D81307A6D0037F75070707DD2AC68F0968EA62A7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641846" y="5656046"/>
            <a:ext cx="2236788" cy="1933576"/>
          </a:xfrm>
          <a:prstGeom prst="rect">
            <a:avLst/>
          </a:prstGeom>
        </p:spPr>
      </p:pic>
      <p:pic>
        <p:nvPicPr>
          <p:cNvPr id="41" name="图片 40" descr="e7d195523061f1c03a90ee8e42cb24248e56383cd534985688F9F494128731F165EE95AB4B0C0A38076AAEA07667B1565C446FC45FF01DFB0E885BCDBDF3A284F3DB14DA61DD97F0BAB2E6C668FB4931B99D40B68E3E163A3A4B4FF9E05F32600ADA91C98B4F08D1B805A2C545E5A028E2D477D6D81307A6D0037F75070707DD2AC68F0968EA62A7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38191"/>
            <a:ext cx="1614100" cy="1115122"/>
          </a:xfrm>
          <a:prstGeom prst="rect">
            <a:avLst/>
          </a:prstGeom>
        </p:spPr>
      </p:pic>
      <p:sp>
        <p:nvSpPr>
          <p:cNvPr id="3" name="e7d195523061f1c0" descr="e7d195523061f1c03a90ee8e42cb24248e56383cd534985688F9F494128731F165EE95AB4B0C0A38076AAEA07667B1565C446FC45FF01DFB0E885BCDBDF3A284F3DB14DA61DD97F0BAB2E6C668FB4931B99D40B68E3E163A3A4B4FF9E05F32600ADA91C98B4F08D1B805A2C545E5A028E2D477D6D81307A6D0037F75070707DD2AC68F0968EA62A7" hidden="1"/>
          <p:cNvSpPr txBox="1"/>
          <p:nvPr/>
        </p:nvSpPr>
        <p:spPr>
          <a:xfrm>
            <a:off x="-355600" y="1803400"/>
            <a:ext cx="268022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latin typeface="Arial"/>
                <a:ea typeface="微软雅黑"/>
                <a:sym typeface="Arial"/>
              </a:rPr>
              <a:t>e7d195523061f1c03a90ee8e42cb24248e56383cd534985688F9F494128731F165EE95AB4B0C0A38076AAEA07667B1565C446FC45FF01DFB0E885BCDBDF3A284F3DB14DA61DD97F0BAB2E6C668FB4931B99D40B68E3E163A3A4B4FF9E05F32600ADA91C98B4F08D1B805A2C545E5A028E2D477D6D81307A6D0037F75070707DD2AC68F0968EA62A7</a:t>
            </a:r>
            <a:endParaRPr lang="zh-CN" altLang="en-US" sz="100">
              <a:latin typeface="Arial"/>
              <a:ea typeface="微软雅黑"/>
              <a:sym typeface="Arial"/>
            </a:endParaRPr>
          </a:p>
        </p:txBody>
      </p:sp>
    </p:spTree>
  </p:cSld>
  <p:clrMapOvr>
    <a:masterClrMapping/>
  </p:clrMapOvr>
  <p:transition spd="slow" advTm="1815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descr="e7d195523061f1c03a90ee8e42cb24248e56383cd534985688F9F494128731F165EE95AB4B0C0A38076AAEA07667B1565C446FC45FF01DFB0E885BCDBDF3A284F3DB14DA61DD97F0BAB2E6C668FB4931B99D40B68E3E163A3A4B4FF9E05F32600ADA91C98B4F08D1B805A2C545E5A028E2D477D6D81307A6D0037F75070707DD2AC68F0968EA62A7"/>
          <p:cNvGrpSpPr/>
          <p:nvPr/>
        </p:nvGrpSpPr>
        <p:grpSpPr>
          <a:xfrm>
            <a:off x="4965038" y="5584991"/>
            <a:ext cx="2129790" cy="492441"/>
            <a:chOff x="4965038" y="5584991"/>
            <a:chExt cx="2129790" cy="492441"/>
          </a:xfrm>
        </p:grpSpPr>
        <p:sp>
          <p:nvSpPr>
            <p:cNvPr id="8" name="TextBox 7"/>
            <p:cNvSpPr txBox="1"/>
            <p:nvPr/>
          </p:nvSpPr>
          <p:spPr>
            <a:xfrm>
              <a:off x="4965038" y="5584991"/>
              <a:ext cx="151196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b="1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@ Company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965038" y="5831211"/>
              <a:ext cx="212979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err="1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Custumer</a:t>
              </a:r>
              <a:r>
                <a:rPr lang="en-US" sz="1000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 1</a:t>
              </a:r>
            </a:p>
          </p:txBody>
        </p:sp>
      </p:grpSp>
      <p:grpSp>
        <p:nvGrpSpPr>
          <p:cNvPr id="12" name="Group 11" descr="e7d195523061f1c03a90ee8e42cb24248e56383cd534985688F9F494128731F165EE95AB4B0C0A38076AAEA07667B1565C446FC45FF01DFB0E885BCDBDF3A284F3DB14DA61DD97F0BAB2E6C668FB4931B99D40B68E3E163A3A4B4FF9E05F32600ADA91C98B4F08D1B805A2C545E5A028E2D477D6D81307A6D0037F75070707DD2AC68F0968EA62A7"/>
          <p:cNvGrpSpPr/>
          <p:nvPr/>
        </p:nvGrpSpPr>
        <p:grpSpPr>
          <a:xfrm>
            <a:off x="8469828" y="5584991"/>
            <a:ext cx="2129790" cy="492441"/>
            <a:chOff x="8469828" y="5584991"/>
            <a:chExt cx="2129790" cy="492441"/>
          </a:xfrm>
        </p:grpSpPr>
        <p:sp>
          <p:nvSpPr>
            <p:cNvPr id="35" name="TextBox 34"/>
            <p:cNvSpPr txBox="1"/>
            <p:nvPr/>
          </p:nvSpPr>
          <p:spPr>
            <a:xfrm>
              <a:off x="8469828" y="5584991"/>
              <a:ext cx="151196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/>
                  <a:ea typeface="微软雅黑"/>
                  <a:sym typeface="Arial"/>
                </a:rPr>
                <a:t>@ </a:t>
              </a:r>
              <a:r>
                <a:rPr lang="en-US" altLang="zh-CN" sz="1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/>
                  <a:ea typeface="微软雅黑"/>
                  <a:sym typeface="Arial"/>
                </a:rPr>
                <a:t>Company</a:t>
              </a:r>
              <a:endParaRPr lang="en-US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8469828" y="5831211"/>
              <a:ext cx="212979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/>
                  <a:ea typeface="微软雅黑"/>
                  <a:sym typeface="Arial"/>
                </a:rPr>
                <a:t>Custumer</a:t>
              </a:r>
              <a:r>
                <a:rPr 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/>
                  <a:ea typeface="微软雅黑"/>
                  <a:sym typeface="Arial"/>
                </a:rPr>
                <a:t> 1</a:t>
              </a:r>
            </a:p>
          </p:txBody>
        </p:sp>
      </p:grpSp>
      <p:grpSp>
        <p:nvGrpSpPr>
          <p:cNvPr id="6" name="Group 5" descr="e7d195523061f1c03a90ee8e42cb24248e56383cd534985688F9F494128731F165EE95AB4B0C0A38076AAEA07667B1565C446FC45FF01DFB0E885BCDBDF3A284F3DB14DA61DD97F0BAB2E6C668FB4931B99D40B68E3E163A3A4B4FF9E05F32600ADA91C98B4F08D1B805A2C545E5A028E2D477D6D81307A6D0037F75070707DD2AC68F0968EA62A7"/>
          <p:cNvGrpSpPr/>
          <p:nvPr/>
        </p:nvGrpSpPr>
        <p:grpSpPr>
          <a:xfrm>
            <a:off x="4965038" y="2551840"/>
            <a:ext cx="2129790" cy="492441"/>
            <a:chOff x="4965038" y="2551840"/>
            <a:chExt cx="2129790" cy="492441"/>
          </a:xfrm>
        </p:grpSpPr>
        <p:sp>
          <p:nvSpPr>
            <p:cNvPr id="65" name="TextBox 64"/>
            <p:cNvSpPr txBox="1"/>
            <p:nvPr/>
          </p:nvSpPr>
          <p:spPr>
            <a:xfrm>
              <a:off x="4965038" y="2551840"/>
              <a:ext cx="151196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@ </a:t>
              </a:r>
              <a:r>
                <a:rPr lang="en-US" altLang="zh-CN" sz="1000" b="1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Company</a:t>
              </a:r>
              <a:endParaRPr lang="en-US" sz="1000" b="1" dirty="0">
                <a:solidFill>
                  <a:schemeClr val="bg1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4965038" y="2798060"/>
              <a:ext cx="212979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err="1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Custumer</a:t>
              </a:r>
              <a:r>
                <a:rPr lang="en-US" sz="1000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 1</a:t>
              </a:r>
            </a:p>
          </p:txBody>
        </p:sp>
      </p:grpSp>
      <p:grpSp>
        <p:nvGrpSpPr>
          <p:cNvPr id="13" name="Group 12" descr="e7d195523061f1c03a90ee8e42cb24248e56383cd534985688F9F494128731F165EE95AB4B0C0A38076AAEA07667B1565C446FC45FF01DFB0E885BCDBDF3A284F3DB14DA61DD97F0BAB2E6C668FB4931B99D40B68E3E163A3A4B4FF9E05F32600ADA91C98B4F08D1B805A2C545E5A028E2D477D6D81307A6D0037F75070707DD2AC68F0968EA62A7"/>
          <p:cNvGrpSpPr/>
          <p:nvPr/>
        </p:nvGrpSpPr>
        <p:grpSpPr>
          <a:xfrm>
            <a:off x="8469828" y="2551840"/>
            <a:ext cx="2129790" cy="492441"/>
            <a:chOff x="8469828" y="2551840"/>
            <a:chExt cx="2129790" cy="492441"/>
          </a:xfrm>
        </p:grpSpPr>
        <p:sp>
          <p:nvSpPr>
            <p:cNvPr id="72" name="TextBox 71"/>
            <p:cNvSpPr txBox="1"/>
            <p:nvPr/>
          </p:nvSpPr>
          <p:spPr>
            <a:xfrm>
              <a:off x="8469828" y="2551840"/>
              <a:ext cx="151196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/>
                  <a:ea typeface="微软雅黑"/>
                  <a:sym typeface="Arial"/>
                </a:rPr>
                <a:t>@ </a:t>
              </a:r>
              <a:r>
                <a:rPr lang="en-US" altLang="zh-CN" sz="1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/>
                  <a:ea typeface="微软雅黑"/>
                  <a:sym typeface="Arial"/>
                </a:rPr>
                <a:t>Company</a:t>
              </a:r>
              <a:r>
                <a:rPr lang="en-US" sz="1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/>
                  <a:ea typeface="微软雅黑"/>
                  <a:sym typeface="Arial"/>
                </a:rPr>
                <a:t> 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8469828" y="2798060"/>
              <a:ext cx="212979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/>
                  <a:ea typeface="微软雅黑"/>
                  <a:sym typeface="Arial"/>
                </a:rPr>
                <a:t>Custumer</a:t>
              </a:r>
              <a:r>
                <a:rPr 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/>
                  <a:ea typeface="微软雅黑"/>
                  <a:sym typeface="Arial"/>
                </a:rPr>
                <a:t> 1</a:t>
              </a:r>
            </a:p>
          </p:txBody>
        </p:sp>
      </p:grpSp>
      <p:sp>
        <p:nvSpPr>
          <p:cNvPr id="81" name="TextBox 80" descr="e7d195523061f1c03a90ee8e42cb24248e56383cd534985688F9F494128731F165EE95AB4B0C0A38076AAEA07667B1565C446FC45FF01DFB0E885BCDBDF3A284F3DB14DA61DD97F0BAB2E6C668FB4931B99D40B68E3E163A3A4B4FF9E05F32600ADA91C98B4F08D1B805A2C545E5A028E2D477D6D81307A6D0037F75070707DD2AC68F0968EA62A7"/>
          <p:cNvSpPr txBox="1"/>
          <p:nvPr/>
        </p:nvSpPr>
        <p:spPr>
          <a:xfrm>
            <a:off x="714096" y="735569"/>
            <a:ext cx="35914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"/>
                <a:ea typeface="微软雅黑"/>
                <a:cs typeface="Poppins" panose="00000500000000000000" pitchFamily="2" charset="0"/>
                <a:sym typeface="Arial"/>
              </a:rPr>
              <a:t>What Our Costumers Say</a:t>
            </a:r>
          </a:p>
        </p:txBody>
      </p:sp>
      <p:grpSp>
        <p:nvGrpSpPr>
          <p:cNvPr id="79" name="Group 78" descr="e7d195523061f1c03a90ee8e42cb24248e56383cd534985688F9F494128731F165EE95AB4B0C0A38076AAEA07667B1565C446FC45FF01DFB0E885BCDBDF3A284F3DB14DA61DD97F0BAB2E6C668FB4931B99D40B68E3E163A3A4B4FF9E05F32600ADA91C98B4F08D1B805A2C545E5A028E2D477D6D81307A6D0037F75070707DD2AC68F0968EA62A7"/>
          <p:cNvGrpSpPr/>
          <p:nvPr/>
        </p:nvGrpSpPr>
        <p:grpSpPr>
          <a:xfrm>
            <a:off x="4012574" y="499566"/>
            <a:ext cx="3033711" cy="1885880"/>
            <a:chOff x="4012574" y="499566"/>
            <a:chExt cx="3033711" cy="1885880"/>
          </a:xfrm>
        </p:grpSpPr>
        <p:sp>
          <p:nvSpPr>
            <p:cNvPr id="63" name="Rectangle: Rounded Corners 62"/>
            <p:cNvSpPr/>
            <p:nvPr/>
          </p:nvSpPr>
          <p:spPr>
            <a:xfrm>
              <a:off x="4012574" y="499566"/>
              <a:ext cx="3033711" cy="1706605"/>
            </a:xfrm>
            <a:prstGeom prst="roundRect">
              <a:avLst>
                <a:gd name="adj" fmla="val 10672"/>
              </a:avLst>
            </a:prstGeom>
            <a:solidFill>
              <a:schemeClr val="bg1"/>
            </a:solidFill>
            <a:ln>
              <a:noFill/>
            </a:ln>
            <a:effectLst>
              <a:outerShdw blurRad="1206500" dist="304800" dir="2700000" sx="80000" sy="80000" algn="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64" name="Isosceles Triangle 63"/>
            <p:cNvSpPr/>
            <p:nvPr/>
          </p:nvSpPr>
          <p:spPr>
            <a:xfrm rot="10800000">
              <a:off x="4398484" y="2206172"/>
              <a:ext cx="328338" cy="179274"/>
            </a:xfrm>
            <a:prstGeom prst="triangle">
              <a:avLst>
                <a:gd name="adj" fmla="val 69143"/>
              </a:avLst>
            </a:prstGeom>
            <a:solidFill>
              <a:schemeClr val="bg1"/>
            </a:solidFill>
            <a:ln>
              <a:noFill/>
            </a:ln>
            <a:effectLst>
              <a:outerShdw blurRad="1206500" dist="304800" dir="2700000" sx="80000" sy="80000" algn="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83" name="Group 82" descr="e7d195523061f1c03a90ee8e42cb24248e56383cd534985688F9F494128731F165EE95AB4B0C0A38076AAEA07667B1565C446FC45FF01DFB0E885BCDBDF3A284F3DB14DA61DD97F0BAB2E6C668FB4931B99D40B68E3E163A3A4B4FF9E05F32600ADA91C98B4F08D1B805A2C545E5A028E2D477D6D81307A6D0037F75070707DD2AC68F0968EA62A7"/>
          <p:cNvGrpSpPr/>
          <p:nvPr/>
        </p:nvGrpSpPr>
        <p:grpSpPr>
          <a:xfrm>
            <a:off x="7517364" y="499566"/>
            <a:ext cx="3033711" cy="1885880"/>
            <a:chOff x="7517364" y="499566"/>
            <a:chExt cx="3033711" cy="1885880"/>
          </a:xfrm>
        </p:grpSpPr>
        <p:sp>
          <p:nvSpPr>
            <p:cNvPr id="70" name="Rectangle: Rounded Corners 69"/>
            <p:cNvSpPr/>
            <p:nvPr/>
          </p:nvSpPr>
          <p:spPr>
            <a:xfrm>
              <a:off x="7517364" y="499566"/>
              <a:ext cx="3033711" cy="1706605"/>
            </a:xfrm>
            <a:prstGeom prst="roundRect">
              <a:avLst>
                <a:gd name="adj" fmla="val 10672"/>
              </a:avLst>
            </a:prstGeom>
            <a:solidFill>
              <a:schemeClr val="bg1"/>
            </a:solidFill>
            <a:ln>
              <a:noFill/>
            </a:ln>
            <a:effectLst>
              <a:outerShdw blurRad="1206500" dist="304800" dir="2700000" sx="80000" sy="80000" algn="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71" name="Isosceles Triangle 70"/>
            <p:cNvSpPr/>
            <p:nvPr/>
          </p:nvSpPr>
          <p:spPr>
            <a:xfrm rot="10800000">
              <a:off x="7903274" y="2206172"/>
              <a:ext cx="328338" cy="179274"/>
            </a:xfrm>
            <a:prstGeom prst="triangle">
              <a:avLst>
                <a:gd name="adj" fmla="val 69143"/>
              </a:avLst>
            </a:prstGeom>
            <a:solidFill>
              <a:schemeClr val="bg1"/>
            </a:solidFill>
            <a:ln>
              <a:noFill/>
            </a:ln>
            <a:effectLst>
              <a:outerShdw blurRad="1206500" dist="304800" dir="2700000" sx="80000" sy="80000" algn="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85" name="Group 84" descr="e7d195523061f1c03a90ee8e42cb24248e56383cd534985688F9F494128731F165EE95AB4B0C0A38076AAEA07667B1565C446FC45FF01DFB0E885BCDBDF3A284F3DB14DA61DD97F0BAB2E6C668FB4931B99D40B68E3E163A3A4B4FF9E05F32600ADA91C98B4F08D1B805A2C545E5A028E2D477D6D81307A6D0037F75070707DD2AC68F0968EA62A7"/>
          <p:cNvGrpSpPr/>
          <p:nvPr/>
        </p:nvGrpSpPr>
        <p:grpSpPr>
          <a:xfrm>
            <a:off x="4012574" y="3532717"/>
            <a:ext cx="3033711" cy="1885880"/>
            <a:chOff x="4012574" y="3532717"/>
            <a:chExt cx="3033711" cy="1885880"/>
          </a:xfrm>
        </p:grpSpPr>
        <p:sp>
          <p:nvSpPr>
            <p:cNvPr id="10" name="Rectangle: Rounded Corners 9"/>
            <p:cNvSpPr/>
            <p:nvPr/>
          </p:nvSpPr>
          <p:spPr>
            <a:xfrm>
              <a:off x="4012574" y="3532717"/>
              <a:ext cx="3033711" cy="1706605"/>
            </a:xfrm>
            <a:prstGeom prst="roundRect">
              <a:avLst>
                <a:gd name="adj" fmla="val 10672"/>
              </a:avLst>
            </a:prstGeom>
            <a:solidFill>
              <a:schemeClr val="bg1"/>
            </a:solidFill>
            <a:ln>
              <a:noFill/>
            </a:ln>
            <a:effectLst>
              <a:outerShdw blurRad="1206500" dist="304800" dir="2700000" sx="80000" sy="80000" algn="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1" name="Isosceles Triangle 10"/>
            <p:cNvSpPr/>
            <p:nvPr/>
          </p:nvSpPr>
          <p:spPr>
            <a:xfrm rot="10800000">
              <a:off x="4398484" y="5239323"/>
              <a:ext cx="328338" cy="179274"/>
            </a:xfrm>
            <a:prstGeom prst="triangle">
              <a:avLst>
                <a:gd name="adj" fmla="val 69143"/>
              </a:avLst>
            </a:prstGeom>
            <a:solidFill>
              <a:schemeClr val="bg1"/>
            </a:solidFill>
            <a:ln>
              <a:noFill/>
            </a:ln>
            <a:effectLst>
              <a:outerShdw blurRad="1206500" dist="304800" dir="2700000" sx="80000" sy="80000" algn="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84" name="Group 83" descr="e7d195523061f1c03a90ee8e42cb24248e56383cd534985688F9F494128731F165EE95AB4B0C0A38076AAEA07667B1565C446FC45FF01DFB0E885BCDBDF3A284F3DB14DA61DD97F0BAB2E6C668FB4931B99D40B68E3E163A3A4B4FF9E05F32600ADA91C98B4F08D1B805A2C545E5A028E2D477D6D81307A6D0037F75070707DD2AC68F0968EA62A7"/>
          <p:cNvGrpSpPr/>
          <p:nvPr/>
        </p:nvGrpSpPr>
        <p:grpSpPr>
          <a:xfrm>
            <a:off x="7517364" y="3532717"/>
            <a:ext cx="3033711" cy="1885880"/>
            <a:chOff x="7517364" y="3532717"/>
            <a:chExt cx="3033711" cy="1885880"/>
          </a:xfrm>
        </p:grpSpPr>
        <p:sp>
          <p:nvSpPr>
            <p:cNvPr id="33" name="Rectangle: Rounded Corners 32"/>
            <p:cNvSpPr/>
            <p:nvPr/>
          </p:nvSpPr>
          <p:spPr>
            <a:xfrm>
              <a:off x="7517364" y="3532717"/>
              <a:ext cx="3033711" cy="1706605"/>
            </a:xfrm>
            <a:prstGeom prst="roundRect">
              <a:avLst>
                <a:gd name="adj" fmla="val 10672"/>
              </a:avLst>
            </a:prstGeom>
            <a:solidFill>
              <a:schemeClr val="bg1"/>
            </a:solidFill>
            <a:ln>
              <a:noFill/>
            </a:ln>
            <a:effectLst>
              <a:outerShdw blurRad="1206500" dist="304800" dir="2700000" sx="80000" sy="80000" algn="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4" name="Isosceles Triangle 33"/>
            <p:cNvSpPr/>
            <p:nvPr/>
          </p:nvSpPr>
          <p:spPr>
            <a:xfrm rot="10800000">
              <a:off x="7903274" y="5239323"/>
              <a:ext cx="328338" cy="179274"/>
            </a:xfrm>
            <a:prstGeom prst="triangle">
              <a:avLst>
                <a:gd name="adj" fmla="val 69143"/>
              </a:avLst>
            </a:prstGeom>
            <a:solidFill>
              <a:schemeClr val="bg1"/>
            </a:solidFill>
            <a:ln>
              <a:noFill/>
            </a:ln>
            <a:effectLst>
              <a:outerShdw blurRad="1206500" dist="304800" dir="2700000" sx="80000" sy="80000" algn="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48" name="矩形 47" descr="e7d195523061f1c03a90ee8e42cb24248e56383cd534985688F9F494128731F165EE95AB4B0C0A38076AAEA07667B1565C446FC45FF01DFB0E885BCDBDF3A284F3DB14DA61DD97F0BAB2E6C668FB4931B99D40B68E3E163A3A4B4FF9E05F32600ADA91C98B4F08D1B805A2C545E5A028E2D477D6D81307A6D0037F75070707DD2AC68F0968EA62A7"/>
          <p:cNvSpPr/>
          <p:nvPr/>
        </p:nvSpPr>
        <p:spPr>
          <a:xfrm>
            <a:off x="4132116" y="688494"/>
            <a:ext cx="2794626" cy="1076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 Hello, everyone! My name is Company, I am a professional PPT designer, to provide you with professional PPT template, you can search the </a:t>
            </a:r>
            <a:r>
              <a:rPr lang="en-US" altLang="zh-CN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Pptstore</a:t>
            </a: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 this</a:t>
            </a:r>
          </a:p>
        </p:txBody>
      </p:sp>
      <p:sp>
        <p:nvSpPr>
          <p:cNvPr id="49" name="矩形 48" descr="e7d195523061f1c03a90ee8e42cb24248e56383cd534985688F9F494128731F165EE95AB4B0C0A38076AAEA07667B1565C446FC45FF01DFB0E885BCDBDF3A284F3DB14DA61DD97F0BAB2E6C668FB4931B99D40B68E3E163A3A4B4FF9E05F32600ADA91C98B4F08D1B805A2C545E5A028E2D477D6D81307A6D0037F75070707DD2AC68F0968EA62A7"/>
          <p:cNvSpPr/>
          <p:nvPr/>
        </p:nvSpPr>
        <p:spPr>
          <a:xfrm>
            <a:off x="7660189" y="698394"/>
            <a:ext cx="2794626" cy="1076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 Hello, everyone! My name is Company, I am a professional PPT designer, to provide you with professional PPT template, you can search the </a:t>
            </a:r>
            <a:r>
              <a:rPr lang="en-US" altLang="zh-CN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Pptstore</a:t>
            </a: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 this</a:t>
            </a:r>
          </a:p>
        </p:txBody>
      </p:sp>
      <p:sp>
        <p:nvSpPr>
          <p:cNvPr id="50" name="矩形 49" descr="e7d195523061f1c03a90ee8e42cb24248e56383cd534985688F9F494128731F165EE95AB4B0C0A38076AAEA07667B1565C446FC45FF01DFB0E885BCDBDF3A284F3DB14DA61DD97F0BAB2E6C668FB4931B99D40B68E3E163A3A4B4FF9E05F32600ADA91C98B4F08D1B805A2C545E5A028E2D477D6D81307A6D0037F75070707DD2AC68F0968EA62A7"/>
          <p:cNvSpPr/>
          <p:nvPr/>
        </p:nvSpPr>
        <p:spPr>
          <a:xfrm>
            <a:off x="4132116" y="3742666"/>
            <a:ext cx="2794626" cy="1076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 Hello, everyone! My name is Company, I am a professional PPT designer, to provide you with professional PPT template, you can search the </a:t>
            </a:r>
            <a:r>
              <a:rPr lang="en-US" altLang="zh-CN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Pptstore</a:t>
            </a: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 this</a:t>
            </a:r>
          </a:p>
        </p:txBody>
      </p:sp>
      <p:sp>
        <p:nvSpPr>
          <p:cNvPr id="51" name="矩形 50" descr="e7d195523061f1c03a90ee8e42cb24248e56383cd534985688F9F494128731F165EE95AB4B0C0A38076AAEA07667B1565C446FC45FF01DFB0E885BCDBDF3A284F3DB14DA61DD97F0BAB2E6C668FB4931B99D40B68E3E163A3A4B4FF9E05F32600ADA91C98B4F08D1B805A2C545E5A028E2D477D6D81307A6D0037F75070707DD2AC68F0968EA62A7"/>
          <p:cNvSpPr/>
          <p:nvPr/>
        </p:nvSpPr>
        <p:spPr>
          <a:xfrm>
            <a:off x="7660189" y="3752566"/>
            <a:ext cx="2794626" cy="1076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 Hello, everyone! My name is Company, I am a professional PPT designer, to provide you with professional PPT template, you can search the </a:t>
            </a:r>
            <a:r>
              <a:rPr lang="en-US" altLang="zh-CN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Pptstore</a:t>
            </a: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 this</a:t>
            </a:r>
          </a:p>
        </p:txBody>
      </p:sp>
      <p:sp>
        <p:nvSpPr>
          <p:cNvPr id="54" name="矩形 53" descr="e7d195523061f1c03a90ee8e42cb24248e56383cd534985688F9F494128731F165EE95AB4B0C0A38076AAEA07667B1565C446FC45FF01DFB0E885BCDBDF3A284F3DB14DA61DD97F0BAB2E6C668FB4931B99D40B68E3E163A3A4B4FF9E05F32600ADA91C98B4F08D1B805A2C545E5A028E2D477D6D81307A6D0037F75070707DD2AC68F0968EA62A7"/>
          <p:cNvSpPr/>
          <p:nvPr/>
        </p:nvSpPr>
        <p:spPr>
          <a:xfrm>
            <a:off x="763755" y="3097076"/>
            <a:ext cx="2691269" cy="2092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100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 Hello, everyone! My name is Company, I am a professional PPT designer, to provide you with professional PPT template, you can search the </a:t>
            </a:r>
            <a:r>
              <a:rPr lang="en-US" altLang="zh-CN" sz="1100" dirty="0" err="1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Pptstore</a:t>
            </a:r>
            <a:r>
              <a:rPr lang="en-US" altLang="zh-CN" sz="1100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 this website Company find me,</a:t>
            </a:r>
            <a:r>
              <a:rPr lang="en-US" altLang="zh-CN" sz="1100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 Or just copy this link to my home page https://www.pptstore.net/author/Company/</a:t>
            </a:r>
            <a:endParaRPr lang="en-US" altLang="zh-CN" sz="1100" dirty="0">
              <a:solidFill>
                <a:schemeClr val="bg1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pic>
        <p:nvPicPr>
          <p:cNvPr id="55" name="图片占位符 3" descr="e7d195523061f1c03a90ee8e42cb24248e56383cd534985688F9F494128731F165EE95AB4B0C0A38076AAEA07667B1565C446FC45FF01DFB0E885BCDBDF3A284F3DB14DA61DD97F0BAB2E6C668FB4931B99D40B68E3E163A3A4B4FF9E05F32600ADA91C98B4F08D1B805A2C545E5A028E2D477D6D81307A6D0037F75070707DD2AC68F0968EA62A7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56" name="图片占位符 5" descr="e7d195523061f1c03a90ee8e42cb24248e56383cd534985688F9F494128731F165EE95AB4B0C0A38076AAEA07667B1565C446FC45FF01DFB0E885BCDBDF3A284F3DB14DA61DD97F0BAB2E6C668FB4931B99D40B68E3E163A3A4B4FF9E05F32600ADA91C98B4F08D1B805A2C545E5A028E2D477D6D81307A6D0037F75070707DD2AC68F0968EA62A7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58" name="图片占位符 7" descr="e7d195523061f1c03a90ee8e42cb24248e56383cd534985688F9F494128731F165EE95AB4B0C0A38076AAEA07667B1565C446FC45FF01DFB0E885BCDBDF3A284F3DB14DA61DD97F0BAB2E6C668FB4931B99D40B68E3E163A3A4B4FF9E05F32600ADA91C98B4F08D1B805A2C545E5A028E2D477D6D81307A6D0037F75070707DD2AC68F0968EA62A7"/>
          <p:cNvPicPr>
            <a:picLocks noGrp="1" noChangeAspect="1"/>
          </p:cNvPicPr>
          <p:nvPr>
            <p:ph type="pic" sz="quarter" idx="15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59" name="图片占位符 9" descr="e7d195523061f1c03a90ee8e42cb24248e56383cd534985688F9F494128731F165EE95AB4B0C0A38076AAEA07667B1565C446FC45FF01DFB0E885BCDBDF3A284F3DB14DA61DD97F0BAB2E6C668FB4931B99D40B68E3E163A3A4B4FF9E05F32600ADA91C98B4F08D1B805A2C545E5A028E2D477D6D81307A6D0037F75070707DD2AC68F0968EA62A7"/>
          <p:cNvPicPr>
            <a:picLocks noGrp="1" noChangeAspect="1"/>
          </p:cNvPicPr>
          <p:nvPr>
            <p:ph type="pic" sz="quarter" idx="16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6" name="Oval 10" descr="e7d195523061f1c03a90ee8e42cb24248e56383cd534985688F9F494128731F165EE95AB4B0C0A38076AAEA07667B1565C446FC45FF01DFB0E885BCDBDF3A284F3DB14DA61DD97F0BAB2E6C668FB4931B99D40B68E3E163A3A4B4FF9E05F32600ADA91C98B4F08D1B805A2C545E5A028E2D477D6D81307A6D0037F75070707DD2AC68F0968EA62A7"/>
          <p:cNvSpPr/>
          <p:nvPr/>
        </p:nvSpPr>
        <p:spPr>
          <a:xfrm>
            <a:off x="10597640" y="346930"/>
            <a:ext cx="483079" cy="483079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Arial"/>
              <a:ea typeface="微软雅黑"/>
              <a:sym typeface="Arial"/>
            </a:endParaRPr>
          </a:p>
        </p:txBody>
      </p:sp>
      <p:sp>
        <p:nvSpPr>
          <p:cNvPr id="38" name="Oval 11" descr="e7d195523061f1c03a90ee8e42cb24248e56383cd534985688F9F494128731F165EE95AB4B0C0A38076AAEA07667B1565C446FC45FF01DFB0E885BCDBDF3A284F3DB14DA61DD97F0BAB2E6C668FB4931B99D40B68E3E163A3A4B4FF9E05F32600ADA91C98B4F08D1B805A2C545E5A028E2D477D6D81307A6D0037F75070707DD2AC68F0968EA62A7"/>
          <p:cNvSpPr/>
          <p:nvPr/>
        </p:nvSpPr>
        <p:spPr>
          <a:xfrm>
            <a:off x="11541211" y="3357563"/>
            <a:ext cx="1301577" cy="1301577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>
            <a:noFill/>
          </a:ln>
          <a:effectLst>
            <a:softEdge rad="254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Arial"/>
              <a:ea typeface="微软雅黑"/>
              <a:sym typeface="Arial"/>
            </a:endParaRPr>
          </a:p>
        </p:txBody>
      </p:sp>
      <p:sp>
        <p:nvSpPr>
          <p:cNvPr id="39" name="Oval 49" descr="e7d195523061f1c03a90ee8e42cb24248e56383cd534985688F9F494128731F165EE95AB4B0C0A38076AAEA07667B1565C446FC45FF01DFB0E885BCDBDF3A284F3DB14DA61DD97F0BAB2E6C668FB4931B99D40B68E3E163A3A4B4FF9E05F32600ADA91C98B4F08D1B805A2C545E5A028E2D477D6D81307A6D0037F75070707DD2AC68F0968EA62A7"/>
          <p:cNvSpPr/>
          <p:nvPr/>
        </p:nvSpPr>
        <p:spPr>
          <a:xfrm>
            <a:off x="691789" y="6175897"/>
            <a:ext cx="290911" cy="290910"/>
          </a:xfrm>
          <a:prstGeom prst="ellipse">
            <a:avLst/>
          </a:prstGeom>
          <a:gradFill flip="none" rotWithShape="1">
            <a:gsLst>
              <a:gs pos="0">
                <a:schemeClr val="accent1">
                  <a:alpha val="75000"/>
                </a:schemeClr>
              </a:gs>
              <a:gs pos="100000">
                <a:schemeClr val="accent1"/>
              </a:gs>
            </a:gsLst>
            <a:path path="circle">
              <a:fillToRect l="50000" t="50000" r="50000" b="50000"/>
            </a:path>
            <a:tileRect/>
          </a:gradFill>
          <a:ln cap="rnd">
            <a:noFill/>
            <a:round/>
          </a:ln>
          <a:effectLst>
            <a:outerShdw blurRad="292100" dist="266700" dir="5400000" algn="t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id-ID" dirty="0">
              <a:latin typeface="Arial"/>
              <a:ea typeface="微软雅黑"/>
              <a:sym typeface="Arial"/>
            </a:endParaRPr>
          </a:p>
        </p:txBody>
      </p:sp>
      <p:sp>
        <p:nvSpPr>
          <p:cNvPr id="2" name="e7d195523061f1c0" descr="e7d195523061f1c03a90ee8e42cb24248e56383cd534985688F9F494128731F165EE95AB4B0C0A38076AAEA07667B1565C446FC45FF01DFB0E885BCDBDF3A284F3DB14DA61DD97F0BAB2E6C668FB4931B99D40B68E3E163A3A4B4FF9E05F32600ADA91C98B4F08D1B805A2C545E5A028E2D477D6D81307A6D0037F75070707DD2AC68F0968EA62A7" hidden="1"/>
          <p:cNvSpPr txBox="1"/>
          <p:nvPr/>
        </p:nvSpPr>
        <p:spPr>
          <a:xfrm>
            <a:off x="-355600" y="1803400"/>
            <a:ext cx="268022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latin typeface="Arial"/>
                <a:ea typeface="微软雅黑"/>
                <a:sym typeface="Arial"/>
              </a:rPr>
              <a:t>e7d195523061f1c03a90ee8e42cb24248e56383cd534985688F9F494128731F165EE95AB4B0C0A38076AAEA07667B1565C446FC45FF01DFB0E885BCDBDF3A284F3DB14DA61DD97F0BAB2E6C668FB4931B99D40B68E3E163A3A4B4FF9E05F32600ADA91C98B4F08D1B805A2C545E5A028E2D477D6D81307A6D0037F75070707DD2AC68F0968EA62A7</a:t>
            </a:r>
            <a:endParaRPr lang="zh-CN" altLang="en-US" sz="100">
              <a:latin typeface="Arial"/>
              <a:ea typeface="微软雅黑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992">
        <p14:pan dir="u"/>
      </p:transition>
    </mc:Choice>
    <mc:Fallback xmlns="">
      <p:transition spd="slow" advTm="1992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/>
            </a:gs>
            <a:gs pos="46000">
              <a:srgbClr val="0051F2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图片占位符 3" descr="e7d195523061f1c03a90ee8e42cb24248e56383cd534985688F9F494128731F165EE95AB4B0C0A38076AAEA07667B1565C446FC45FF01DFB0E885BCDBDF3A284F3DB14DA61DD97F0BAB2E6C668FB4931B99D40B68E3E163A3A4B4FF9E05F32600ADA91C98B4F08D1B805A2C545E5A028E2D477D6D81307A6D0037F75070707DD2AC68F0968EA62A7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99325" y="706438"/>
            <a:ext cx="4892675" cy="6151562"/>
          </a:xfrm>
        </p:spPr>
      </p:pic>
      <p:sp>
        <p:nvSpPr>
          <p:cNvPr id="12" name="TextBox 11" descr="e7d195523061f1c03a90ee8e42cb24248e56383cd534985688F9F494128731F165EE95AB4B0C0A38076AAEA07667B1565C446FC45FF01DFB0E885BCDBDF3A284F3DB14DA61DD97F0BAB2E6C668FB4931B99D40B68E3E163A3A4B4FF9E05F32600ADA91C98B4F08D1B805A2C545E5A028E2D477D6D81307A6D0037F75070707DD2AC68F0968EA62A7"/>
          <p:cNvSpPr txBox="1"/>
          <p:nvPr/>
        </p:nvSpPr>
        <p:spPr>
          <a:xfrm>
            <a:off x="507573" y="977017"/>
            <a:ext cx="45701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Arial"/>
                <a:ea typeface="微软雅黑"/>
                <a:cs typeface="Poppins Medium" panose="00000600000000000000" pitchFamily="2" charset="0"/>
                <a:sym typeface="Arial"/>
              </a:rPr>
              <a:t>Our service</a:t>
            </a:r>
          </a:p>
        </p:txBody>
      </p:sp>
      <p:sp>
        <p:nvSpPr>
          <p:cNvPr id="66" name="Rectangle: Rounded Corners 65" descr="e7d195523061f1c03a90ee8e42cb24248e56383cd534985688F9F494128731F165EE95AB4B0C0A38076AAEA07667B1565C446FC45FF01DFB0E885BCDBDF3A284F3DB14DA61DD97F0BAB2E6C668FB4931B99D40B68E3E163A3A4B4FF9E05F32600ADA91C98B4F08D1B805A2C545E5A028E2D477D6D81307A6D0037F75070707DD2AC68F0968EA62A7"/>
          <p:cNvSpPr/>
          <p:nvPr/>
        </p:nvSpPr>
        <p:spPr>
          <a:xfrm>
            <a:off x="692227" y="3466518"/>
            <a:ext cx="740486" cy="740486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7030A0"/>
              </a:gs>
              <a:gs pos="100000">
                <a:srgbClr val="0051F2"/>
              </a:gs>
            </a:gsLst>
            <a:lin ang="2700000" scaled="1"/>
          </a:gradFill>
          <a:ln>
            <a:noFill/>
          </a:ln>
          <a:effectLst>
            <a:outerShdw blurRad="127000" dist="76200" dir="2700000" algn="tl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67" name="Rectangle: Rounded Corners 66" descr="e7d195523061f1c03a90ee8e42cb24248e56383cd534985688F9F494128731F165EE95AB4B0C0A38076AAEA07667B1565C446FC45FF01DFB0E885BCDBDF3A284F3DB14DA61DD97F0BAB2E6C668FB4931B99D40B68E3E163A3A4B4FF9E05F32600ADA91C98B4F08D1B805A2C545E5A028E2D477D6D81307A6D0037F75070707DD2AC68F0968EA62A7"/>
          <p:cNvSpPr/>
          <p:nvPr/>
        </p:nvSpPr>
        <p:spPr>
          <a:xfrm>
            <a:off x="678604" y="5019818"/>
            <a:ext cx="740486" cy="740486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7030A0"/>
              </a:gs>
              <a:gs pos="100000">
                <a:srgbClr val="0051F2"/>
              </a:gs>
            </a:gsLst>
            <a:lin ang="2700000" scaled="1"/>
          </a:gradFill>
          <a:ln>
            <a:noFill/>
          </a:ln>
          <a:effectLst>
            <a:outerShdw blurRad="127000" dist="76200" dir="2700000" algn="tl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Arial"/>
              <a:ea typeface="微软雅黑"/>
              <a:sym typeface="Arial"/>
            </a:endParaRPr>
          </a:p>
        </p:txBody>
      </p:sp>
      <p:grpSp>
        <p:nvGrpSpPr>
          <p:cNvPr id="69" name="Graphic 18" descr="e7d195523061f1c03a90ee8e42cb24248e56383cd534985688F9F494128731F165EE95AB4B0C0A38076AAEA07667B1565C446FC45FF01DFB0E885BCDBDF3A284F3DB14DA61DD97F0BAB2E6C668FB4931B99D40B68E3E163A3A4B4FF9E05F32600ADA91C98B4F08D1B805A2C545E5A028E2D477D6D81307A6D0037F75070707DD2AC68F0968EA62A7"/>
          <p:cNvGrpSpPr/>
          <p:nvPr/>
        </p:nvGrpSpPr>
        <p:grpSpPr>
          <a:xfrm>
            <a:off x="930742" y="3709855"/>
            <a:ext cx="253812" cy="253812"/>
            <a:chOff x="6072150" y="3414675"/>
            <a:chExt cx="647700" cy="647700"/>
          </a:xfrm>
          <a:solidFill>
            <a:schemeClr val="bg1"/>
          </a:solidFill>
        </p:grpSpPr>
        <p:sp>
          <p:nvSpPr>
            <p:cNvPr id="71" name="Freeform: Shape 70"/>
            <p:cNvSpPr/>
            <p:nvPr/>
          </p:nvSpPr>
          <p:spPr>
            <a:xfrm>
              <a:off x="6072435" y="3414675"/>
              <a:ext cx="647414" cy="647700"/>
            </a:xfrm>
            <a:custGeom>
              <a:avLst/>
              <a:gdLst>
                <a:gd name="connsiteX0" fmla="*/ 0 w 647414"/>
                <a:gd name="connsiteY0" fmla="*/ 628650 h 647700"/>
                <a:gd name="connsiteX1" fmla="*/ 628364 w 647414"/>
                <a:gd name="connsiteY1" fmla="*/ 628650 h 647700"/>
                <a:gd name="connsiteX2" fmla="*/ 628364 w 647414"/>
                <a:gd name="connsiteY2" fmla="*/ 0 h 647700"/>
                <a:gd name="connsiteX3" fmla="*/ 647414 w 647414"/>
                <a:gd name="connsiteY3" fmla="*/ 0 h 647700"/>
                <a:gd name="connsiteX4" fmla="*/ 647414 w 647414"/>
                <a:gd name="connsiteY4" fmla="*/ 647700 h 647700"/>
                <a:gd name="connsiteX5" fmla="*/ 0 w 647414"/>
                <a:gd name="connsiteY5" fmla="*/ 647700 h 647700"/>
                <a:gd name="connsiteX6" fmla="*/ 0 w 647414"/>
                <a:gd name="connsiteY6" fmla="*/ 62865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7414" h="647700">
                  <a:moveTo>
                    <a:pt x="0" y="628650"/>
                  </a:moveTo>
                  <a:lnTo>
                    <a:pt x="628364" y="628650"/>
                  </a:lnTo>
                  <a:lnTo>
                    <a:pt x="628364" y="0"/>
                  </a:lnTo>
                  <a:lnTo>
                    <a:pt x="647414" y="0"/>
                  </a:lnTo>
                  <a:lnTo>
                    <a:pt x="647414" y="647700"/>
                  </a:lnTo>
                  <a:lnTo>
                    <a:pt x="0" y="647700"/>
                  </a:lnTo>
                  <a:lnTo>
                    <a:pt x="0" y="6286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72" name="Freeform: Shape 71"/>
            <p:cNvSpPr/>
            <p:nvPr/>
          </p:nvSpPr>
          <p:spPr>
            <a:xfrm>
              <a:off x="6072150" y="3414675"/>
              <a:ext cx="152400" cy="571500"/>
            </a:xfrm>
            <a:custGeom>
              <a:avLst/>
              <a:gdLst>
                <a:gd name="connsiteX0" fmla="*/ 0 w 152400"/>
                <a:gd name="connsiteY0" fmla="*/ 571500 h 571500"/>
                <a:gd name="connsiteX1" fmla="*/ 152400 w 152400"/>
                <a:gd name="connsiteY1" fmla="*/ 571500 h 571500"/>
                <a:gd name="connsiteX2" fmla="*/ 152400 w 152400"/>
                <a:gd name="connsiteY2" fmla="*/ 0 h 571500"/>
                <a:gd name="connsiteX3" fmla="*/ 0 w 152400"/>
                <a:gd name="connsiteY3" fmla="*/ 0 h 571500"/>
                <a:gd name="connsiteX4" fmla="*/ 19050 w 152400"/>
                <a:gd name="connsiteY4" fmla="*/ 19050 h 571500"/>
                <a:gd name="connsiteX5" fmla="*/ 133350 w 152400"/>
                <a:gd name="connsiteY5" fmla="*/ 19050 h 571500"/>
                <a:gd name="connsiteX6" fmla="*/ 133350 w 152400"/>
                <a:gd name="connsiteY6" fmla="*/ 552450 h 571500"/>
                <a:gd name="connsiteX7" fmla="*/ 19050 w 152400"/>
                <a:gd name="connsiteY7" fmla="*/ 552450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400" h="571500">
                  <a:moveTo>
                    <a:pt x="0" y="571500"/>
                  </a:moveTo>
                  <a:lnTo>
                    <a:pt x="152400" y="571500"/>
                  </a:lnTo>
                  <a:lnTo>
                    <a:pt x="152400" y="0"/>
                  </a:lnTo>
                  <a:lnTo>
                    <a:pt x="0" y="0"/>
                  </a:lnTo>
                  <a:close/>
                  <a:moveTo>
                    <a:pt x="19050" y="19050"/>
                  </a:moveTo>
                  <a:lnTo>
                    <a:pt x="133350" y="19050"/>
                  </a:lnTo>
                  <a:lnTo>
                    <a:pt x="133350" y="552450"/>
                  </a:lnTo>
                  <a:lnTo>
                    <a:pt x="19050" y="5524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73" name="Freeform: Shape 72"/>
            <p:cNvSpPr/>
            <p:nvPr/>
          </p:nvSpPr>
          <p:spPr>
            <a:xfrm>
              <a:off x="6281700" y="3624225"/>
              <a:ext cx="152400" cy="361950"/>
            </a:xfrm>
            <a:custGeom>
              <a:avLst/>
              <a:gdLst>
                <a:gd name="connsiteX0" fmla="*/ 152400 w 152400"/>
                <a:gd name="connsiteY0" fmla="*/ 0 h 361950"/>
                <a:gd name="connsiteX1" fmla="*/ 0 w 152400"/>
                <a:gd name="connsiteY1" fmla="*/ 0 h 361950"/>
                <a:gd name="connsiteX2" fmla="*/ 0 w 152400"/>
                <a:gd name="connsiteY2" fmla="*/ 361950 h 361950"/>
                <a:gd name="connsiteX3" fmla="*/ 152400 w 152400"/>
                <a:gd name="connsiteY3" fmla="*/ 361950 h 361950"/>
                <a:gd name="connsiteX4" fmla="*/ 133350 w 152400"/>
                <a:gd name="connsiteY4" fmla="*/ 342900 h 361950"/>
                <a:gd name="connsiteX5" fmla="*/ 19050 w 152400"/>
                <a:gd name="connsiteY5" fmla="*/ 342900 h 361950"/>
                <a:gd name="connsiteX6" fmla="*/ 19050 w 152400"/>
                <a:gd name="connsiteY6" fmla="*/ 19050 h 361950"/>
                <a:gd name="connsiteX7" fmla="*/ 133350 w 152400"/>
                <a:gd name="connsiteY7" fmla="*/ 19050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400" h="361950">
                  <a:moveTo>
                    <a:pt x="152400" y="0"/>
                  </a:moveTo>
                  <a:lnTo>
                    <a:pt x="0" y="0"/>
                  </a:lnTo>
                  <a:lnTo>
                    <a:pt x="0" y="361950"/>
                  </a:lnTo>
                  <a:lnTo>
                    <a:pt x="152400" y="361950"/>
                  </a:lnTo>
                  <a:close/>
                  <a:moveTo>
                    <a:pt x="133350" y="342900"/>
                  </a:moveTo>
                  <a:lnTo>
                    <a:pt x="19050" y="342900"/>
                  </a:lnTo>
                  <a:lnTo>
                    <a:pt x="19050" y="19050"/>
                  </a:lnTo>
                  <a:lnTo>
                    <a:pt x="133350" y="190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74" name="Freeform: Shape 73"/>
            <p:cNvSpPr/>
            <p:nvPr/>
          </p:nvSpPr>
          <p:spPr>
            <a:xfrm>
              <a:off x="6491250" y="3795675"/>
              <a:ext cx="152400" cy="190500"/>
            </a:xfrm>
            <a:custGeom>
              <a:avLst/>
              <a:gdLst>
                <a:gd name="connsiteX0" fmla="*/ 152400 w 152400"/>
                <a:gd name="connsiteY0" fmla="*/ 0 h 190500"/>
                <a:gd name="connsiteX1" fmla="*/ 0 w 152400"/>
                <a:gd name="connsiteY1" fmla="*/ 0 h 190500"/>
                <a:gd name="connsiteX2" fmla="*/ 0 w 152400"/>
                <a:gd name="connsiteY2" fmla="*/ 190500 h 190500"/>
                <a:gd name="connsiteX3" fmla="*/ 152400 w 152400"/>
                <a:gd name="connsiteY3" fmla="*/ 190500 h 190500"/>
                <a:gd name="connsiteX4" fmla="*/ 133350 w 152400"/>
                <a:gd name="connsiteY4" fmla="*/ 171450 h 190500"/>
                <a:gd name="connsiteX5" fmla="*/ 19050 w 152400"/>
                <a:gd name="connsiteY5" fmla="*/ 171450 h 190500"/>
                <a:gd name="connsiteX6" fmla="*/ 19050 w 152400"/>
                <a:gd name="connsiteY6" fmla="*/ 19050 h 190500"/>
                <a:gd name="connsiteX7" fmla="*/ 133350 w 152400"/>
                <a:gd name="connsiteY7" fmla="*/ 19050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400" h="190500">
                  <a:moveTo>
                    <a:pt x="152400" y="0"/>
                  </a:moveTo>
                  <a:lnTo>
                    <a:pt x="0" y="0"/>
                  </a:lnTo>
                  <a:lnTo>
                    <a:pt x="0" y="190500"/>
                  </a:lnTo>
                  <a:lnTo>
                    <a:pt x="152400" y="190500"/>
                  </a:lnTo>
                  <a:close/>
                  <a:moveTo>
                    <a:pt x="133350" y="171450"/>
                  </a:moveTo>
                  <a:lnTo>
                    <a:pt x="19050" y="171450"/>
                  </a:lnTo>
                  <a:lnTo>
                    <a:pt x="19050" y="19050"/>
                  </a:lnTo>
                  <a:lnTo>
                    <a:pt x="133350" y="190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75" name="Freeform: Shape 74"/>
            <p:cNvSpPr/>
            <p:nvPr/>
          </p:nvSpPr>
          <p:spPr>
            <a:xfrm>
              <a:off x="6338850" y="3414675"/>
              <a:ext cx="311534" cy="311534"/>
            </a:xfrm>
            <a:custGeom>
              <a:avLst/>
              <a:gdLst>
                <a:gd name="connsiteX0" fmla="*/ 298066 w 311534"/>
                <a:gd name="connsiteY0" fmla="*/ 311534 h 311534"/>
                <a:gd name="connsiteX1" fmla="*/ 19183 w 311534"/>
                <a:gd name="connsiteY1" fmla="*/ 32652 h 311534"/>
                <a:gd name="connsiteX2" fmla="*/ 19049 w 311534"/>
                <a:gd name="connsiteY2" fmla="*/ 32653 h 311534"/>
                <a:gd name="connsiteX3" fmla="*/ 19021 w 311534"/>
                <a:gd name="connsiteY3" fmla="*/ 32718 h 311534"/>
                <a:gd name="connsiteX4" fmla="*/ 19021 w 311534"/>
                <a:gd name="connsiteY4" fmla="*/ 123825 h 311534"/>
                <a:gd name="connsiteX5" fmla="*/ 0 w 311534"/>
                <a:gd name="connsiteY5" fmla="*/ 123825 h 311534"/>
                <a:gd name="connsiteX6" fmla="*/ 0 w 311534"/>
                <a:gd name="connsiteY6" fmla="*/ 0 h 311534"/>
                <a:gd name="connsiteX7" fmla="*/ 123539 w 311534"/>
                <a:gd name="connsiteY7" fmla="*/ 0 h 311534"/>
                <a:gd name="connsiteX8" fmla="*/ 123539 w 311534"/>
                <a:gd name="connsiteY8" fmla="*/ 19050 h 311534"/>
                <a:gd name="connsiteX9" fmla="*/ 32747 w 311534"/>
                <a:gd name="connsiteY9" fmla="*/ 19050 h 311534"/>
                <a:gd name="connsiteX10" fmla="*/ 32653 w 311534"/>
                <a:gd name="connsiteY10" fmla="*/ 19146 h 311534"/>
                <a:gd name="connsiteX11" fmla="*/ 32680 w 311534"/>
                <a:gd name="connsiteY11" fmla="*/ 19212 h 311534"/>
                <a:gd name="connsiteX12" fmla="*/ 311534 w 311534"/>
                <a:gd name="connsiteY12" fmla="*/ 298066 h 311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1534" h="311534">
                  <a:moveTo>
                    <a:pt x="298066" y="311534"/>
                  </a:moveTo>
                  <a:lnTo>
                    <a:pt x="19183" y="32652"/>
                  </a:lnTo>
                  <a:cubicBezTo>
                    <a:pt x="19146" y="32615"/>
                    <a:pt x="19085" y="32616"/>
                    <a:pt x="19049" y="32653"/>
                  </a:cubicBezTo>
                  <a:cubicBezTo>
                    <a:pt x="19032" y="32671"/>
                    <a:pt x="19021" y="32694"/>
                    <a:pt x="19021" y="32718"/>
                  </a:cubicBezTo>
                  <a:lnTo>
                    <a:pt x="19021" y="123825"/>
                  </a:lnTo>
                  <a:lnTo>
                    <a:pt x="0" y="123825"/>
                  </a:lnTo>
                  <a:lnTo>
                    <a:pt x="0" y="0"/>
                  </a:lnTo>
                  <a:lnTo>
                    <a:pt x="123539" y="0"/>
                  </a:lnTo>
                  <a:lnTo>
                    <a:pt x="123539" y="19050"/>
                  </a:lnTo>
                  <a:lnTo>
                    <a:pt x="32747" y="19050"/>
                  </a:lnTo>
                  <a:cubicBezTo>
                    <a:pt x="32695" y="19051"/>
                    <a:pt x="32653" y="19094"/>
                    <a:pt x="32653" y="19146"/>
                  </a:cubicBezTo>
                  <a:cubicBezTo>
                    <a:pt x="32654" y="19171"/>
                    <a:pt x="32663" y="19195"/>
                    <a:pt x="32680" y="19212"/>
                  </a:cubicBezTo>
                  <a:lnTo>
                    <a:pt x="311534" y="2980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76" name="Graphic 16" descr="e7d195523061f1c03a90ee8e42cb24248e56383cd534985688F9F494128731F165EE95AB4B0C0A38076AAEA07667B1565C446FC45FF01DFB0E885BCDBDF3A284F3DB14DA61DD97F0BAB2E6C668FB4931B99D40B68E3E163A3A4B4FF9E05F32600ADA91C98B4F08D1B805A2C545E5A028E2D477D6D81307A6D0037F75070707DD2AC68F0968EA62A7"/>
          <p:cNvGrpSpPr/>
          <p:nvPr/>
        </p:nvGrpSpPr>
        <p:grpSpPr>
          <a:xfrm>
            <a:off x="890658" y="5253869"/>
            <a:ext cx="303095" cy="303379"/>
            <a:chOff x="5852226" y="3185226"/>
            <a:chExt cx="775093" cy="775821"/>
          </a:xfrm>
          <a:solidFill>
            <a:schemeClr val="bg1"/>
          </a:solidFill>
        </p:grpSpPr>
        <p:sp>
          <p:nvSpPr>
            <p:cNvPr id="77" name="Freeform: Shape 76"/>
            <p:cNvSpPr/>
            <p:nvPr/>
          </p:nvSpPr>
          <p:spPr>
            <a:xfrm>
              <a:off x="6263059" y="3596630"/>
              <a:ext cx="364083" cy="363883"/>
            </a:xfrm>
            <a:custGeom>
              <a:avLst/>
              <a:gdLst>
                <a:gd name="connsiteX0" fmla="*/ 99060 w 364083"/>
                <a:gd name="connsiteY0" fmla="*/ 0 h 363883"/>
                <a:gd name="connsiteX1" fmla="*/ 85592 w 364083"/>
                <a:gd name="connsiteY1" fmla="*/ 13478 h 363883"/>
                <a:gd name="connsiteX2" fmla="*/ 336661 w 364083"/>
                <a:gd name="connsiteY2" fmla="*/ 263985 h 363883"/>
                <a:gd name="connsiteX3" fmla="*/ 330470 w 364083"/>
                <a:gd name="connsiteY3" fmla="*/ 329908 h 363883"/>
                <a:gd name="connsiteX4" fmla="*/ 294370 w 364083"/>
                <a:gd name="connsiteY4" fmla="*/ 344843 h 363883"/>
                <a:gd name="connsiteX5" fmla="*/ 265576 w 364083"/>
                <a:gd name="connsiteY5" fmla="*/ 335566 h 363883"/>
                <a:gd name="connsiteX6" fmla="*/ 260423 w 364083"/>
                <a:gd name="connsiteY6" fmla="*/ 331756 h 363883"/>
                <a:gd name="connsiteX7" fmla="*/ 258337 w 364083"/>
                <a:gd name="connsiteY7" fmla="*/ 329851 h 363883"/>
                <a:gd name="connsiteX8" fmla="*/ 13468 w 364083"/>
                <a:gd name="connsiteY8" fmla="*/ 85592 h 363883"/>
                <a:gd name="connsiteX9" fmla="*/ 0 w 364083"/>
                <a:gd name="connsiteY9" fmla="*/ 99060 h 363883"/>
                <a:gd name="connsiteX10" fmla="*/ 245297 w 364083"/>
                <a:gd name="connsiteY10" fmla="*/ 343262 h 363883"/>
                <a:gd name="connsiteX11" fmla="*/ 254403 w 364083"/>
                <a:gd name="connsiteY11" fmla="*/ 350987 h 363883"/>
                <a:gd name="connsiteX12" fmla="*/ 294408 w 364083"/>
                <a:gd name="connsiteY12" fmla="*/ 363884 h 363883"/>
                <a:gd name="connsiteX13" fmla="*/ 343938 w 364083"/>
                <a:gd name="connsiteY13" fmla="*/ 343367 h 363883"/>
                <a:gd name="connsiteX14" fmla="*/ 351558 w 364083"/>
                <a:gd name="connsiteY14" fmla="*/ 251927 h 363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64083" h="363883">
                  <a:moveTo>
                    <a:pt x="99060" y="0"/>
                  </a:moveTo>
                  <a:lnTo>
                    <a:pt x="85592" y="13478"/>
                  </a:lnTo>
                  <a:lnTo>
                    <a:pt x="336661" y="263985"/>
                  </a:lnTo>
                  <a:cubicBezTo>
                    <a:pt x="349742" y="284832"/>
                    <a:pt x="347203" y="311862"/>
                    <a:pt x="330470" y="329908"/>
                  </a:cubicBezTo>
                  <a:cubicBezTo>
                    <a:pt x="320870" y="339441"/>
                    <a:pt x="307899" y="344806"/>
                    <a:pt x="294370" y="344843"/>
                  </a:cubicBezTo>
                  <a:cubicBezTo>
                    <a:pt x="284032" y="344879"/>
                    <a:pt x="273949" y="341630"/>
                    <a:pt x="265576" y="335566"/>
                  </a:cubicBezTo>
                  <a:cubicBezTo>
                    <a:pt x="265576" y="335566"/>
                    <a:pt x="262414" y="333413"/>
                    <a:pt x="260423" y="331756"/>
                  </a:cubicBezTo>
                  <a:cubicBezTo>
                    <a:pt x="259861" y="331299"/>
                    <a:pt x="258337" y="329851"/>
                    <a:pt x="258337" y="329851"/>
                  </a:cubicBezTo>
                  <a:lnTo>
                    <a:pt x="13468" y="85592"/>
                  </a:lnTo>
                  <a:lnTo>
                    <a:pt x="0" y="99060"/>
                  </a:lnTo>
                  <a:lnTo>
                    <a:pt x="245297" y="343262"/>
                  </a:lnTo>
                  <a:lnTo>
                    <a:pt x="254403" y="350987"/>
                  </a:lnTo>
                  <a:cubicBezTo>
                    <a:pt x="266038" y="359410"/>
                    <a:pt x="280045" y="363926"/>
                    <a:pt x="294408" y="363884"/>
                  </a:cubicBezTo>
                  <a:cubicBezTo>
                    <a:pt x="312983" y="363869"/>
                    <a:pt x="330795" y="356491"/>
                    <a:pt x="343938" y="343367"/>
                  </a:cubicBezTo>
                  <a:cubicBezTo>
                    <a:pt x="367606" y="318445"/>
                    <a:pt x="370774" y="280423"/>
                    <a:pt x="351558" y="2519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78" name="Freeform: Shape 77"/>
            <p:cNvSpPr/>
            <p:nvPr/>
          </p:nvSpPr>
          <p:spPr>
            <a:xfrm>
              <a:off x="5852226" y="3185226"/>
              <a:ext cx="775093" cy="775821"/>
            </a:xfrm>
            <a:custGeom>
              <a:avLst/>
              <a:gdLst>
                <a:gd name="connsiteX0" fmla="*/ 644909 w 775093"/>
                <a:gd name="connsiteY0" fmla="*/ 274320 h 775821"/>
                <a:gd name="connsiteX1" fmla="*/ 775092 w 775093"/>
                <a:gd name="connsiteY1" fmla="*/ 145311 h 775821"/>
                <a:gd name="connsiteX2" fmla="*/ 766201 w 775093"/>
                <a:gd name="connsiteY2" fmla="*/ 97546 h 775821"/>
                <a:gd name="connsiteX3" fmla="*/ 689048 w 775093"/>
                <a:gd name="connsiteY3" fmla="*/ 174698 h 775821"/>
                <a:gd name="connsiteX4" fmla="*/ 628088 w 775093"/>
                <a:gd name="connsiteY4" fmla="*/ 158506 h 775821"/>
                <a:gd name="connsiteX5" fmla="*/ 612848 w 775093"/>
                <a:gd name="connsiteY5" fmla="*/ 98498 h 775821"/>
                <a:gd name="connsiteX6" fmla="*/ 690001 w 775093"/>
                <a:gd name="connsiteY6" fmla="*/ 21346 h 775821"/>
                <a:gd name="connsiteX7" fmla="*/ 644900 w 775093"/>
                <a:gd name="connsiteY7" fmla="*/ 13183 h 775821"/>
                <a:gd name="connsiteX8" fmla="*/ 556651 w 775093"/>
                <a:gd name="connsiteY8" fmla="*/ 47063 h 775821"/>
                <a:gd name="connsiteX9" fmla="*/ 518551 w 775093"/>
                <a:gd name="connsiteY9" fmla="*/ 177556 h 775821"/>
                <a:gd name="connsiteX10" fmla="*/ 368265 w 775093"/>
                <a:gd name="connsiteY10" fmla="*/ 327841 h 775821"/>
                <a:gd name="connsiteX11" fmla="*/ 159639 w 775093"/>
                <a:gd name="connsiteY11" fmla="*/ 119453 h 775821"/>
                <a:gd name="connsiteX12" fmla="*/ 135579 w 775093"/>
                <a:gd name="connsiteY12" fmla="*/ 72304 h 775821"/>
                <a:gd name="connsiteX13" fmla="*/ 45415 w 775093"/>
                <a:gd name="connsiteY13" fmla="*/ 0 h 775821"/>
                <a:gd name="connsiteX14" fmla="*/ 0 w 775093"/>
                <a:gd name="connsiteY14" fmla="*/ 45415 h 775821"/>
                <a:gd name="connsiteX15" fmla="*/ 72390 w 775093"/>
                <a:gd name="connsiteY15" fmla="*/ 135588 h 775821"/>
                <a:gd name="connsiteX16" fmla="*/ 119453 w 775093"/>
                <a:gd name="connsiteY16" fmla="*/ 159639 h 775821"/>
                <a:gd name="connsiteX17" fmla="*/ 328051 w 775093"/>
                <a:gd name="connsiteY17" fmla="*/ 367989 h 775821"/>
                <a:gd name="connsiteX18" fmla="*/ 32776 w 775093"/>
                <a:gd name="connsiteY18" fmla="*/ 663331 h 775821"/>
                <a:gd name="connsiteX19" fmla="*/ 14678 w 775093"/>
                <a:gd name="connsiteY19" fmla="*/ 727148 h 775821"/>
                <a:gd name="connsiteX20" fmla="*/ 61351 w 775093"/>
                <a:gd name="connsiteY20" fmla="*/ 773821 h 775821"/>
                <a:gd name="connsiteX21" fmla="*/ 125168 w 775093"/>
                <a:gd name="connsiteY21" fmla="*/ 755723 h 775821"/>
                <a:gd name="connsiteX22" fmla="*/ 610943 w 775093"/>
                <a:gd name="connsiteY22" fmla="*/ 269948 h 775821"/>
                <a:gd name="connsiteX23" fmla="*/ 644909 w 775093"/>
                <a:gd name="connsiteY23" fmla="*/ 274320 h 775821"/>
                <a:gd name="connsiteX24" fmla="*/ 131893 w 775093"/>
                <a:gd name="connsiteY24" fmla="*/ 145104 h 775821"/>
                <a:gd name="connsiteX25" fmla="*/ 84639 w 775093"/>
                <a:gd name="connsiteY25" fmla="*/ 120472 h 775821"/>
                <a:gd name="connsiteX26" fmla="*/ 25584 w 775093"/>
                <a:gd name="connsiteY26" fmla="*/ 46806 h 775821"/>
                <a:gd name="connsiteX27" fmla="*/ 46844 w 775093"/>
                <a:gd name="connsiteY27" fmla="*/ 25546 h 775821"/>
                <a:gd name="connsiteX28" fmla="*/ 120510 w 775093"/>
                <a:gd name="connsiteY28" fmla="*/ 84601 h 775821"/>
                <a:gd name="connsiteX29" fmla="*/ 144037 w 775093"/>
                <a:gd name="connsiteY29" fmla="*/ 130883 h 775821"/>
                <a:gd name="connsiteX30" fmla="*/ 354768 w 775093"/>
                <a:gd name="connsiteY30" fmla="*/ 341290 h 775821"/>
                <a:gd name="connsiteX31" fmla="*/ 341567 w 775093"/>
                <a:gd name="connsiteY31" fmla="*/ 354492 h 775821"/>
                <a:gd name="connsiteX32" fmla="*/ 597475 w 775093"/>
                <a:gd name="connsiteY32" fmla="*/ 256480 h 775821"/>
                <a:gd name="connsiteX33" fmla="*/ 111700 w 775093"/>
                <a:gd name="connsiteY33" fmla="*/ 742255 h 775821"/>
                <a:gd name="connsiteX34" fmla="*/ 77543 w 775093"/>
                <a:gd name="connsiteY34" fmla="*/ 756771 h 775821"/>
                <a:gd name="connsiteX35" fmla="*/ 65980 w 775093"/>
                <a:gd name="connsiteY35" fmla="*/ 755333 h 775821"/>
                <a:gd name="connsiteX36" fmla="*/ 33166 w 775093"/>
                <a:gd name="connsiteY36" fmla="*/ 722528 h 775821"/>
                <a:gd name="connsiteX37" fmla="*/ 45863 w 775093"/>
                <a:gd name="connsiteY37" fmla="*/ 677180 h 775821"/>
                <a:gd name="connsiteX38" fmla="*/ 46063 w 775093"/>
                <a:gd name="connsiteY38" fmla="*/ 676989 h 775821"/>
                <a:gd name="connsiteX39" fmla="*/ 46253 w 775093"/>
                <a:gd name="connsiteY39" fmla="*/ 676799 h 775821"/>
                <a:gd name="connsiteX40" fmla="*/ 532028 w 775093"/>
                <a:gd name="connsiteY40" fmla="*/ 191024 h 775821"/>
                <a:gd name="connsiteX41" fmla="*/ 539744 w 775093"/>
                <a:gd name="connsiteY41" fmla="*/ 183318 h 775821"/>
                <a:gd name="connsiteX42" fmla="*/ 536991 w 775093"/>
                <a:gd name="connsiteY42" fmla="*/ 172793 h 775821"/>
                <a:gd name="connsiteX43" fmla="*/ 569376 w 775093"/>
                <a:gd name="connsiteY43" fmla="*/ 61293 h 775821"/>
                <a:gd name="connsiteX44" fmla="*/ 651748 w 775093"/>
                <a:gd name="connsiteY44" fmla="*/ 32471 h 775821"/>
                <a:gd name="connsiteX45" fmla="*/ 651815 w 775093"/>
                <a:gd name="connsiteY45" fmla="*/ 32642 h 775821"/>
                <a:gd name="connsiteX46" fmla="*/ 591722 w 775093"/>
                <a:gd name="connsiteY46" fmla="*/ 92688 h 775821"/>
                <a:gd name="connsiteX47" fmla="*/ 612381 w 775093"/>
                <a:gd name="connsiteY47" fmla="*/ 174041 h 775821"/>
                <a:gd name="connsiteX48" fmla="*/ 694763 w 775093"/>
                <a:gd name="connsiteY48" fmla="*/ 195948 h 775821"/>
                <a:gd name="connsiteX49" fmla="*/ 755428 w 775093"/>
                <a:gd name="connsiteY49" fmla="*/ 135274 h 775821"/>
                <a:gd name="connsiteX50" fmla="*/ 755599 w 775093"/>
                <a:gd name="connsiteY50" fmla="*/ 135341 h 775821"/>
                <a:gd name="connsiteX51" fmla="*/ 727424 w 775093"/>
                <a:gd name="connsiteY51" fmla="*/ 218961 h 775821"/>
                <a:gd name="connsiteX52" fmla="*/ 644909 w 775093"/>
                <a:gd name="connsiteY52" fmla="*/ 255289 h 775821"/>
                <a:gd name="connsiteX53" fmla="*/ 615734 w 775093"/>
                <a:gd name="connsiteY53" fmla="*/ 251479 h 775821"/>
                <a:gd name="connsiteX54" fmla="*/ 605180 w 775093"/>
                <a:gd name="connsiteY54" fmla="*/ 248736 h 775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775093" h="775821">
                  <a:moveTo>
                    <a:pt x="644909" y="274320"/>
                  </a:moveTo>
                  <a:cubicBezTo>
                    <a:pt x="716483" y="274644"/>
                    <a:pt x="774767" y="216885"/>
                    <a:pt x="775092" y="145311"/>
                  </a:cubicBezTo>
                  <a:cubicBezTo>
                    <a:pt x="775165" y="128971"/>
                    <a:pt x="772149" y="112765"/>
                    <a:pt x="766201" y="97546"/>
                  </a:cubicBezTo>
                  <a:lnTo>
                    <a:pt x="689048" y="174698"/>
                  </a:lnTo>
                  <a:lnTo>
                    <a:pt x="628088" y="158506"/>
                  </a:lnTo>
                  <a:lnTo>
                    <a:pt x="612848" y="98498"/>
                  </a:lnTo>
                  <a:lnTo>
                    <a:pt x="690001" y="21346"/>
                  </a:lnTo>
                  <a:cubicBezTo>
                    <a:pt x="675579" y="15938"/>
                    <a:pt x="660302" y="13173"/>
                    <a:pt x="644900" y="13183"/>
                  </a:cubicBezTo>
                  <a:cubicBezTo>
                    <a:pt x="612320" y="13255"/>
                    <a:pt x="580908" y="25315"/>
                    <a:pt x="556651" y="47063"/>
                  </a:cubicBezTo>
                  <a:cubicBezTo>
                    <a:pt x="520639" y="80070"/>
                    <a:pt x="505957" y="130357"/>
                    <a:pt x="518551" y="177556"/>
                  </a:cubicBezTo>
                  <a:lnTo>
                    <a:pt x="368265" y="327841"/>
                  </a:lnTo>
                  <a:lnTo>
                    <a:pt x="159639" y="119453"/>
                  </a:lnTo>
                  <a:lnTo>
                    <a:pt x="135579" y="72304"/>
                  </a:lnTo>
                  <a:lnTo>
                    <a:pt x="45415" y="0"/>
                  </a:lnTo>
                  <a:lnTo>
                    <a:pt x="0" y="45415"/>
                  </a:lnTo>
                  <a:lnTo>
                    <a:pt x="72390" y="135588"/>
                  </a:lnTo>
                  <a:lnTo>
                    <a:pt x="119453" y="159639"/>
                  </a:lnTo>
                  <a:lnTo>
                    <a:pt x="328051" y="367989"/>
                  </a:lnTo>
                  <a:lnTo>
                    <a:pt x="32776" y="663331"/>
                  </a:lnTo>
                  <a:cubicBezTo>
                    <a:pt x="15727" y="679814"/>
                    <a:pt x="8820" y="704169"/>
                    <a:pt x="14678" y="727148"/>
                  </a:cubicBezTo>
                  <a:cubicBezTo>
                    <a:pt x="20482" y="750098"/>
                    <a:pt x="38401" y="768017"/>
                    <a:pt x="61351" y="773821"/>
                  </a:cubicBezTo>
                  <a:cubicBezTo>
                    <a:pt x="84328" y="779587"/>
                    <a:pt x="108638" y="772693"/>
                    <a:pt x="125168" y="755723"/>
                  </a:cubicBezTo>
                  <a:lnTo>
                    <a:pt x="610943" y="269948"/>
                  </a:lnTo>
                  <a:cubicBezTo>
                    <a:pt x="622034" y="272841"/>
                    <a:pt x="633448" y="274310"/>
                    <a:pt x="644909" y="274320"/>
                  </a:cubicBezTo>
                  <a:close/>
                  <a:moveTo>
                    <a:pt x="131893" y="145104"/>
                  </a:moveTo>
                  <a:lnTo>
                    <a:pt x="84639" y="120472"/>
                  </a:lnTo>
                  <a:lnTo>
                    <a:pt x="25584" y="46806"/>
                  </a:lnTo>
                  <a:lnTo>
                    <a:pt x="46844" y="25546"/>
                  </a:lnTo>
                  <a:lnTo>
                    <a:pt x="120510" y="84601"/>
                  </a:lnTo>
                  <a:lnTo>
                    <a:pt x="144037" y="130883"/>
                  </a:lnTo>
                  <a:lnTo>
                    <a:pt x="354768" y="341290"/>
                  </a:lnTo>
                  <a:lnTo>
                    <a:pt x="341567" y="354492"/>
                  </a:lnTo>
                  <a:close/>
                  <a:moveTo>
                    <a:pt x="597475" y="256480"/>
                  </a:moveTo>
                  <a:lnTo>
                    <a:pt x="111700" y="742255"/>
                  </a:lnTo>
                  <a:cubicBezTo>
                    <a:pt x="102708" y="751458"/>
                    <a:pt x="90409" y="756684"/>
                    <a:pt x="77543" y="756771"/>
                  </a:cubicBezTo>
                  <a:cubicBezTo>
                    <a:pt x="73644" y="756771"/>
                    <a:pt x="69760" y="756287"/>
                    <a:pt x="65980" y="755333"/>
                  </a:cubicBezTo>
                  <a:cubicBezTo>
                    <a:pt x="49881" y="751195"/>
                    <a:pt x="37308" y="738626"/>
                    <a:pt x="33166" y="722528"/>
                  </a:cubicBezTo>
                  <a:cubicBezTo>
                    <a:pt x="29042" y="706230"/>
                    <a:pt x="33876" y="688967"/>
                    <a:pt x="45863" y="677180"/>
                  </a:cubicBezTo>
                  <a:lnTo>
                    <a:pt x="46063" y="676989"/>
                  </a:lnTo>
                  <a:lnTo>
                    <a:pt x="46253" y="676799"/>
                  </a:lnTo>
                  <a:lnTo>
                    <a:pt x="532028" y="191024"/>
                  </a:lnTo>
                  <a:lnTo>
                    <a:pt x="539744" y="183318"/>
                  </a:lnTo>
                  <a:lnTo>
                    <a:pt x="536991" y="172793"/>
                  </a:lnTo>
                  <a:cubicBezTo>
                    <a:pt x="526005" y="132494"/>
                    <a:pt x="538510" y="89437"/>
                    <a:pt x="569376" y="61293"/>
                  </a:cubicBezTo>
                  <a:cubicBezTo>
                    <a:pt x="591870" y="41051"/>
                    <a:pt x="621541" y="30669"/>
                    <a:pt x="651748" y="32471"/>
                  </a:cubicBezTo>
                  <a:lnTo>
                    <a:pt x="651815" y="32642"/>
                  </a:lnTo>
                  <a:lnTo>
                    <a:pt x="591722" y="92688"/>
                  </a:lnTo>
                  <a:lnTo>
                    <a:pt x="612381" y="174041"/>
                  </a:lnTo>
                  <a:lnTo>
                    <a:pt x="694763" y="195948"/>
                  </a:lnTo>
                  <a:lnTo>
                    <a:pt x="755428" y="135274"/>
                  </a:lnTo>
                  <a:cubicBezTo>
                    <a:pt x="755513" y="135188"/>
                    <a:pt x="755590" y="135217"/>
                    <a:pt x="755599" y="135341"/>
                  </a:cubicBezTo>
                  <a:cubicBezTo>
                    <a:pt x="757972" y="165886"/>
                    <a:pt x="747798" y="196080"/>
                    <a:pt x="727424" y="218961"/>
                  </a:cubicBezTo>
                  <a:cubicBezTo>
                    <a:pt x="706294" y="242194"/>
                    <a:pt x="676314" y="255393"/>
                    <a:pt x="644909" y="255289"/>
                  </a:cubicBezTo>
                  <a:cubicBezTo>
                    <a:pt x="635062" y="255262"/>
                    <a:pt x="625258" y="253982"/>
                    <a:pt x="615734" y="251479"/>
                  </a:cubicBezTo>
                  <a:lnTo>
                    <a:pt x="605180" y="24873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79" name="Freeform: Shape 78"/>
            <p:cNvSpPr/>
            <p:nvPr/>
          </p:nvSpPr>
          <p:spPr>
            <a:xfrm>
              <a:off x="5908805" y="3873322"/>
              <a:ext cx="43586" cy="43586"/>
            </a:xfrm>
            <a:custGeom>
              <a:avLst/>
              <a:gdLst>
                <a:gd name="connsiteX0" fmla="*/ 21803 w 43586"/>
                <a:gd name="connsiteY0" fmla="*/ 0 h 43586"/>
                <a:gd name="connsiteX1" fmla="*/ 0 w 43586"/>
                <a:gd name="connsiteY1" fmla="*/ 21784 h 43586"/>
                <a:gd name="connsiteX2" fmla="*/ 21784 w 43586"/>
                <a:gd name="connsiteY2" fmla="*/ 43586 h 43586"/>
                <a:gd name="connsiteX3" fmla="*/ 43586 w 43586"/>
                <a:gd name="connsiteY3" fmla="*/ 21803 h 43586"/>
                <a:gd name="connsiteX4" fmla="*/ 43586 w 43586"/>
                <a:gd name="connsiteY4" fmla="*/ 21793 h 43586"/>
                <a:gd name="connsiteX5" fmla="*/ 21803 w 43586"/>
                <a:gd name="connsiteY5" fmla="*/ 0 h 43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586" h="43586">
                  <a:moveTo>
                    <a:pt x="21803" y="0"/>
                  </a:moveTo>
                  <a:cubicBezTo>
                    <a:pt x="9767" y="-5"/>
                    <a:pt x="6" y="9748"/>
                    <a:pt x="0" y="21784"/>
                  </a:cubicBezTo>
                  <a:cubicBezTo>
                    <a:pt x="-6" y="33819"/>
                    <a:pt x="9748" y="43581"/>
                    <a:pt x="21784" y="43586"/>
                  </a:cubicBezTo>
                  <a:cubicBezTo>
                    <a:pt x="33819" y="43592"/>
                    <a:pt x="43581" y="33838"/>
                    <a:pt x="43586" y="21803"/>
                  </a:cubicBezTo>
                  <a:cubicBezTo>
                    <a:pt x="43586" y="21800"/>
                    <a:pt x="43586" y="21796"/>
                    <a:pt x="43586" y="21793"/>
                  </a:cubicBezTo>
                  <a:cubicBezTo>
                    <a:pt x="43586" y="9761"/>
                    <a:pt x="33835" y="6"/>
                    <a:pt x="2180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81" name="Rectangle 80" descr="e7d195523061f1c03a90ee8e42cb24248e56383cd534985688F9F494128731F165EE95AB4B0C0A38076AAEA07667B1565C446FC45FF01DFB0E885BCDBDF3A284F3DB14DA61DD97F0BAB2E6C668FB4931B99D40B68E3E163A3A4B4FF9E05F32600ADA91C98B4F08D1B805A2C545E5A028E2D477D6D81307A6D0037F75070707DD2AC68F0968EA62A7"/>
          <p:cNvSpPr/>
          <p:nvPr/>
        </p:nvSpPr>
        <p:spPr>
          <a:xfrm>
            <a:off x="1726493" y="3406994"/>
            <a:ext cx="2153134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>
                <a:solidFill>
                  <a:schemeClr val="bg1"/>
                </a:solidFill>
                <a:latin typeface="Arial"/>
                <a:ea typeface="微软雅黑"/>
                <a:cs typeface="Poppins Medium" panose="00000600000000000000" pitchFamily="2" charset="0"/>
                <a:sym typeface="Arial"/>
              </a:rPr>
              <a:t>Service Tittle</a:t>
            </a:r>
          </a:p>
        </p:txBody>
      </p:sp>
      <p:sp>
        <p:nvSpPr>
          <p:cNvPr id="94" name="Rectangle 93" descr="e7d195523061f1c03a90ee8e42cb24248e56383cd534985688F9F494128731F165EE95AB4B0C0A38076AAEA07667B1565C446FC45FF01DFB0E885BCDBDF3A284F3DB14DA61DD97F0BAB2E6C668FB4931B99D40B68E3E163A3A4B4FF9E05F32600ADA91C98B4F08D1B805A2C545E5A028E2D477D6D81307A6D0037F75070707DD2AC68F0968EA62A7"/>
          <p:cNvSpPr/>
          <p:nvPr/>
        </p:nvSpPr>
        <p:spPr>
          <a:xfrm>
            <a:off x="1716594" y="4878618"/>
            <a:ext cx="2153134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>
                <a:solidFill>
                  <a:schemeClr val="bg1"/>
                </a:solidFill>
                <a:latin typeface="Arial"/>
                <a:ea typeface="微软雅黑"/>
                <a:cs typeface="Poppins Medium" panose="00000600000000000000" pitchFamily="2" charset="0"/>
                <a:sym typeface="Arial"/>
              </a:rPr>
              <a:t>Service Tittle</a:t>
            </a:r>
          </a:p>
        </p:txBody>
      </p:sp>
      <p:cxnSp>
        <p:nvCxnSpPr>
          <p:cNvPr id="13" name="Straight Connector 12" descr="e7d195523061f1c03a90ee8e42cb24248e56383cd534985688F9F494128731F165EE95AB4B0C0A38076AAEA07667B1565C446FC45FF01DFB0E885BCDBDF3A284F3DB14DA61DD97F0BAB2E6C668FB4931B99D40B68E3E163A3A4B4FF9E05F32600ADA91C98B4F08D1B805A2C545E5A028E2D477D6D81307A6D0037F75070707DD2AC68F0968EA62A7"/>
          <p:cNvCxnSpPr/>
          <p:nvPr/>
        </p:nvCxnSpPr>
        <p:spPr>
          <a:xfrm>
            <a:off x="773000" y="3115392"/>
            <a:ext cx="327602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: Rounded Corners 51" descr="e7d195523061f1c03a90ee8e42cb24248e56383cd534985688F9F494128731F165EE95AB4B0C0A38076AAEA07667B1565C446FC45FF01DFB0E885BCDBDF3A284F3DB14DA61DD97F0BAB2E6C668FB4931B99D40B68E3E163A3A4B4FF9E05F32600ADA91C98B4F08D1B805A2C545E5A028E2D477D6D81307A6D0037F75070707DD2AC68F0968EA62A7"/>
          <p:cNvSpPr/>
          <p:nvPr/>
        </p:nvSpPr>
        <p:spPr>
          <a:xfrm>
            <a:off x="7169662" y="1774541"/>
            <a:ext cx="2751215" cy="2973195"/>
          </a:xfrm>
          <a:prstGeom prst="roundRect">
            <a:avLst>
              <a:gd name="adj" fmla="val 4460"/>
            </a:avLst>
          </a:prstGeom>
          <a:solidFill>
            <a:schemeClr val="bg1"/>
          </a:solidFill>
          <a:ln>
            <a:noFill/>
          </a:ln>
          <a:effectLst>
            <a:outerShdw blurRad="520700" dist="457200" dir="2700000" algn="tl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  <a:ea typeface="微软雅黑"/>
              <a:sym typeface="Arial"/>
            </a:endParaRPr>
          </a:p>
        </p:txBody>
      </p:sp>
      <p:sp>
        <p:nvSpPr>
          <p:cNvPr id="57" name="Rectangle 56" descr="e7d195523061f1c03a90ee8e42cb24248e56383cd534985688F9F494128731F165EE95AB4B0C0A38076AAEA07667B1565C446FC45FF01DFB0E885BCDBDF3A284F3DB14DA61DD97F0BAB2E6C668FB4931B99D40B68E3E163A3A4B4FF9E05F32600ADA91C98B4F08D1B805A2C545E5A028E2D477D6D81307A6D0037F75070707DD2AC68F0968EA62A7"/>
          <p:cNvSpPr/>
          <p:nvPr/>
        </p:nvSpPr>
        <p:spPr>
          <a:xfrm>
            <a:off x="7435611" y="3155124"/>
            <a:ext cx="21060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微软雅黑"/>
                <a:cs typeface="Poppins" panose="00000500000000000000" pitchFamily="2" charset="0"/>
                <a:sym typeface="Arial"/>
              </a:rPr>
              <a:t>Hey, hey, hey! It's Fat Company! Now I'm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微软雅黑"/>
                <a:cs typeface="Poppins" panose="00000500000000000000" pitchFamily="2" charset="0"/>
                <a:sym typeface="Arial"/>
              </a:rPr>
              <a:t>gonna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微软雅黑"/>
                <a:cs typeface="Poppins" panose="00000500000000000000" pitchFamily="2" charset="0"/>
                <a:sym typeface="Arial"/>
              </a:rPr>
              <a:t> sing a song for you, and this is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微软雅黑"/>
                <a:cs typeface="Poppins" panose="00000500000000000000" pitchFamily="2" charset="0"/>
                <a:sym typeface="Arial"/>
              </a:rPr>
              <a:t>gonna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微软雅黑"/>
                <a:cs typeface="Poppins" panose="00000500000000000000" pitchFamily="2" charset="0"/>
                <a:sym typeface="Arial"/>
              </a:rPr>
              <a:t> show you a thing or two. </a:t>
            </a:r>
          </a:p>
        </p:txBody>
      </p:sp>
      <p:sp>
        <p:nvSpPr>
          <p:cNvPr id="58" name="TextBox 57" descr="e7d195523061f1c03a90ee8e42cb24248e56383cd534985688F9F494128731F165EE95AB4B0C0A38076AAEA07667B1565C446FC45FF01DFB0E885BCDBDF3A284F3DB14DA61DD97F0BAB2E6C668FB4931B99D40B68E3E163A3A4B4FF9E05F32600ADA91C98B4F08D1B805A2C545E5A028E2D477D6D81307A6D0037F75070707DD2AC68F0968EA62A7"/>
          <p:cNvSpPr txBox="1"/>
          <p:nvPr/>
        </p:nvSpPr>
        <p:spPr>
          <a:xfrm>
            <a:off x="7621373" y="2843845"/>
            <a:ext cx="175224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ker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微软雅黑"/>
                <a:cs typeface="Poppins SemiBold" panose="02000000000000000000" pitchFamily="2" charset="0"/>
                <a:sym typeface="Arial"/>
              </a:rPr>
              <a:t>Teamwork</a:t>
            </a:r>
          </a:p>
        </p:txBody>
      </p:sp>
      <p:sp>
        <p:nvSpPr>
          <p:cNvPr id="59" name="Rectangle: Rounded Corners 58" descr="e7d195523061f1c03a90ee8e42cb24248e56383cd534985688F9F494128731F165EE95AB4B0C0A38076AAEA07667B1565C446FC45FF01DFB0E885BCDBDF3A284F3DB14DA61DD97F0BAB2E6C668FB4931B99D40B68E3E163A3A4B4FF9E05F32600ADA91C98B4F08D1B805A2C545E5A028E2D477D6D81307A6D0037F75070707DD2AC68F0968EA62A7"/>
          <p:cNvSpPr/>
          <p:nvPr/>
        </p:nvSpPr>
        <p:spPr>
          <a:xfrm>
            <a:off x="7750971" y="3971544"/>
            <a:ext cx="1493130" cy="345223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7030A0"/>
              </a:gs>
              <a:gs pos="100000">
                <a:srgbClr val="0051F2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95000"/>
                  <a:lumOff val="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60" name="TextBox 59" descr="e7d195523061f1c03a90ee8e42cb24248e56383cd534985688F9F494128731F165EE95AB4B0C0A38076AAEA07667B1565C446FC45FF01DFB0E885BCDBDF3A284F3DB14DA61DD97F0BAB2E6C668FB4931B99D40B68E3E163A3A4B4FF9E05F32600ADA91C98B4F08D1B805A2C545E5A028E2D477D6D81307A6D0037F75070707DD2AC68F0968EA62A7"/>
          <p:cNvSpPr txBox="1"/>
          <p:nvPr/>
        </p:nvSpPr>
        <p:spPr>
          <a:xfrm>
            <a:off x="7717381" y="4021213"/>
            <a:ext cx="15267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chemeClr val="bg1"/>
                </a:solidFill>
                <a:latin typeface="Arial"/>
                <a:ea typeface="微软雅黑"/>
                <a:cs typeface="Poppins Medium" panose="00000600000000000000" pitchFamily="2" charset="0"/>
                <a:sym typeface="Arial"/>
              </a:rPr>
              <a:t>Service</a:t>
            </a:r>
          </a:p>
        </p:txBody>
      </p:sp>
      <p:sp>
        <p:nvSpPr>
          <p:cNvPr id="43" name="Rectangle: Rounded Corners 42" descr="e7d195523061f1c03a90ee8e42cb24248e56383cd534985688F9F494128731F165EE95AB4B0C0A38076AAEA07667B1565C446FC45FF01DFB0E885BCDBDF3A284F3DB14DA61DD97F0BAB2E6C668FB4931B99D40B68E3E163A3A4B4FF9E05F32600ADA91C98B4F08D1B805A2C545E5A028E2D477D6D81307A6D0037F75070707DD2AC68F0968EA62A7"/>
          <p:cNvSpPr/>
          <p:nvPr/>
        </p:nvSpPr>
        <p:spPr>
          <a:xfrm>
            <a:off x="4579495" y="960612"/>
            <a:ext cx="2751215" cy="2973195"/>
          </a:xfrm>
          <a:prstGeom prst="roundRect">
            <a:avLst>
              <a:gd name="adj" fmla="val 4460"/>
            </a:avLst>
          </a:prstGeom>
          <a:solidFill>
            <a:schemeClr val="bg1"/>
          </a:solidFill>
          <a:ln>
            <a:noFill/>
          </a:ln>
          <a:effectLst>
            <a:outerShdw blurRad="520700" dist="457200" dir="2700000" algn="tl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  <a:ea typeface="微软雅黑"/>
              <a:sym typeface="Arial"/>
            </a:endParaRPr>
          </a:p>
        </p:txBody>
      </p:sp>
      <p:sp>
        <p:nvSpPr>
          <p:cNvPr id="48" name="Rectangle 47" descr="e7d195523061f1c03a90ee8e42cb24248e56383cd534985688F9F494128731F165EE95AB4B0C0A38076AAEA07667B1565C446FC45FF01DFB0E885BCDBDF3A284F3DB14DA61DD97F0BAB2E6C668FB4931B99D40B68E3E163A3A4B4FF9E05F32600ADA91C98B4F08D1B805A2C545E5A028E2D477D6D81307A6D0037F75070707DD2AC68F0968EA62A7"/>
          <p:cNvSpPr/>
          <p:nvPr/>
        </p:nvSpPr>
        <p:spPr>
          <a:xfrm>
            <a:off x="4845444" y="2341195"/>
            <a:ext cx="21060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微软雅黑"/>
                <a:cs typeface="Poppins" panose="00000500000000000000" pitchFamily="2" charset="0"/>
                <a:sym typeface="Arial"/>
              </a:rPr>
              <a:t>Hey, hey, hey! It's Fat Company! Now I'm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微软雅黑"/>
                <a:cs typeface="Poppins" panose="00000500000000000000" pitchFamily="2" charset="0"/>
                <a:sym typeface="Arial"/>
              </a:rPr>
              <a:t>gonna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微软雅黑"/>
                <a:cs typeface="Poppins" panose="00000500000000000000" pitchFamily="2" charset="0"/>
                <a:sym typeface="Arial"/>
              </a:rPr>
              <a:t> sing a song for you, and this is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微软雅黑"/>
                <a:cs typeface="Poppins" panose="00000500000000000000" pitchFamily="2" charset="0"/>
                <a:sym typeface="Arial"/>
              </a:rPr>
              <a:t>gonna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微软雅黑"/>
                <a:cs typeface="Poppins" panose="00000500000000000000" pitchFamily="2" charset="0"/>
                <a:sym typeface="Arial"/>
              </a:rPr>
              <a:t> show you a thing or two. </a:t>
            </a:r>
          </a:p>
        </p:txBody>
      </p:sp>
      <p:sp>
        <p:nvSpPr>
          <p:cNvPr id="49" name="TextBox 48" descr="e7d195523061f1c03a90ee8e42cb24248e56383cd534985688F9F494128731F165EE95AB4B0C0A38076AAEA07667B1565C446FC45FF01DFB0E885BCDBDF3A284F3DB14DA61DD97F0BAB2E6C668FB4931B99D40B68E3E163A3A4B4FF9E05F32600ADA91C98B4F08D1B805A2C545E5A028E2D477D6D81307A6D0037F75070707DD2AC68F0968EA62A7"/>
          <p:cNvSpPr txBox="1"/>
          <p:nvPr/>
        </p:nvSpPr>
        <p:spPr>
          <a:xfrm>
            <a:off x="5031206" y="2029916"/>
            <a:ext cx="175224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ker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微软雅黑"/>
                <a:cs typeface="Poppins SemiBold" panose="02000000000000000000" pitchFamily="2" charset="0"/>
                <a:sym typeface="Arial"/>
              </a:rPr>
              <a:t>Analytics</a:t>
            </a:r>
          </a:p>
        </p:txBody>
      </p:sp>
      <p:sp>
        <p:nvSpPr>
          <p:cNvPr id="50" name="Rectangle: Rounded Corners 49" descr="e7d195523061f1c03a90ee8e42cb24248e56383cd534985688F9F494128731F165EE95AB4B0C0A38076AAEA07667B1565C446FC45FF01DFB0E885BCDBDF3A284F3DB14DA61DD97F0BAB2E6C668FB4931B99D40B68E3E163A3A4B4FF9E05F32600ADA91C98B4F08D1B805A2C545E5A028E2D477D6D81307A6D0037F75070707DD2AC68F0968EA62A7"/>
          <p:cNvSpPr/>
          <p:nvPr/>
        </p:nvSpPr>
        <p:spPr>
          <a:xfrm>
            <a:off x="5160804" y="3157615"/>
            <a:ext cx="1493130" cy="345223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7030A0"/>
              </a:gs>
              <a:gs pos="100000">
                <a:srgbClr val="0051F2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95000"/>
                  <a:lumOff val="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51" name="TextBox 50" descr="e7d195523061f1c03a90ee8e42cb24248e56383cd534985688F9F494128731F165EE95AB4B0C0A38076AAEA07667B1565C446FC45FF01DFB0E885BCDBDF3A284F3DB14DA61DD97F0BAB2E6C668FB4931B99D40B68E3E163A3A4B4FF9E05F32600ADA91C98B4F08D1B805A2C545E5A028E2D477D6D81307A6D0037F75070707DD2AC68F0968EA62A7"/>
          <p:cNvSpPr txBox="1"/>
          <p:nvPr/>
        </p:nvSpPr>
        <p:spPr>
          <a:xfrm>
            <a:off x="5127214" y="3207284"/>
            <a:ext cx="15267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chemeClr val="bg1"/>
                </a:solidFill>
                <a:latin typeface="Arial"/>
                <a:ea typeface="微软雅黑"/>
                <a:cs typeface="Poppins Medium" panose="00000600000000000000" pitchFamily="2" charset="0"/>
                <a:sym typeface="Arial"/>
              </a:rPr>
              <a:t>Service</a:t>
            </a:r>
          </a:p>
        </p:txBody>
      </p:sp>
      <p:sp>
        <p:nvSpPr>
          <p:cNvPr id="82" name="文本框 81" descr="e7d195523061f1c03a90ee8e42cb24248e56383cd534985688F9F494128731F165EE95AB4B0C0A38076AAEA07667B1565C446FC45FF01DFB0E885BCDBDF3A284F3DB14DA61DD97F0BAB2E6C668FB4931B99D40B68E3E163A3A4B4FF9E05F32600ADA91C98B4F08D1B805A2C545E5A028E2D477D6D81307A6D0037F75070707DD2AC68F0968EA62A7"/>
          <p:cNvSpPr txBox="1"/>
          <p:nvPr/>
        </p:nvSpPr>
        <p:spPr>
          <a:xfrm>
            <a:off x="557934" y="1907334"/>
            <a:ext cx="363535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Hey, hey, hey! It's Fat Company! Now I'm </a:t>
            </a:r>
            <a:r>
              <a:rPr lang="en-US" altLang="zh-CN" sz="1600" dirty="0" err="1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gonna</a:t>
            </a:r>
            <a:r>
              <a:rPr lang="en-US" altLang="zh-CN" sz="1600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 sing a song for you, and this is </a:t>
            </a:r>
            <a:r>
              <a:rPr lang="en-US" altLang="zh-CN" sz="1600" dirty="0" err="1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gonna</a:t>
            </a:r>
            <a:r>
              <a:rPr lang="en-US" altLang="zh-CN" sz="1600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 show you a thing or two. </a:t>
            </a:r>
          </a:p>
        </p:txBody>
      </p:sp>
      <p:sp>
        <p:nvSpPr>
          <p:cNvPr id="83" name="文本框 82" descr="e7d195523061f1c03a90ee8e42cb24248e56383cd534985688F9F494128731F165EE95AB4B0C0A38076AAEA07667B1565C446FC45FF01DFB0E885BCDBDF3A284F3DB14DA61DD97F0BAB2E6C668FB4931B99D40B68E3E163A3A4B4FF9E05F32600ADA91C98B4F08D1B805A2C545E5A028E2D477D6D81307A6D0037F75070707DD2AC68F0968EA62A7"/>
          <p:cNvSpPr txBox="1"/>
          <p:nvPr/>
        </p:nvSpPr>
        <p:spPr>
          <a:xfrm>
            <a:off x="1762854" y="3848422"/>
            <a:ext cx="27512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Hey, hey, hey! It's Fat Company! Now I'm </a:t>
            </a:r>
            <a:r>
              <a:rPr lang="en-US" altLang="zh-CN" sz="1200" dirty="0" err="1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gonna</a:t>
            </a:r>
            <a:r>
              <a:rPr lang="en-US" altLang="zh-CN" sz="1200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 sing a song for you, and this is </a:t>
            </a:r>
            <a:r>
              <a:rPr lang="en-US" altLang="zh-CN" sz="1200" dirty="0" err="1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gonna</a:t>
            </a:r>
            <a:r>
              <a:rPr lang="en-US" altLang="zh-CN" sz="1200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 show you a thing or two. </a:t>
            </a:r>
          </a:p>
        </p:txBody>
      </p:sp>
      <p:sp>
        <p:nvSpPr>
          <p:cNvPr id="84" name="文本框 83" descr="e7d195523061f1c03a90ee8e42cb24248e56383cd534985688F9F494128731F165EE95AB4B0C0A38076AAEA07667B1565C446FC45FF01DFB0E885BCDBDF3A284F3DB14DA61DD97F0BAB2E6C668FB4931B99D40B68E3E163A3A4B4FF9E05F32600ADA91C98B4F08D1B805A2C545E5A028E2D477D6D81307A6D0037F75070707DD2AC68F0968EA62A7"/>
          <p:cNvSpPr txBox="1"/>
          <p:nvPr/>
        </p:nvSpPr>
        <p:spPr>
          <a:xfrm>
            <a:off x="1725613" y="5344805"/>
            <a:ext cx="27512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Hey, hey, hey! It's Fat Company! Now I'm </a:t>
            </a:r>
            <a:r>
              <a:rPr lang="en-US" altLang="zh-CN" sz="1200" dirty="0" err="1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gonna</a:t>
            </a:r>
            <a:r>
              <a:rPr lang="en-US" altLang="zh-CN" sz="1200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 sing a song for you, and this is </a:t>
            </a:r>
            <a:r>
              <a:rPr lang="en-US" altLang="zh-CN" sz="1200" dirty="0" err="1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gonna</a:t>
            </a:r>
            <a:r>
              <a:rPr lang="en-US" altLang="zh-CN" sz="1200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 show you a thing or two. </a:t>
            </a:r>
          </a:p>
        </p:txBody>
      </p:sp>
      <p:pic>
        <p:nvPicPr>
          <p:cNvPr id="8" name="图片 7" descr="e7d195523061f1c03a90ee8e42cb24248e56383cd534985688F9F494128731F165EE95AB4B0C0A38076AAEA07667B1565C446FC45FF01DFB0E885BCDBDF3A284F3DB14DA61DD97F0BAB2E6C668FB4931B99D40B68E3E163A3A4B4FF9E05F32600ADA91C98B4F08D1B805A2C545E5A028E2D477D6D81307A6D0037F75070707DD2AC68F0968EA62A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3889" y="756485"/>
            <a:ext cx="1169189" cy="1169189"/>
          </a:xfrm>
          <a:prstGeom prst="rect">
            <a:avLst/>
          </a:prstGeom>
        </p:spPr>
      </p:pic>
      <p:pic>
        <p:nvPicPr>
          <p:cNvPr id="85" name="图片 84" descr="e7d195523061f1c03a90ee8e42cb24248e56383cd534985688F9F494128731F165EE95AB4B0C0A38076AAEA07667B1565C446FC45FF01DFB0E885BCDBDF3A284F3DB14DA61DD97F0BAB2E6C668FB4931B99D40B68E3E163A3A4B4FF9E05F32600ADA91C98B4F08D1B805A2C545E5A028E2D477D6D81307A6D0037F75070707DD2AC68F0968EA62A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4858" y="1202884"/>
            <a:ext cx="1545275" cy="1545275"/>
          </a:xfrm>
          <a:prstGeom prst="rect">
            <a:avLst/>
          </a:prstGeom>
        </p:spPr>
      </p:pic>
      <p:sp>
        <p:nvSpPr>
          <p:cNvPr id="2" name="e7d195523061f1c0" descr="e7d195523061f1c03a90ee8e42cb24248e56383cd534985688F9F494128731F165EE95AB4B0C0A38076AAEA07667B1565C446FC45FF01DFB0E885BCDBDF3A284F3DB14DA61DD97F0BAB2E6C668FB4931B99D40B68E3E163A3A4B4FF9E05F32600ADA91C98B4F08D1B805A2C545E5A028E2D477D6D81307A6D0037F75070707DD2AC68F0968EA62A7" hidden="1"/>
          <p:cNvSpPr txBox="1"/>
          <p:nvPr/>
        </p:nvSpPr>
        <p:spPr>
          <a:xfrm>
            <a:off x="-355600" y="1803400"/>
            <a:ext cx="268022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latin typeface="Arial"/>
                <a:ea typeface="微软雅黑"/>
                <a:sym typeface="Arial"/>
              </a:rPr>
              <a:t>e7d195523061f1c03a90ee8e42cb24248e56383cd534985688F9F494128731F165EE95AB4B0C0A38076AAEA07667B1565C446FC45FF01DFB0E885BCDBDF3A284F3DB14DA61DD97F0BAB2E6C668FB4931B99D40B68E3E163A3A4B4FF9E05F32600ADA91C98B4F08D1B805A2C545E5A028E2D477D6D81307A6D0037F75070707DD2AC68F0968EA62A7</a:t>
            </a:r>
            <a:endParaRPr lang="zh-CN" altLang="en-US" sz="100">
              <a:latin typeface="Arial"/>
              <a:ea typeface="微软雅黑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0"/>
    </mc:Choice>
    <mc:Fallback xmlns="">
      <p:transition spd="slow" advTm="102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 descr="e7d195523061f1c03a90ee8e42cb24248e56383cd534985688F9F494128731F165EE95AB4B0C0A38076AAEA07667B1565C446FC45FF01DFB0E885BCDBDF3A284F3DB14DA61DD97F0BAB2E6C668FB493187E5C5FDF083ADBDF78C8B43347D6AF35582F3E571D15D569395BE140F5E5E7AD78A776D8053828B7F0DBCC303A1467E48F8A6D5D211210D7C52903204C4C167"/>
          <p:cNvSpPr txBox="1"/>
          <p:nvPr/>
        </p:nvSpPr>
        <p:spPr>
          <a:xfrm>
            <a:off x="1313714" y="3295537"/>
            <a:ext cx="4982454" cy="11757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id-ID" sz="4400" b="1" dirty="0">
                <a:solidFill>
                  <a:schemeClr val="accent1"/>
                </a:solidFill>
                <a:latin typeface="Arial"/>
                <a:ea typeface="微软雅黑"/>
                <a:sym typeface="Arial"/>
              </a:rPr>
              <a:t>Special </a:t>
            </a:r>
          </a:p>
          <a:p>
            <a:pPr>
              <a:lnSpc>
                <a:spcPct val="80000"/>
              </a:lnSpc>
            </a:pPr>
            <a:r>
              <a:rPr lang="id-ID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sym typeface="Arial"/>
              </a:rPr>
              <a:t>Introduction Slide</a:t>
            </a:r>
          </a:p>
        </p:txBody>
      </p:sp>
      <p:cxnSp>
        <p:nvCxnSpPr>
          <p:cNvPr id="25" name="Straight Connector 24" descr="e7d195523061f1c03a90ee8e42cb24248e56383cd534985688F9F494128731F165EE95AB4B0C0A38076AAEA07667B1565C446FC45FF01DFB0E885BCDBDF3A284F3DB14DA61DD97F0BAB2E6C668FB493187E5C5FDF083ADBDF78C8B43347D6AF35582F3E571D15D569395BE140F5E5E7AD78A776D8053828B7F0DBCC303A1467E48F8A6D5D211210D7C52903204C4C167"/>
          <p:cNvCxnSpPr/>
          <p:nvPr/>
        </p:nvCxnSpPr>
        <p:spPr>
          <a:xfrm>
            <a:off x="1435886" y="4551310"/>
            <a:ext cx="71628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 descr="e7d195523061f1c03a90ee8e42cb24248e56383cd534985688F9F494128731F165EE95AB4B0C0A38076AAEA07667B1565C446FC45FF01DFB0E885BCDBDF3A284F3DB14DA61DD97F0BAB2E6C668FB493187E5C5FDF083ADBDF78C8B43347D6AF35582F3E571D15D569395BE140F5E5E7AD78A776D8053828B7F0DBCC303A1467E48F8A6D5D211210D7C52903204C4C167"/>
          <p:cNvGrpSpPr/>
          <p:nvPr/>
        </p:nvGrpSpPr>
        <p:grpSpPr>
          <a:xfrm>
            <a:off x="1079913" y="699707"/>
            <a:ext cx="3482747" cy="2000498"/>
            <a:chOff x="1369473" y="1156383"/>
            <a:chExt cx="3482747" cy="2000498"/>
          </a:xfrm>
        </p:grpSpPr>
        <p:sp>
          <p:nvSpPr>
            <p:cNvPr id="8" name="Rectangle: Rounded Corners 7"/>
            <p:cNvSpPr/>
            <p:nvPr/>
          </p:nvSpPr>
          <p:spPr>
            <a:xfrm>
              <a:off x="1603274" y="1303463"/>
              <a:ext cx="3248946" cy="1853418"/>
            </a:xfrm>
            <a:prstGeom prst="roundRect">
              <a:avLst>
                <a:gd name="adj" fmla="val 4365"/>
              </a:avLst>
            </a:prstGeom>
            <a:solidFill>
              <a:schemeClr val="bg1"/>
            </a:solidFill>
            <a:ln>
              <a:noFill/>
            </a:ln>
            <a:effectLst>
              <a:outerShdw blurRad="1270000" dist="635000" dir="5400000" sx="85000" sy="85000" algn="t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7" name="Freeform: Shape 6"/>
            <p:cNvSpPr/>
            <p:nvPr/>
          </p:nvSpPr>
          <p:spPr>
            <a:xfrm>
              <a:off x="1369473" y="1156383"/>
              <a:ext cx="482842" cy="446559"/>
            </a:xfrm>
            <a:custGeom>
              <a:avLst/>
              <a:gdLst/>
              <a:ahLst/>
              <a:cxnLst/>
              <a:rect l="l" t="t" r="r" b="b"/>
              <a:pathLst>
                <a:path w="142415" h="131713">
                  <a:moveTo>
                    <a:pt x="130341" y="0"/>
                  </a:moveTo>
                  <a:lnTo>
                    <a:pt x="142415" y="19208"/>
                  </a:lnTo>
                  <a:cubicBezTo>
                    <a:pt x="132354" y="23416"/>
                    <a:pt x="124945" y="29681"/>
                    <a:pt x="120188" y="38005"/>
                  </a:cubicBezTo>
                  <a:cubicBezTo>
                    <a:pt x="115432" y="46328"/>
                    <a:pt x="112780" y="58447"/>
                    <a:pt x="112231" y="74363"/>
                  </a:cubicBezTo>
                  <a:lnTo>
                    <a:pt x="138025" y="74363"/>
                  </a:lnTo>
                  <a:lnTo>
                    <a:pt x="138025" y="131713"/>
                  </a:lnTo>
                  <a:lnTo>
                    <a:pt x="85065" y="131713"/>
                  </a:lnTo>
                  <a:lnTo>
                    <a:pt x="85065" y="86436"/>
                  </a:lnTo>
                  <a:cubicBezTo>
                    <a:pt x="85065" y="61923"/>
                    <a:pt x="87992" y="44179"/>
                    <a:pt x="93846" y="33203"/>
                  </a:cubicBezTo>
                  <a:cubicBezTo>
                    <a:pt x="101529" y="18568"/>
                    <a:pt x="113694" y="7500"/>
                    <a:pt x="130341" y="0"/>
                  </a:cubicBezTo>
                  <a:close/>
                  <a:moveTo>
                    <a:pt x="45277" y="0"/>
                  </a:moveTo>
                  <a:lnTo>
                    <a:pt x="57350" y="19208"/>
                  </a:lnTo>
                  <a:cubicBezTo>
                    <a:pt x="47289" y="23416"/>
                    <a:pt x="39880" y="29681"/>
                    <a:pt x="35124" y="38005"/>
                  </a:cubicBezTo>
                  <a:cubicBezTo>
                    <a:pt x="30368" y="46328"/>
                    <a:pt x="27715" y="58447"/>
                    <a:pt x="27166" y="74363"/>
                  </a:cubicBezTo>
                  <a:lnTo>
                    <a:pt x="52960" y="74363"/>
                  </a:lnTo>
                  <a:lnTo>
                    <a:pt x="52960" y="131713"/>
                  </a:lnTo>
                  <a:lnTo>
                    <a:pt x="0" y="131713"/>
                  </a:lnTo>
                  <a:lnTo>
                    <a:pt x="0" y="86436"/>
                  </a:lnTo>
                  <a:cubicBezTo>
                    <a:pt x="0" y="61923"/>
                    <a:pt x="2927" y="44179"/>
                    <a:pt x="8781" y="33203"/>
                  </a:cubicBezTo>
                  <a:cubicBezTo>
                    <a:pt x="16465" y="18568"/>
                    <a:pt x="28630" y="7500"/>
                    <a:pt x="45277" y="0"/>
                  </a:cubicBezTo>
                  <a:close/>
                </a:path>
              </a:pathLst>
            </a:custGeom>
            <a:ln>
              <a:noFill/>
            </a:ln>
            <a:effectLst>
              <a:outerShdw blurRad="406400" dist="38100" dir="5400000" algn="t" rotWithShape="0">
                <a:schemeClr val="accent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280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387453" y="1602183"/>
              <a:ext cx="168058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id-ID" sz="2000" b="1" dirty="0">
                  <a:solidFill>
                    <a:schemeClr val="accent1"/>
                  </a:solidFill>
                  <a:latin typeface="Arial"/>
                  <a:ea typeface="微软雅黑"/>
                  <a:sym typeface="Arial"/>
                </a:rPr>
                <a:t>Who We Are</a:t>
              </a:r>
              <a:endParaRPr lang="id-ID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14" name="Group 13" descr="e7d195523061f1c03a90ee8e42cb24248e56383cd534985688F9F494128731F165EE95AB4B0C0A38076AAEA07667B1565C446FC45FF01DFB0E885BCDBDF3A284F3DB14DA61DD97F0BAB2E6C668FB493187E5C5FDF083ADBDF78C8B43347D6AF35582F3E571D15D569395BE140F5E5E7AD78A776D8053828B7F0DBCC303A1467E48F8A6D5D211210D7C52903204C4C167"/>
          <p:cNvGrpSpPr/>
          <p:nvPr/>
        </p:nvGrpSpPr>
        <p:grpSpPr>
          <a:xfrm>
            <a:off x="4799864" y="846787"/>
            <a:ext cx="5861000" cy="1853418"/>
            <a:chOff x="1603274" y="1303463"/>
            <a:chExt cx="5861000" cy="1853418"/>
          </a:xfrm>
        </p:grpSpPr>
        <p:sp>
          <p:nvSpPr>
            <p:cNvPr id="15" name="Rectangle: Rounded Corners 14"/>
            <p:cNvSpPr/>
            <p:nvPr/>
          </p:nvSpPr>
          <p:spPr>
            <a:xfrm>
              <a:off x="1603274" y="1303463"/>
              <a:ext cx="5861000" cy="1853418"/>
            </a:xfrm>
            <a:prstGeom prst="roundRect">
              <a:avLst>
                <a:gd name="adj" fmla="val 4365"/>
              </a:avLst>
            </a:prstGeom>
            <a:gradFill>
              <a:gsLst>
                <a:gs pos="0">
                  <a:schemeClr val="accent5"/>
                </a:gs>
                <a:gs pos="100000">
                  <a:schemeClr val="accent1">
                    <a:lumMod val="75000"/>
                  </a:schemeClr>
                </a:gs>
              </a:gsLst>
              <a:lin ang="0" scaled="1"/>
            </a:gradFill>
            <a:ln>
              <a:noFill/>
            </a:ln>
            <a:effectLst>
              <a:outerShdw blurRad="1270000" dist="635000" dir="5400000" sx="85000" sy="85000" algn="t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820696" y="1602183"/>
              <a:ext cx="167565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id-ID" sz="2000" b="1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What We Do</a:t>
              </a:r>
            </a:p>
          </p:txBody>
        </p:sp>
      </p:grpSp>
      <p:pic>
        <p:nvPicPr>
          <p:cNvPr id="2" name="图片占位符 1" descr="e7d195523061f1c03a90ee8e42cb24248e56383cd534985688F9F494128731F165EE95AB4B0C0A38076AAEA07667B1565C446FC45FF01DFB0E885BCDBDF3A284F3DB14DA61DD97F0BAB2E6C668FB493187E5C5FDF083ADBDF78C8B43347D6AF35582F3E571D15D569395BE140F5E5E7AD78A776D8053828B7F0DBCC303A1467E48F8A6D5D211210D7C52903204C4C167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65497" y="2175876"/>
            <a:ext cx="4590734" cy="4590734"/>
          </a:xfrm>
        </p:spPr>
      </p:pic>
      <p:sp>
        <p:nvSpPr>
          <p:cNvPr id="20" name="Rectangle 15" descr="e7d195523061f1c03a90ee8e42cb24248e56383cd534985688F9F494128731F165EE95AB4B0C0A38076AAEA07667B1565C446FC45FF01DFB0E885BCDBDF3A284F3DB14DA61DD97F0BAB2E6C668FB493187E5C5FDF083ADBDF78C8B43347D6AF35582F3E571D15D569395BE140F5E5E7AD78A776D8053828B7F0DBCC303A1467E48F8A6D5D211210D7C52903204C4C167"/>
          <p:cNvSpPr>
            <a:spLocks noChangeArrowheads="1"/>
          </p:cNvSpPr>
          <p:nvPr/>
        </p:nvSpPr>
        <p:spPr bwMode="auto">
          <a:xfrm>
            <a:off x="1435886" y="4783257"/>
            <a:ext cx="4885930" cy="730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100" dirty="0">
                <a:solidFill>
                  <a:schemeClr val="tx2"/>
                </a:solidFill>
                <a:latin typeface="Arial"/>
                <a:ea typeface="微软雅黑"/>
                <a:cs typeface="+mn-ea"/>
                <a:sym typeface="Arial"/>
              </a:rPr>
              <a:t>“This is a sample text. insert your desired text here. Again. this is a dummy text. enter your own text here. This is a sample text. insert your desired text here. Again. this is a dummy text. enter your own text here.”</a:t>
            </a:r>
          </a:p>
        </p:txBody>
      </p:sp>
      <p:sp>
        <p:nvSpPr>
          <p:cNvPr id="21" name="Rectangle 15" descr="e7d195523061f1c03a90ee8e42cb24248e56383cd534985688F9F494128731F165EE95AB4B0C0A38076AAEA07667B1565C446FC45FF01DFB0E885BCDBDF3A284F3DB14DA61DD97F0BAB2E6C668FB493187E5C5FDF083ADBDF78C8B43347D6AF35582F3E571D15D569395BE140F5E5E7AD78A776D8053828B7F0DBCC303A1467E48F8A6D5D211210D7C52903204C4C167"/>
          <p:cNvSpPr>
            <a:spLocks noChangeArrowheads="1"/>
          </p:cNvSpPr>
          <p:nvPr/>
        </p:nvSpPr>
        <p:spPr bwMode="auto">
          <a:xfrm>
            <a:off x="1754541" y="1684542"/>
            <a:ext cx="2568077" cy="730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100" dirty="0">
                <a:solidFill>
                  <a:schemeClr val="tx2"/>
                </a:solidFill>
                <a:latin typeface="Arial"/>
                <a:ea typeface="微软雅黑"/>
                <a:cs typeface="+mn-ea"/>
                <a:sym typeface="Arial"/>
              </a:rPr>
              <a:t>“This is a sample text. insert your desired text here. Again. this is a dummy text. enter your own text here</a:t>
            </a:r>
          </a:p>
        </p:txBody>
      </p:sp>
      <p:sp>
        <p:nvSpPr>
          <p:cNvPr id="22" name="Rectangle 15" descr="e7d195523061f1c03a90ee8e42cb24248e56383cd534985688F9F494128731F165EE95AB4B0C0A38076AAEA07667B1565C446FC45FF01DFB0E885BCDBDF3A284F3DB14DA61DD97F0BAB2E6C668FB493187E5C5FDF083ADBDF78C8B43347D6AF35582F3E571D15D569395BE140F5E5E7AD78A776D8053828B7F0DBCC303A1467E48F8A6D5D211210D7C52903204C4C167"/>
          <p:cNvSpPr>
            <a:spLocks noChangeArrowheads="1"/>
          </p:cNvSpPr>
          <p:nvPr/>
        </p:nvSpPr>
        <p:spPr bwMode="auto">
          <a:xfrm>
            <a:off x="5074724" y="1584301"/>
            <a:ext cx="4885930" cy="730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100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“This is a sample text. insert your desired text here. Again. this is a dummy text. enter your own text here. This is a sample text. insert your desired text here. Again. this is a dummy text. enter your own text here.”</a:t>
            </a:r>
          </a:p>
        </p:txBody>
      </p:sp>
      <p:sp>
        <p:nvSpPr>
          <p:cNvPr id="3" name="e7d195523061f1c0" descr="e7d195523061f1c03a90ee8e42cb24248e56383cd534985688F9F494128731F165EE95AB4B0C0A38076AAEA07667B1565C446FC45FF01DFB0E885BCDBDF3A284F3DB14DA61DD97F0BAB2E6C668FB493187E5C5FDF083ADBDF78C8B43347D6AF35582F3E571D15D569395BE140F5E5E7AD78A776D8053828B7F0DBCC303A1467E48F8A6D5D211210D7C52903204C4C167" hidden="1"/>
          <p:cNvSpPr txBox="1"/>
          <p:nvPr/>
        </p:nvSpPr>
        <p:spPr>
          <a:xfrm>
            <a:off x="-355600" y="1803400"/>
            <a:ext cx="284693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latin typeface="Arial"/>
                <a:ea typeface="微软雅黑"/>
                <a:sym typeface="Arial"/>
              </a:rPr>
              <a:t>e7d195523061f1c03a90ee8e42cb24248e56383cd534985688F9F494128731F165EE95AB4B0C0A38076AAEA07667B1565C446FC45FF01DFB0E885BCDBDF3A284F3DB14DA61DD97F0BAB2E6C668FB493187E5C5FDF083ADBDF78C8B43347D6AF35582F3E571D15D569395BE140F5E5E7AD78A776D8053828B7F0DBCC303A1467E48F8A6D5D211210D7C52903204C4C167</a:t>
            </a:r>
            <a:endParaRPr lang="zh-CN" altLang="en-US" sz="100">
              <a:latin typeface="Arial"/>
              <a:ea typeface="微软雅黑"/>
              <a:sym typeface="Arial"/>
            </a:endParaRPr>
          </a:p>
        </p:txBody>
      </p:sp>
    </p:spTree>
  </p:cSld>
  <p:clrMapOvr>
    <a:masterClrMapping/>
  </p:clrMapOvr>
  <p:transition spd="slow" advTm="1134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e7d195523061f1c03a90ee8e42cb24248e56383cd534985688F9F494128731F165EE95AB4B0C0A38076AAEA07667B1565C446FC45FF01DFB0E885BCDBDF3A284F3DB14DA61DD97F0BAB2E6C668FB4931B99D40B68E3E163A3A4B4FF9E05F32600ADA91C98B4F08D1B805A2C545E5A028E2D477D6D81307A6D0037F75070707DD2AC68F0968EA62A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260" y="0"/>
            <a:ext cx="11100740" cy="6858000"/>
          </a:xfrm>
          <a:prstGeom prst="rect">
            <a:avLst/>
          </a:prstGeom>
        </p:spPr>
      </p:pic>
      <p:pic>
        <p:nvPicPr>
          <p:cNvPr id="4" name="图片 3" descr="e7d195523061f1c03a90ee8e42cb24248e56383cd534985688F9F494128731F165EE95AB4B0C0A38076AAEA07667B1565C446FC45FF01DFB0E885BCDBDF3A284F3DB14DA61DD97F0BAB2E6C668FB4931B99D40B68E3E163A3A4B4FF9E05F32600ADA91C98B4F08D1B805A2C545E5A028E2D477D6D81307A6D0037F75070707DD2AC68F0968EA62A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228600" y="-57150"/>
            <a:ext cx="12420600" cy="6972302"/>
          </a:xfrm>
          <a:prstGeom prst="rect">
            <a:avLst/>
          </a:prstGeom>
        </p:spPr>
      </p:pic>
      <p:sp>
        <p:nvSpPr>
          <p:cNvPr id="9" name="矩形 8" descr="e7d195523061f1c03a90ee8e42cb24248e56383cd534985688F9F494128731F165EE95AB4B0C0A38076AAEA07667B1565C446FC45FF01DFB0E885BCDBDF3A284F3DB14DA61DD97F0BAB2E6C668FB4931B99D40B68E3E163A3A4B4FF9E05F32600ADA91C98B4F08D1B805A2C545E5A028E2D477D6D81307A6D0037F75070707DD2AC68F0968EA62A7"/>
          <p:cNvSpPr/>
          <p:nvPr/>
        </p:nvSpPr>
        <p:spPr>
          <a:xfrm>
            <a:off x="7976540" y="5043772"/>
            <a:ext cx="3488855" cy="252990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sym typeface="Arial"/>
            </a:endParaRPr>
          </a:p>
        </p:txBody>
      </p:sp>
      <p:sp>
        <p:nvSpPr>
          <p:cNvPr id="10" name="矩形 9" descr="e7d195523061f1c03a90ee8e42cb24248e56383cd534985688F9F494128731F165EE95AB4B0C0A38076AAEA07667B1565C446FC45FF01DFB0E885BCDBDF3A284F3DB14DA61DD97F0BAB2E6C668FB4931B99D40B68E3E163A3A4B4FF9E05F32600ADA91C98B4F08D1B805A2C545E5A028E2D477D6D81307A6D0037F75070707DD2AC68F0968EA62A7"/>
          <p:cNvSpPr/>
          <p:nvPr/>
        </p:nvSpPr>
        <p:spPr>
          <a:xfrm>
            <a:off x="4472692" y="5043772"/>
            <a:ext cx="3488855" cy="252990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sym typeface="Arial"/>
            </a:endParaRPr>
          </a:p>
        </p:txBody>
      </p:sp>
      <p:sp>
        <p:nvSpPr>
          <p:cNvPr id="11" name="矩形 10" descr="e7d195523061f1c03a90ee8e42cb24248e56383cd534985688F9F494128731F165EE95AB4B0C0A38076AAEA07667B1565C446FC45FF01DFB0E885BCDBDF3A284F3DB14DA61DD97F0BAB2E6C668FB4931B99D40B68E3E163A3A4B4FF9E05F32600ADA91C98B4F08D1B805A2C545E5A028E2D477D6D81307A6D0037F75070707DD2AC68F0968EA62A7"/>
          <p:cNvSpPr/>
          <p:nvPr/>
        </p:nvSpPr>
        <p:spPr>
          <a:xfrm>
            <a:off x="987895" y="5043772"/>
            <a:ext cx="3488855" cy="2529905"/>
          </a:xfrm>
          <a:prstGeom prst="rect">
            <a:avLst/>
          </a:prstGeom>
          <a:gradFill>
            <a:gsLst>
              <a:gs pos="10000">
                <a:srgbClr val="7188EB"/>
              </a:gs>
              <a:gs pos="100000">
                <a:srgbClr val="8883EA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sym typeface="Arial"/>
            </a:endParaRPr>
          </a:p>
        </p:txBody>
      </p:sp>
      <p:sp>
        <p:nvSpPr>
          <p:cNvPr id="14" name="矩形 13" descr="e7d195523061f1c03a90ee8e42cb24248e56383cd534985688F9F494128731F165EE95AB4B0C0A38076AAEA07667B1565C446FC45FF01DFB0E885BCDBDF3A284F3DB14DA61DD97F0BAB2E6C668FB4931B99D40B68E3E163A3A4B4FF9E05F32600ADA91C98B4F08D1B805A2C545E5A028E2D477D6D81307A6D0037F75070707DD2AC68F0968EA62A7"/>
          <p:cNvSpPr/>
          <p:nvPr/>
        </p:nvSpPr>
        <p:spPr>
          <a:xfrm>
            <a:off x="987895" y="-57151"/>
            <a:ext cx="3488855" cy="388874"/>
          </a:xfrm>
          <a:prstGeom prst="rect">
            <a:avLst/>
          </a:prstGeom>
          <a:gradFill>
            <a:gsLst>
              <a:gs pos="10000">
                <a:srgbClr val="7188EB"/>
              </a:gs>
              <a:gs pos="100000">
                <a:srgbClr val="8883EA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sym typeface="Arial"/>
            </a:endParaRPr>
          </a:p>
        </p:txBody>
      </p:sp>
      <p:sp>
        <p:nvSpPr>
          <p:cNvPr id="15" name="Freeform: Shape 31" descr="e7d195523061f1c03a90ee8e42cb24248e56383cd534985688F9F494128731F165EE95AB4B0C0A38076AAEA07667B1565C446FC45FF01DFB0E885BCDBDF3A284F3DB14DA61DD97F0BAB2E6C668FB4931B99D40B68E3E163A3A4B4FF9E05F32600ADA91C98B4F08D1B805A2C545E5A028E2D477D6D81307A6D0037F75070707DD2AC68F0968EA62A7"/>
          <p:cNvSpPr/>
          <p:nvPr/>
        </p:nvSpPr>
        <p:spPr>
          <a:xfrm>
            <a:off x="1235717" y="5370928"/>
            <a:ext cx="478007" cy="478007"/>
          </a:xfrm>
          <a:custGeom>
            <a:avLst/>
            <a:gdLst>
              <a:gd name="connsiteX0" fmla="*/ 323221 w 323221"/>
              <a:gd name="connsiteY0" fmla="*/ 161611 h 323221"/>
              <a:gd name="connsiteX1" fmla="*/ 161611 w 323221"/>
              <a:gd name="connsiteY1" fmla="*/ 323221 h 323221"/>
              <a:gd name="connsiteX2" fmla="*/ 0 w 323221"/>
              <a:gd name="connsiteY2" fmla="*/ 161611 h 323221"/>
              <a:gd name="connsiteX3" fmla="*/ 161611 w 323221"/>
              <a:gd name="connsiteY3" fmla="*/ 0 h 323221"/>
              <a:gd name="connsiteX4" fmla="*/ 323221 w 323221"/>
              <a:gd name="connsiteY4" fmla="*/ 161611 h 323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3221" h="323221">
                <a:moveTo>
                  <a:pt x="323221" y="161611"/>
                </a:moveTo>
                <a:cubicBezTo>
                  <a:pt x="323221" y="250866"/>
                  <a:pt x="250866" y="323221"/>
                  <a:pt x="161611" y="323221"/>
                </a:cubicBezTo>
                <a:cubicBezTo>
                  <a:pt x="72356" y="323221"/>
                  <a:pt x="0" y="250866"/>
                  <a:pt x="0" y="161611"/>
                </a:cubicBezTo>
                <a:cubicBezTo>
                  <a:pt x="0" y="72356"/>
                  <a:pt x="72356" y="0"/>
                  <a:pt x="161611" y="0"/>
                </a:cubicBezTo>
                <a:cubicBezTo>
                  <a:pt x="250866" y="0"/>
                  <a:pt x="323221" y="72356"/>
                  <a:pt x="323221" y="161611"/>
                </a:cubicBez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alpha val="90000"/>
                </a:schemeClr>
              </a:gs>
            </a:gsLst>
            <a:lin ang="2700000" scaled="0"/>
          </a:gradFill>
          <a:ln>
            <a:noFill/>
          </a:ln>
          <a:effectLst>
            <a:outerShdw blurRad="1016000" dist="457200" dir="2700000" sx="83000" sy="83000" algn="tl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1A46CC"/>
              </a:solidFill>
              <a:effectLst/>
              <a:uLnTx/>
              <a:uFillTx/>
              <a:latin typeface="Arial"/>
              <a:ea typeface="微软雅黑"/>
              <a:sym typeface="Arial"/>
            </a:endParaRPr>
          </a:p>
        </p:txBody>
      </p:sp>
      <p:sp>
        <p:nvSpPr>
          <p:cNvPr id="16" name="Freeform: Shape 35" descr="e7d195523061f1c03a90ee8e42cb24248e56383cd534985688F9F494128731F165EE95AB4B0C0A38076AAEA07667B1565C446FC45FF01DFB0E885BCDBDF3A284F3DB14DA61DD97F0BAB2E6C668FB4931B99D40B68E3E163A3A4B4FF9E05F32600ADA91C98B4F08D1B805A2C545E5A028E2D477D6D81307A6D0037F75070707DD2AC68F0968EA62A7"/>
          <p:cNvSpPr/>
          <p:nvPr/>
        </p:nvSpPr>
        <p:spPr>
          <a:xfrm>
            <a:off x="4792869" y="5505066"/>
            <a:ext cx="455384" cy="455384"/>
          </a:xfrm>
          <a:custGeom>
            <a:avLst/>
            <a:gdLst>
              <a:gd name="connsiteX0" fmla="*/ 307924 w 307924"/>
              <a:gd name="connsiteY0" fmla="*/ 153962 h 307924"/>
              <a:gd name="connsiteX1" fmla="*/ 153962 w 307924"/>
              <a:gd name="connsiteY1" fmla="*/ 307924 h 307924"/>
              <a:gd name="connsiteX2" fmla="*/ 0 w 307924"/>
              <a:gd name="connsiteY2" fmla="*/ 153962 h 307924"/>
              <a:gd name="connsiteX3" fmla="*/ 153962 w 307924"/>
              <a:gd name="connsiteY3" fmla="*/ 0 h 307924"/>
              <a:gd name="connsiteX4" fmla="*/ 307924 w 307924"/>
              <a:gd name="connsiteY4" fmla="*/ 153962 h 307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7924" h="307924">
                <a:moveTo>
                  <a:pt x="307924" y="153962"/>
                </a:moveTo>
                <a:cubicBezTo>
                  <a:pt x="307924" y="238993"/>
                  <a:pt x="238993" y="307924"/>
                  <a:pt x="153962" y="307924"/>
                </a:cubicBezTo>
                <a:cubicBezTo>
                  <a:pt x="68931" y="307924"/>
                  <a:pt x="0" y="238993"/>
                  <a:pt x="0" y="153962"/>
                </a:cubicBezTo>
                <a:cubicBezTo>
                  <a:pt x="0" y="68931"/>
                  <a:pt x="68931" y="0"/>
                  <a:pt x="153962" y="0"/>
                </a:cubicBezTo>
                <a:cubicBezTo>
                  <a:pt x="238993" y="0"/>
                  <a:pt x="307924" y="68931"/>
                  <a:pt x="307924" y="153962"/>
                </a:cubicBez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alpha val="90000"/>
                </a:schemeClr>
              </a:gs>
            </a:gsLst>
            <a:lin ang="2700000" scaled="0"/>
          </a:gradFill>
          <a:ln>
            <a:noFill/>
          </a:ln>
          <a:effectLst>
            <a:outerShdw blurRad="1016000" dist="457200" dir="2700000" sx="83000" sy="83000" algn="tl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1A46CC"/>
              </a:solidFill>
              <a:effectLst/>
              <a:uLnTx/>
              <a:uFillTx/>
              <a:latin typeface="Arial"/>
              <a:ea typeface="微软雅黑"/>
              <a:sym typeface="Arial"/>
            </a:endParaRPr>
          </a:p>
        </p:txBody>
      </p:sp>
      <p:sp>
        <p:nvSpPr>
          <p:cNvPr id="17" name="Freeform: Shape 33" descr="e7d195523061f1c03a90ee8e42cb24248e56383cd534985688F9F494128731F165EE95AB4B0C0A38076AAEA07667B1565C446FC45FF01DFB0E885BCDBDF3A284F3DB14DA61DD97F0BAB2E6C668FB4931B99D40B68E3E163A3A4B4FF9E05F32600ADA91C98B4F08D1B805A2C545E5A028E2D477D6D81307A6D0037F75070707DD2AC68F0968EA62A7"/>
          <p:cNvSpPr/>
          <p:nvPr/>
        </p:nvSpPr>
        <p:spPr>
          <a:xfrm>
            <a:off x="8360671" y="5382765"/>
            <a:ext cx="535056" cy="535057"/>
          </a:xfrm>
          <a:custGeom>
            <a:avLst/>
            <a:gdLst>
              <a:gd name="connsiteX0" fmla="*/ 361798 w 361797"/>
              <a:gd name="connsiteY0" fmla="*/ 180899 h 361797"/>
              <a:gd name="connsiteX1" fmla="*/ 180899 w 361797"/>
              <a:gd name="connsiteY1" fmla="*/ 361798 h 361797"/>
              <a:gd name="connsiteX2" fmla="*/ 0 w 361797"/>
              <a:gd name="connsiteY2" fmla="*/ 180899 h 361797"/>
              <a:gd name="connsiteX3" fmla="*/ 180899 w 361797"/>
              <a:gd name="connsiteY3" fmla="*/ 0 h 361797"/>
              <a:gd name="connsiteX4" fmla="*/ 361798 w 361797"/>
              <a:gd name="connsiteY4" fmla="*/ 180899 h 361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1797" h="361797">
                <a:moveTo>
                  <a:pt x="361798" y="180899"/>
                </a:moveTo>
                <a:cubicBezTo>
                  <a:pt x="361798" y="280806"/>
                  <a:pt x="280806" y="361798"/>
                  <a:pt x="180899" y="361798"/>
                </a:cubicBezTo>
                <a:cubicBezTo>
                  <a:pt x="80991" y="361798"/>
                  <a:pt x="0" y="280806"/>
                  <a:pt x="0" y="180899"/>
                </a:cubicBezTo>
                <a:cubicBezTo>
                  <a:pt x="0" y="80991"/>
                  <a:pt x="80991" y="0"/>
                  <a:pt x="180899" y="0"/>
                </a:cubicBezTo>
                <a:cubicBezTo>
                  <a:pt x="280806" y="0"/>
                  <a:pt x="361798" y="80991"/>
                  <a:pt x="361798" y="180899"/>
                </a:cubicBez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alpha val="90000"/>
                </a:schemeClr>
              </a:gs>
            </a:gsLst>
            <a:lin ang="2700000" scaled="0"/>
          </a:gradFill>
          <a:ln>
            <a:noFill/>
          </a:ln>
          <a:effectLst>
            <a:outerShdw blurRad="1016000" dist="457200" dir="2700000" sx="83000" sy="83000" algn="tl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1A46CC"/>
              </a:solidFill>
              <a:effectLst/>
              <a:uLnTx/>
              <a:uFillTx/>
              <a:latin typeface="Arial"/>
              <a:ea typeface="微软雅黑"/>
              <a:sym typeface="Arial"/>
            </a:endParaRPr>
          </a:p>
        </p:txBody>
      </p:sp>
      <p:pic>
        <p:nvPicPr>
          <p:cNvPr id="18" name="3D Model 55" descr="e7d195523061f1c03a90ee8e42cb24248e56383cd534985688F9F494128731F165EE95AB4B0C0A38076AAEA07667B1565C446FC45FF01DFB0E885BCDBDF3A284F3DB14DA61DD97F0BAB2E6C668FB4931B99D40B68E3E163A3A4B4FF9E05F32600ADA91C98B4F08D1B805A2C545E5A028E2D477D6D81307A6D0037F75070707DD2AC68F0968EA62A7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1906" y="5180311"/>
            <a:ext cx="591740" cy="632464"/>
          </a:xfrm>
          <a:prstGeom prst="rect">
            <a:avLst/>
          </a:prstGeom>
        </p:spPr>
      </p:pic>
      <p:pic>
        <p:nvPicPr>
          <p:cNvPr id="19" name="3D Model 56" descr="e7d195523061f1c03a90ee8e42cb24248e56383cd534985688F9F494128731F165EE95AB4B0C0A38076AAEA07667B1565C446FC45FF01DFB0E885BCDBDF3A284F3DB14DA61DD97F0BAB2E6C668FB4931B99D40B68E3E163A3A4B4FF9E05F32600ADA91C98B4F08D1B805A2C545E5A028E2D477D6D81307A6D0037F75070707DD2AC68F0968EA62A7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3805" y="5312572"/>
            <a:ext cx="533099" cy="514986"/>
          </a:xfrm>
          <a:prstGeom prst="rect">
            <a:avLst/>
          </a:prstGeom>
        </p:spPr>
      </p:pic>
      <p:pic>
        <p:nvPicPr>
          <p:cNvPr id="20" name="3D Model 57" descr="e7d195523061f1c03a90ee8e42cb24248e56383cd534985688F9F494128731F165EE95AB4B0C0A38076AAEA07667B1565C446FC45FF01DFB0E885BCDBDF3A284F3DB14DA61DD97F0BAB2E6C668FB4931B99D40B68E3E163A3A4B4FF9E05F32600ADA91C98B4F08D1B805A2C545E5A028E2D477D6D81307A6D0037F75070707DD2AC68F0968EA62A7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2115" y="5166084"/>
            <a:ext cx="487875" cy="633684"/>
          </a:xfrm>
          <a:prstGeom prst="rect">
            <a:avLst/>
          </a:prstGeom>
        </p:spPr>
      </p:pic>
      <p:sp>
        <p:nvSpPr>
          <p:cNvPr id="21" name="Rectangle 24" descr="e7d195523061f1c03a90ee8e42cb24248e56383cd534985688F9F494128731F165EE95AB4B0C0A38076AAEA07667B1565C446FC45FF01DFB0E885BCDBDF3A284F3DB14DA61DD97F0BAB2E6C668FB4931B99D40B68E3E163A3A4B4FF9E05F32600ADA91C98B4F08D1B805A2C545E5A028E2D477D6D81307A6D0037F75070707DD2AC68F0968EA62A7"/>
          <p:cNvSpPr/>
          <p:nvPr/>
        </p:nvSpPr>
        <p:spPr>
          <a:xfrm>
            <a:off x="1951071" y="5469214"/>
            <a:ext cx="20226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Rajdhani" panose="02000000000000000000" pitchFamily="2" charset="0"/>
                <a:sym typeface="Arial"/>
              </a:rPr>
              <a:t>Process One</a:t>
            </a:r>
          </a:p>
        </p:txBody>
      </p:sp>
      <p:sp>
        <p:nvSpPr>
          <p:cNvPr id="22" name="Rectangle 25" descr="e7d195523061f1c03a90ee8e42cb24248e56383cd534985688F9F494128731F165EE95AB4B0C0A38076AAEA07667B1565C446FC45FF01DFB0E885BCDBDF3A284F3DB14DA61DD97F0BAB2E6C668FB4931B99D40B68E3E163A3A4B4FF9E05F32600ADA91C98B4F08D1B805A2C545E5A028E2D477D6D81307A6D0037F75070707DD2AC68F0968EA62A7"/>
          <p:cNvSpPr/>
          <p:nvPr/>
        </p:nvSpPr>
        <p:spPr>
          <a:xfrm>
            <a:off x="1147021" y="5966071"/>
            <a:ext cx="3227716" cy="514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Segoe UI" panose="020B0502040204020203" pitchFamily="34" charset="0"/>
                <a:sym typeface="Arial"/>
              </a:rPr>
              <a:t>A wonderful serenity has taken possession of my entire soul, like these sweet mornings of</a:t>
            </a:r>
            <a:endParaRPr kumimoji="0" lang="id-ID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Segoe UI" panose="020B0502040204020203" pitchFamily="34" charset="0"/>
              <a:sym typeface="Arial"/>
            </a:endParaRPr>
          </a:p>
        </p:txBody>
      </p:sp>
      <p:sp>
        <p:nvSpPr>
          <p:cNvPr id="23" name="Rectangle 24" descr="e7d195523061f1c03a90ee8e42cb24248e56383cd534985688F9F494128731F165EE95AB4B0C0A38076AAEA07667B1565C446FC45FF01DFB0E885BCDBDF3A284F3DB14DA61DD97F0BAB2E6C668FB4931B99D40B68E3E163A3A4B4FF9E05F32600ADA91C98B4F08D1B805A2C545E5A028E2D477D6D81307A6D0037F75070707DD2AC68F0968EA62A7"/>
          <p:cNvSpPr/>
          <p:nvPr/>
        </p:nvSpPr>
        <p:spPr>
          <a:xfrm>
            <a:off x="5542004" y="5489004"/>
            <a:ext cx="20226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Rajdhani" panose="02000000000000000000" pitchFamily="2" charset="0"/>
                <a:sym typeface="Arial"/>
              </a:rPr>
              <a:t>Process 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Rajdhani" panose="02000000000000000000" pitchFamily="2" charset="0"/>
                <a:sym typeface="Arial"/>
              </a:rPr>
              <a:t>Two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Arial"/>
              <a:ea typeface="微软雅黑"/>
              <a:cs typeface="Rajdhani" panose="02000000000000000000" pitchFamily="2" charset="0"/>
              <a:sym typeface="Arial"/>
            </a:endParaRPr>
          </a:p>
        </p:txBody>
      </p:sp>
      <p:sp>
        <p:nvSpPr>
          <p:cNvPr id="24" name="Rectangle 25" descr="e7d195523061f1c03a90ee8e42cb24248e56383cd534985688F9F494128731F165EE95AB4B0C0A38076AAEA07667B1565C446FC45FF01DFB0E885BCDBDF3A284F3DB14DA61DD97F0BAB2E6C668FB4931B99D40B68E3E163A3A4B4FF9E05F32600ADA91C98B4F08D1B805A2C545E5A028E2D477D6D81307A6D0037F75070707DD2AC68F0968EA62A7"/>
          <p:cNvSpPr/>
          <p:nvPr/>
        </p:nvSpPr>
        <p:spPr>
          <a:xfrm>
            <a:off x="4737954" y="5985861"/>
            <a:ext cx="3227716" cy="514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Segoe UI" panose="020B0502040204020203" pitchFamily="34" charset="0"/>
                <a:sym typeface="Arial"/>
              </a:rPr>
              <a:t>A wonderful serenity has taken possession of my entire soul, like these sweet mornings of</a:t>
            </a:r>
            <a:endParaRPr kumimoji="0" lang="id-ID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Arial"/>
              <a:ea typeface="微软雅黑"/>
              <a:cs typeface="Segoe UI" panose="020B0502040204020203" pitchFamily="34" charset="0"/>
              <a:sym typeface="Arial"/>
            </a:endParaRPr>
          </a:p>
        </p:txBody>
      </p:sp>
      <p:sp>
        <p:nvSpPr>
          <p:cNvPr id="25" name="Rectangle 24" descr="e7d195523061f1c03a90ee8e42cb24248e56383cd534985688F9F494128731F165EE95AB4B0C0A38076AAEA07667B1565C446FC45FF01DFB0E885BCDBDF3A284F3DB14DA61DD97F0BAB2E6C668FB4931B99D40B68E3E163A3A4B4FF9E05F32600ADA91C98B4F08D1B805A2C545E5A028E2D477D6D81307A6D0037F75070707DD2AC68F0968EA62A7"/>
          <p:cNvSpPr/>
          <p:nvPr/>
        </p:nvSpPr>
        <p:spPr>
          <a:xfrm>
            <a:off x="9054400" y="5398350"/>
            <a:ext cx="20226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Rajdhani" panose="02000000000000000000" pitchFamily="2" charset="0"/>
                <a:sym typeface="Arial"/>
              </a:rPr>
              <a:t>Process 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Rajdhani" panose="02000000000000000000" pitchFamily="2" charset="0"/>
                <a:sym typeface="Arial"/>
              </a:rPr>
              <a:t>Three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Arial"/>
              <a:ea typeface="微软雅黑"/>
              <a:cs typeface="Rajdhani" panose="02000000000000000000" pitchFamily="2" charset="0"/>
              <a:sym typeface="Arial"/>
            </a:endParaRPr>
          </a:p>
        </p:txBody>
      </p:sp>
      <p:sp>
        <p:nvSpPr>
          <p:cNvPr id="26" name="Rectangle 25" descr="e7d195523061f1c03a90ee8e42cb24248e56383cd534985688F9F494128731F165EE95AB4B0C0A38076AAEA07667B1565C446FC45FF01DFB0E885BCDBDF3A284F3DB14DA61DD97F0BAB2E6C668FB4931B99D40B68E3E163A3A4B4FF9E05F32600ADA91C98B4F08D1B805A2C545E5A028E2D477D6D81307A6D0037F75070707DD2AC68F0968EA62A7"/>
          <p:cNvSpPr/>
          <p:nvPr/>
        </p:nvSpPr>
        <p:spPr>
          <a:xfrm>
            <a:off x="8250350" y="5895207"/>
            <a:ext cx="3227716" cy="514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Segoe UI" panose="020B0502040204020203" pitchFamily="34" charset="0"/>
                <a:sym typeface="Arial"/>
              </a:rPr>
              <a:t>A wonderful serenity has taken possession of my entire soul, like these sweet mornings of</a:t>
            </a:r>
            <a:endParaRPr kumimoji="0" lang="id-ID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Arial"/>
              <a:ea typeface="微软雅黑"/>
              <a:cs typeface="Segoe UI" panose="020B0502040204020203" pitchFamily="34" charset="0"/>
              <a:sym typeface="Arial"/>
            </a:endParaRPr>
          </a:p>
        </p:txBody>
      </p:sp>
      <p:sp>
        <p:nvSpPr>
          <p:cNvPr id="27" name="TextBox 14" descr="e7d195523061f1c03a90ee8e42cb24248e56383cd534985688F9F494128731F165EE95AB4B0C0A38076AAEA07667B1565C446FC45FF01DFB0E885BCDBDF3A284F3DB14DA61DD97F0BAB2E6C668FB4931B99D40B68E3E163A3A4B4FF9E05F32600ADA91C98B4F08D1B805A2C545E5A028E2D477D6D81307A6D0037F75070707DD2AC68F0968EA62A7"/>
          <p:cNvSpPr txBox="1"/>
          <p:nvPr/>
        </p:nvSpPr>
        <p:spPr>
          <a:xfrm>
            <a:off x="420043" y="518753"/>
            <a:ext cx="10470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1A46CC"/>
                </a:solidFill>
                <a:effectLst/>
                <a:uLnTx/>
                <a:uFillTx/>
                <a:latin typeface="Arial"/>
                <a:ea typeface="微软雅黑"/>
                <a:cs typeface="Poppins Medium" panose="00000600000000000000" pitchFamily="2" charset="0"/>
                <a:sym typeface="Arial"/>
              </a:rPr>
              <a:t>company style</a:t>
            </a:r>
          </a:p>
        </p:txBody>
      </p:sp>
      <p:sp>
        <p:nvSpPr>
          <p:cNvPr id="28" name="TextBox 15" descr="e7d195523061f1c03a90ee8e42cb24248e56383cd534985688F9F494128731F165EE95AB4B0C0A38076AAEA07667B1565C446FC45FF01DFB0E885BCDBDF3A284F3DB14DA61DD97F0BAB2E6C668FB4931B99D40B68E3E163A3A4B4FF9E05F32600ADA91C98B4F08D1B805A2C545E5A028E2D477D6D81307A6D0037F75070707DD2AC68F0968EA62A7"/>
          <p:cNvSpPr txBox="1"/>
          <p:nvPr/>
        </p:nvSpPr>
        <p:spPr>
          <a:xfrm>
            <a:off x="1658593" y="506720"/>
            <a:ext cx="85792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Poppins Medium" panose="00000600000000000000" pitchFamily="2" charset="0"/>
                <a:sym typeface="Arial"/>
              </a:rPr>
              <a:t>Art Company</a:t>
            </a:r>
          </a:p>
        </p:txBody>
      </p:sp>
      <p:sp>
        <p:nvSpPr>
          <p:cNvPr id="29" name="TextBox 15" descr="e7d195523061f1c03a90ee8e42cb24248e56383cd534985688F9F494128731F165EE95AB4B0C0A38076AAEA07667B1565C446FC45FF01DFB0E885BCDBDF3A284F3DB14DA61DD97F0BAB2E6C668FB4931B99D40B68E3E163A3A4B4FF9E05F32600ADA91C98B4F08D1B805A2C545E5A028E2D477D6D81307A6D0037F75070707DD2AC68F0968EA62A7"/>
          <p:cNvSpPr txBox="1"/>
          <p:nvPr/>
        </p:nvSpPr>
        <p:spPr>
          <a:xfrm>
            <a:off x="2865779" y="506720"/>
            <a:ext cx="65915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Poppins Medium" panose="00000600000000000000" pitchFamily="2" charset="0"/>
                <a:sym typeface="Arial"/>
              </a:rPr>
              <a:t>About Us</a:t>
            </a:r>
          </a:p>
        </p:txBody>
      </p:sp>
      <p:sp>
        <p:nvSpPr>
          <p:cNvPr id="30" name="TextBox 15" descr="e7d195523061f1c03a90ee8e42cb24248e56383cd534985688F9F494128731F165EE95AB4B0C0A38076AAEA07667B1565C446FC45FF01DFB0E885BCDBDF3A284F3DB14DA61DD97F0BAB2E6C668FB4931B99D40B68E3E163A3A4B4FF9E05F32600ADA91C98B4F08D1B805A2C545E5A028E2D477D6D81307A6D0037F75070707DD2AC68F0968EA62A7"/>
          <p:cNvSpPr txBox="1"/>
          <p:nvPr/>
        </p:nvSpPr>
        <p:spPr>
          <a:xfrm>
            <a:off x="3861368" y="506720"/>
            <a:ext cx="56938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Poppins Medium" panose="00000600000000000000" pitchFamily="2" charset="0"/>
                <a:sym typeface="Arial"/>
              </a:rPr>
              <a:t>Service</a:t>
            </a:r>
          </a:p>
        </p:txBody>
      </p:sp>
      <p:sp>
        <p:nvSpPr>
          <p:cNvPr id="31" name="Freeform 62" descr="e7d195523061f1c03a90ee8e42cb24248e56383cd534985688F9F494128731F165EE95AB4B0C0A38076AAEA07667B1565C446FC45FF01DFB0E885BCDBDF3A284F3DB14DA61DD97F0BAB2E6C668FB4931B99D40B68E3E163A3A4B4FF9E05F32600ADA91C98B4F08D1B805A2C545E5A028E2D477D6D81307A6D0037F75070707DD2AC68F0968EA62A7"/>
          <p:cNvSpPr>
            <a:spLocks noEditPoints="1"/>
          </p:cNvSpPr>
          <p:nvPr/>
        </p:nvSpPr>
        <p:spPr bwMode="auto">
          <a:xfrm>
            <a:off x="9418351" y="455032"/>
            <a:ext cx="137450" cy="135137"/>
          </a:xfrm>
          <a:custGeom>
            <a:avLst/>
            <a:gdLst>
              <a:gd name="T0" fmla="*/ 92739 w 55"/>
              <a:gd name="T1" fmla="*/ 185737 h 54"/>
              <a:gd name="T2" fmla="*/ 0 w 55"/>
              <a:gd name="T3" fmla="*/ 92869 h 54"/>
              <a:gd name="T4" fmla="*/ 92739 w 55"/>
              <a:gd name="T5" fmla="*/ 0 h 54"/>
              <a:gd name="T6" fmla="*/ 188913 w 55"/>
              <a:gd name="T7" fmla="*/ 92869 h 54"/>
              <a:gd name="T8" fmla="*/ 92739 w 55"/>
              <a:gd name="T9" fmla="*/ 185737 h 54"/>
              <a:gd name="T10" fmla="*/ 13739 w 55"/>
              <a:gd name="T11" fmla="*/ 92869 h 54"/>
              <a:gd name="T12" fmla="*/ 92739 w 55"/>
              <a:gd name="T13" fmla="*/ 171979 h 54"/>
              <a:gd name="T14" fmla="*/ 171739 w 55"/>
              <a:gd name="T15" fmla="*/ 92869 h 54"/>
              <a:gd name="T16" fmla="*/ 92739 w 55"/>
              <a:gd name="T17" fmla="*/ 13758 h 54"/>
              <a:gd name="T18" fmla="*/ 13739 w 55"/>
              <a:gd name="T19" fmla="*/ 92869 h 54"/>
              <a:gd name="T20" fmla="*/ 140826 w 55"/>
              <a:gd name="T21" fmla="*/ 127264 h 54"/>
              <a:gd name="T22" fmla="*/ 96174 w 55"/>
              <a:gd name="T23" fmla="*/ 151341 h 54"/>
              <a:gd name="T24" fmla="*/ 37783 w 55"/>
              <a:gd name="T25" fmla="*/ 92869 h 54"/>
              <a:gd name="T26" fmla="*/ 96174 w 55"/>
              <a:gd name="T27" fmla="*/ 34396 h 54"/>
              <a:gd name="T28" fmla="*/ 137391 w 55"/>
              <a:gd name="T29" fmla="*/ 58473 h 54"/>
              <a:gd name="T30" fmla="*/ 137391 w 55"/>
              <a:gd name="T31" fmla="*/ 72231 h 54"/>
              <a:gd name="T32" fmla="*/ 137391 w 55"/>
              <a:gd name="T33" fmla="*/ 72231 h 54"/>
              <a:gd name="T34" fmla="*/ 123652 w 55"/>
              <a:gd name="T35" fmla="*/ 72231 h 54"/>
              <a:gd name="T36" fmla="*/ 120217 w 55"/>
              <a:gd name="T37" fmla="*/ 72231 h 54"/>
              <a:gd name="T38" fmla="*/ 120217 w 55"/>
              <a:gd name="T39" fmla="*/ 61912 h 54"/>
              <a:gd name="T40" fmla="*/ 96174 w 55"/>
              <a:gd name="T41" fmla="*/ 51594 h 54"/>
              <a:gd name="T42" fmla="*/ 54957 w 55"/>
              <a:gd name="T43" fmla="*/ 92869 h 54"/>
              <a:gd name="T44" fmla="*/ 96174 w 55"/>
              <a:gd name="T45" fmla="*/ 134143 h 54"/>
              <a:gd name="T46" fmla="*/ 120217 w 55"/>
              <a:gd name="T47" fmla="*/ 123825 h 54"/>
              <a:gd name="T48" fmla="*/ 120217 w 55"/>
              <a:gd name="T49" fmla="*/ 113506 h 54"/>
              <a:gd name="T50" fmla="*/ 123652 w 55"/>
              <a:gd name="T51" fmla="*/ 113506 h 54"/>
              <a:gd name="T52" fmla="*/ 137391 w 55"/>
              <a:gd name="T53" fmla="*/ 113506 h 54"/>
              <a:gd name="T54" fmla="*/ 140826 w 55"/>
              <a:gd name="T55" fmla="*/ 113506 h 54"/>
              <a:gd name="T56" fmla="*/ 140826 w 55"/>
              <a:gd name="T57" fmla="*/ 127264 h 5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55" h="54">
                <a:moveTo>
                  <a:pt x="27" y="54"/>
                </a:moveTo>
                <a:cubicBezTo>
                  <a:pt x="12" y="54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4"/>
                  <a:pt x="27" y="54"/>
                </a:cubicBezTo>
                <a:close/>
                <a:moveTo>
                  <a:pt x="4" y="27"/>
                </a:moveTo>
                <a:cubicBezTo>
                  <a:pt x="4" y="40"/>
                  <a:pt x="15" y="50"/>
                  <a:pt x="27" y="50"/>
                </a:cubicBezTo>
                <a:cubicBezTo>
                  <a:pt x="40" y="50"/>
                  <a:pt x="50" y="40"/>
                  <a:pt x="50" y="27"/>
                </a:cubicBezTo>
                <a:cubicBezTo>
                  <a:pt x="50" y="14"/>
                  <a:pt x="40" y="4"/>
                  <a:pt x="27" y="4"/>
                </a:cubicBezTo>
                <a:cubicBezTo>
                  <a:pt x="15" y="4"/>
                  <a:pt x="4" y="14"/>
                  <a:pt x="4" y="27"/>
                </a:cubicBezTo>
                <a:close/>
                <a:moveTo>
                  <a:pt x="41" y="37"/>
                </a:moveTo>
                <a:cubicBezTo>
                  <a:pt x="41" y="42"/>
                  <a:pt x="33" y="44"/>
                  <a:pt x="28" y="44"/>
                </a:cubicBezTo>
                <a:cubicBezTo>
                  <a:pt x="18" y="44"/>
                  <a:pt x="11" y="37"/>
                  <a:pt x="11" y="27"/>
                </a:cubicBezTo>
                <a:cubicBezTo>
                  <a:pt x="11" y="17"/>
                  <a:pt x="18" y="10"/>
                  <a:pt x="28" y="10"/>
                </a:cubicBezTo>
                <a:cubicBezTo>
                  <a:pt x="31" y="10"/>
                  <a:pt x="40" y="11"/>
                  <a:pt x="40" y="17"/>
                </a:cubicBezTo>
                <a:cubicBezTo>
                  <a:pt x="40" y="21"/>
                  <a:pt x="40" y="21"/>
                  <a:pt x="40" y="21"/>
                </a:cubicBezTo>
                <a:cubicBezTo>
                  <a:pt x="40" y="21"/>
                  <a:pt x="40" y="21"/>
                  <a:pt x="40" y="21"/>
                </a:cubicBezTo>
                <a:cubicBezTo>
                  <a:pt x="36" y="21"/>
                  <a:pt x="36" y="21"/>
                  <a:pt x="36" y="21"/>
                </a:cubicBezTo>
                <a:cubicBezTo>
                  <a:pt x="35" y="21"/>
                  <a:pt x="35" y="21"/>
                  <a:pt x="35" y="21"/>
                </a:cubicBezTo>
                <a:cubicBezTo>
                  <a:pt x="35" y="18"/>
                  <a:pt x="35" y="18"/>
                  <a:pt x="35" y="18"/>
                </a:cubicBezTo>
                <a:cubicBezTo>
                  <a:pt x="35" y="16"/>
                  <a:pt x="31" y="15"/>
                  <a:pt x="28" y="15"/>
                </a:cubicBezTo>
                <a:cubicBezTo>
                  <a:pt x="21" y="15"/>
                  <a:pt x="16" y="20"/>
                  <a:pt x="16" y="27"/>
                </a:cubicBezTo>
                <a:cubicBezTo>
                  <a:pt x="16" y="34"/>
                  <a:pt x="21" y="39"/>
                  <a:pt x="28" y="39"/>
                </a:cubicBezTo>
                <a:cubicBezTo>
                  <a:pt x="31" y="39"/>
                  <a:pt x="35" y="38"/>
                  <a:pt x="35" y="36"/>
                </a:cubicBezTo>
                <a:cubicBezTo>
                  <a:pt x="35" y="33"/>
                  <a:pt x="35" y="33"/>
                  <a:pt x="35" y="33"/>
                </a:cubicBezTo>
                <a:cubicBezTo>
                  <a:pt x="35" y="33"/>
                  <a:pt x="36" y="33"/>
                  <a:pt x="36" y="33"/>
                </a:cubicBezTo>
                <a:cubicBezTo>
                  <a:pt x="40" y="33"/>
                  <a:pt x="40" y="33"/>
                  <a:pt x="40" y="33"/>
                </a:cubicBezTo>
                <a:cubicBezTo>
                  <a:pt x="41" y="33"/>
                  <a:pt x="41" y="33"/>
                  <a:pt x="41" y="33"/>
                </a:cubicBezTo>
                <a:lnTo>
                  <a:pt x="41" y="37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Arial"/>
              <a:ea typeface="微软雅黑"/>
              <a:sym typeface="Arial"/>
            </a:endParaRPr>
          </a:p>
        </p:txBody>
      </p:sp>
      <p:sp>
        <p:nvSpPr>
          <p:cNvPr id="32" name="TextBox 40" descr="e7d195523061f1c03a90ee8e42cb24248e56383cd534985688F9F494128731F165EE95AB4B0C0A38076AAEA07667B1565C446FC45FF01DFB0E885BCDBDF3A284F3DB14DA61DD97F0BAB2E6C668FB4931B99D40B68E3E163A3A4B4FF9E05F32600ADA91C98B4F08D1B805A2C545E5A028E2D477D6D81307A6D0037F75070707DD2AC68F0968EA62A7"/>
          <p:cNvSpPr txBox="1"/>
          <p:nvPr/>
        </p:nvSpPr>
        <p:spPr>
          <a:xfrm>
            <a:off x="9593339" y="395642"/>
            <a:ext cx="21755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000" b="0" i="0" u="none" strike="noStrike" kern="1200" cap="none" spc="300" normalizeH="0" baseline="0" noProof="0" dirty="0" err="1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Segoe UI" panose="020B0502040204020203" pitchFamily="34" charset="0"/>
                <a:sym typeface="Arial"/>
              </a:rPr>
              <a:t>company.ALL</a:t>
            </a:r>
            <a:r>
              <a:rPr kumimoji="0" lang="en-US" sz="1000" b="0" i="0" u="none" strike="noStrike" kern="1200" cap="none" spc="30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Segoe UI" panose="020B0502040204020203" pitchFamily="34" charset="0"/>
                <a:sym typeface="Arial"/>
              </a:rPr>
              <a:t> RIGHTS</a:t>
            </a:r>
            <a:endParaRPr kumimoji="0" lang="id-ID" sz="1000" b="0" i="0" u="none" strike="noStrike" kern="1200" cap="none" spc="30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Arial"/>
              <a:ea typeface="微软雅黑"/>
              <a:cs typeface="Segoe UI" panose="020B0502040204020203" pitchFamily="34" charset="0"/>
              <a:sym typeface="Arial"/>
            </a:endParaRPr>
          </a:p>
        </p:txBody>
      </p:sp>
      <p:sp>
        <p:nvSpPr>
          <p:cNvPr id="2" name="e7d195523061f1c0" descr="e7d195523061f1c03a90ee8e42cb24248e56383cd534985688F9F494128731F165EE95AB4B0C0A38076AAEA07667B1565C446FC45FF01DFB0E885BCDBDF3A284F3DB14DA61DD97F0BAB2E6C668FB4931B99D40B68E3E163A3A4B4FF9E05F32600ADA91C98B4F08D1B805A2C545E5A028E2D477D6D81307A6D0037F75070707DD2AC68F0968EA62A7" hidden="1"/>
          <p:cNvSpPr txBox="1"/>
          <p:nvPr/>
        </p:nvSpPr>
        <p:spPr>
          <a:xfrm>
            <a:off x="-355600" y="1803400"/>
            <a:ext cx="268022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sym typeface="Arial"/>
              </a:rPr>
              <a:t>e7d195523061f1c03a90ee8e42cb24248e56383cd534985688F9F494128731F165EE95AB4B0C0A38076AAEA07667B1565C446FC45FF01DFB0E885BCDBDF3A284F3DB14DA61DD97F0BAB2E6C668FB4931B99D40B68E3E163A3A4B4FF9E05F32600ADA91C98B4F08D1B805A2C545E5A028E2D477D6D81307A6D0037F75070707DD2AC68F0968EA62A7</a:t>
            </a:r>
            <a:endParaRPr kumimoji="0" lang="zh-CN" altLang="en-US" sz="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sym typeface="Arial"/>
            </a:endParaRPr>
          </a:p>
        </p:txBody>
      </p:sp>
      <p:sp>
        <p:nvSpPr>
          <p:cNvPr id="33" name="TextBox 123" descr="e7d195523061f1c03a90ee8e42cb24248e56383cd534985688F9F494128731F165EE95AB4B0C0A38076AAEA07667B1565C446FC45FF01DFB0E885BCDBDF3A284F3DB14DA61DD97F0BAB2E6C668FB4931B99D40B68E3E163A3A4B4FF9E05F32600ADA91C98B4F08D1B805A2C545E5A028E2D477D6D81307A6D0037F75070707DD2AC68F0968EA62A7"/>
          <p:cNvSpPr txBox="1"/>
          <p:nvPr/>
        </p:nvSpPr>
        <p:spPr>
          <a:xfrm>
            <a:off x="514650" y="1368514"/>
            <a:ext cx="45335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微软雅黑"/>
                <a:cs typeface="Poppins" panose="00000500000000000000" pitchFamily="2" charset="0"/>
                <a:sym typeface="Arial"/>
              </a:rPr>
              <a:t>Event Company</a:t>
            </a:r>
          </a:p>
        </p:txBody>
      </p:sp>
      <p:sp>
        <p:nvSpPr>
          <p:cNvPr id="35" name="文本框 34" descr="e7d195523061f1c03a90ee8e42cb24248e56383cd534985688F9F494128731F165EE95AB4B0C0A38076AAEA07667B1565C446FC45FF01DFB0E885BCDBDF3A284F3DB14DA61DD97F0BAB2E6C668FB4931B99D40B68E3E163A3A4B4FF9E05F32600ADA91C98B4F08D1B805A2C545E5A028E2D477D6D81307A6D0037F75070707DD2AC68F0968EA62A7"/>
          <p:cNvSpPr txBox="1"/>
          <p:nvPr/>
        </p:nvSpPr>
        <p:spPr>
          <a:xfrm>
            <a:off x="514651" y="3069754"/>
            <a:ext cx="5905199" cy="8891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This is a sample text. insert your desired text here. Again. this is a dummy text. enter your own text here. This is a sample text. insert your desired text here. Again. this is a dummy text. enter your own text here.</a:t>
            </a:r>
          </a:p>
        </p:txBody>
      </p:sp>
      <p:sp>
        <p:nvSpPr>
          <p:cNvPr id="36" name="矩形: 圆角 35" descr="e7d195523061f1c03a90ee8e42cb24248e56383cd534985688F9F494128731F165EE95AB4B0C0A38076AAEA07667B1565C446FC45FF01DFB0E885BCDBDF3A284F3DB14DA61DD97F0BAB2E6C668FB4931B99D40B68E3E163A3A4B4FF9E05F32600ADA91C98B4F08D1B805A2C545E5A028E2D477D6D81307A6D0037F75070707DD2AC68F0968EA62A7"/>
          <p:cNvSpPr/>
          <p:nvPr/>
        </p:nvSpPr>
        <p:spPr>
          <a:xfrm>
            <a:off x="608759" y="5699820"/>
            <a:ext cx="1261353" cy="32169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152400" dist="38100" dir="5400000" algn="t" rotWithShape="0">
              <a:schemeClr val="accent1"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0" scaled="1"/>
                </a:gradFill>
                <a:latin typeface="Arial"/>
                <a:ea typeface="微软雅黑"/>
                <a:cs typeface="+mn-ea"/>
                <a:sym typeface="Arial"/>
              </a:rPr>
              <a:t>Read </a:t>
            </a:r>
            <a:r>
              <a:rPr lang="id-ID" altLang="zh-CN" sz="120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0" scaled="1"/>
                </a:gradFill>
                <a:latin typeface="Arial"/>
                <a:ea typeface="微软雅黑"/>
                <a:cs typeface="+mn-ea"/>
                <a:sym typeface="Arial"/>
              </a:rPr>
              <a:t>M</a:t>
            </a:r>
            <a:r>
              <a:rPr lang="en-US" altLang="zh-CN" sz="120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0" scaled="1"/>
                </a:gradFill>
                <a:latin typeface="Arial"/>
                <a:ea typeface="微软雅黑"/>
                <a:cs typeface="+mn-ea"/>
                <a:sym typeface="Arial"/>
              </a:rPr>
              <a:t>ore</a:t>
            </a:r>
            <a:endParaRPr lang="en-US" altLang="zh-CN" sz="1200" dirty="0"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1"/>
              </a:gra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37" name="矩形: 圆角 36" descr="e7d195523061f1c03a90ee8e42cb24248e56383cd534985688F9F494128731F165EE95AB4B0C0A38076AAEA07667B1565C446FC45FF01DFB0E885BCDBDF3A284F3DB14DA61DD97F0BAB2E6C668FB4931B99D40B68E3E163A3A4B4FF9E05F32600ADA91C98B4F08D1B805A2C545E5A028E2D477D6D81307A6D0037F75070707DD2AC68F0968EA62A7"/>
          <p:cNvSpPr/>
          <p:nvPr/>
        </p:nvSpPr>
        <p:spPr>
          <a:xfrm>
            <a:off x="2064735" y="5699820"/>
            <a:ext cx="1261353" cy="321697"/>
          </a:xfrm>
          <a:prstGeom prst="roundRect">
            <a:avLst>
              <a:gd name="adj" fmla="val 50000"/>
            </a:avLst>
          </a:prstGeom>
          <a:gradFill>
            <a:gsLst>
              <a:gs pos="1000">
                <a:schemeClr val="accent1"/>
              </a:gs>
              <a:gs pos="100000">
                <a:schemeClr val="accent4"/>
              </a:gs>
            </a:gsLst>
            <a:lin ang="0" scaled="1"/>
          </a:gradFill>
          <a:ln>
            <a:solidFill>
              <a:schemeClr val="accent1"/>
            </a:solidFill>
          </a:ln>
          <a:effectLst>
            <a:outerShdw blurRad="152400" dist="38100" dir="5400000" algn="t" rotWithShape="0">
              <a:schemeClr val="accent1"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altLang="zh-CN" sz="110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Read </a:t>
            </a:r>
            <a:r>
              <a:rPr lang="id-ID" altLang="zh-CN" sz="110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M</a:t>
            </a:r>
            <a:r>
              <a:rPr lang="en-US" altLang="zh-CN" sz="110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ore</a:t>
            </a:r>
            <a:endParaRPr lang="en-US" altLang="zh-CN" sz="1100" dirty="0">
              <a:solidFill>
                <a:schemeClr val="bg1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21"/>
    </mc:Choice>
    <mc:Fallback xmlns="">
      <p:transition spd="slow" advTm="1321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55000">
                <a:schemeClr val="accent2"/>
              </a:gs>
              <a:gs pos="100000">
                <a:schemeClr val="accent2">
                  <a:lumMod val="50000"/>
                </a:schemeClr>
              </a:gs>
              <a:gs pos="0">
                <a:schemeClr val="accent4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15" name="Right Triangle 14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SpPr/>
          <p:nvPr/>
        </p:nvSpPr>
        <p:spPr>
          <a:xfrm rot="5400000">
            <a:off x="0" y="0"/>
            <a:ext cx="3747541" cy="3747541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lumMod val="75000"/>
                  <a:alpha val="17000"/>
                </a:schemeClr>
              </a:gs>
              <a:gs pos="94000">
                <a:schemeClr val="accent4">
                  <a:lumMod val="75000"/>
                  <a:alpha val="9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/>
            <a:endParaRPr lang="en-US" dirty="0"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21" name="Parallelogram 20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SpPr/>
          <p:nvPr/>
        </p:nvSpPr>
        <p:spPr>
          <a:xfrm>
            <a:off x="5202715" y="1946786"/>
            <a:ext cx="6419465" cy="4911213"/>
          </a:xfrm>
          <a:prstGeom prst="parallelogram">
            <a:avLst>
              <a:gd name="adj" fmla="val 100599"/>
            </a:avLst>
          </a:prstGeom>
          <a:gradFill flip="none" rotWithShape="1">
            <a:gsLst>
              <a:gs pos="0">
                <a:schemeClr val="accent4">
                  <a:lumMod val="50000"/>
                  <a:alpha val="16000"/>
                </a:schemeClr>
              </a:gs>
              <a:gs pos="94000">
                <a:schemeClr val="accent1">
                  <a:lumMod val="20000"/>
                  <a:lumOff val="80000"/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22" name="Parallelogram 21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SpPr/>
          <p:nvPr/>
        </p:nvSpPr>
        <p:spPr>
          <a:xfrm>
            <a:off x="6434545" y="0"/>
            <a:ext cx="5014232" cy="3836139"/>
          </a:xfrm>
          <a:prstGeom prst="parallelogram">
            <a:avLst>
              <a:gd name="adj" fmla="val 100599"/>
            </a:avLst>
          </a:prstGeom>
          <a:gradFill flip="none" rotWithShape="1">
            <a:gsLst>
              <a:gs pos="0">
                <a:schemeClr val="accent4">
                  <a:lumMod val="50000"/>
                  <a:alpha val="16000"/>
                </a:schemeClr>
              </a:gs>
              <a:gs pos="94000">
                <a:schemeClr val="accent1">
                  <a:lumMod val="20000"/>
                  <a:lumOff val="80000"/>
                  <a:alpha val="4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23" name="Parallelogram 22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SpPr/>
          <p:nvPr/>
        </p:nvSpPr>
        <p:spPr>
          <a:xfrm>
            <a:off x="2695599" y="0"/>
            <a:ext cx="5014232" cy="3836139"/>
          </a:xfrm>
          <a:prstGeom prst="parallelogram">
            <a:avLst>
              <a:gd name="adj" fmla="val 100599"/>
            </a:avLst>
          </a:prstGeom>
          <a:solidFill>
            <a:schemeClr val="bg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25" name="Cube 24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SpPr/>
          <p:nvPr/>
        </p:nvSpPr>
        <p:spPr>
          <a:xfrm rot="20700000">
            <a:off x="-723934" y="2072191"/>
            <a:ext cx="1655243" cy="1655243"/>
          </a:xfrm>
          <a:prstGeom prst="cube">
            <a:avLst/>
          </a:prstGeom>
          <a:gradFill>
            <a:gsLst>
              <a:gs pos="0">
                <a:schemeClr val="accent1">
                  <a:alpha val="48000"/>
                </a:schemeClr>
              </a:gs>
              <a:gs pos="100000">
                <a:schemeClr val="accent3"/>
              </a:gs>
            </a:gsLst>
            <a:lin ang="16200000" scaled="1"/>
          </a:gradFill>
          <a:ln cap="rnd">
            <a:noFill/>
            <a:round/>
          </a:ln>
          <a:effectLst>
            <a:outerShdw blurRad="292100" dist="508000" dir="5400000" algn="t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Arial"/>
              <a:ea typeface="微软雅黑"/>
              <a:cs typeface="+mn-ea"/>
              <a:sym typeface="Arial"/>
            </a:endParaRPr>
          </a:p>
        </p:txBody>
      </p:sp>
      <p:grpSp>
        <p:nvGrpSpPr>
          <p:cNvPr id="54" name="Group 53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GrpSpPr/>
          <p:nvPr/>
        </p:nvGrpSpPr>
        <p:grpSpPr>
          <a:xfrm>
            <a:off x="0" y="0"/>
            <a:ext cx="3960509" cy="5662706"/>
            <a:chOff x="-5054974" y="264971"/>
            <a:chExt cx="4607565" cy="6587862"/>
          </a:xfrm>
        </p:grpSpPr>
        <p:sp>
          <p:nvSpPr>
            <p:cNvPr id="13" name="Hexagon 12"/>
            <p:cNvSpPr/>
            <p:nvPr/>
          </p:nvSpPr>
          <p:spPr>
            <a:xfrm>
              <a:off x="-5054974" y="264971"/>
              <a:ext cx="1376516" cy="1199930"/>
            </a:xfrm>
            <a:prstGeom prst="hexagon">
              <a:avLst/>
            </a:prstGeom>
            <a:noFill/>
            <a:ln>
              <a:solidFill>
                <a:schemeClr val="bg1">
                  <a:alpha val="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32" name="Hexagon 31"/>
            <p:cNvSpPr/>
            <p:nvPr/>
          </p:nvSpPr>
          <p:spPr>
            <a:xfrm>
              <a:off x="-5054974" y="1462550"/>
              <a:ext cx="1376516" cy="1199930"/>
            </a:xfrm>
            <a:prstGeom prst="hexagon">
              <a:avLst/>
            </a:prstGeom>
            <a:noFill/>
            <a:ln>
              <a:solidFill>
                <a:schemeClr val="bg1">
                  <a:alpha val="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35" name="Hexagon 34"/>
            <p:cNvSpPr/>
            <p:nvPr/>
          </p:nvSpPr>
          <p:spPr>
            <a:xfrm>
              <a:off x="-5054974" y="5055289"/>
              <a:ext cx="1376516" cy="1199930"/>
            </a:xfrm>
            <a:prstGeom prst="hexagon">
              <a:avLst/>
            </a:prstGeom>
            <a:noFill/>
            <a:ln>
              <a:solidFill>
                <a:schemeClr val="bg1">
                  <a:alpha val="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36" name="Hexagon 35"/>
            <p:cNvSpPr/>
            <p:nvPr/>
          </p:nvSpPr>
          <p:spPr>
            <a:xfrm>
              <a:off x="-3981212" y="862585"/>
              <a:ext cx="1376516" cy="1199930"/>
            </a:xfrm>
            <a:prstGeom prst="hexagon">
              <a:avLst/>
            </a:prstGeom>
            <a:noFill/>
            <a:ln>
              <a:solidFill>
                <a:schemeClr val="bg1">
                  <a:alpha val="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37" name="Hexagon 36"/>
            <p:cNvSpPr/>
            <p:nvPr/>
          </p:nvSpPr>
          <p:spPr>
            <a:xfrm>
              <a:off x="-3981212" y="2060164"/>
              <a:ext cx="1376516" cy="1199930"/>
            </a:xfrm>
            <a:prstGeom prst="hexagon">
              <a:avLst/>
            </a:prstGeom>
            <a:noFill/>
            <a:ln>
              <a:solidFill>
                <a:schemeClr val="bg1">
                  <a:alpha val="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38" name="Hexagon 37"/>
            <p:cNvSpPr/>
            <p:nvPr/>
          </p:nvSpPr>
          <p:spPr>
            <a:xfrm>
              <a:off x="-3981212" y="3257743"/>
              <a:ext cx="1376516" cy="1199930"/>
            </a:xfrm>
            <a:prstGeom prst="hexagon">
              <a:avLst/>
            </a:prstGeom>
            <a:noFill/>
            <a:ln>
              <a:solidFill>
                <a:schemeClr val="bg1">
                  <a:alpha val="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39" name="Hexagon 38"/>
            <p:cNvSpPr/>
            <p:nvPr/>
          </p:nvSpPr>
          <p:spPr>
            <a:xfrm>
              <a:off x="-3981212" y="4455323"/>
              <a:ext cx="1376516" cy="1199930"/>
            </a:xfrm>
            <a:prstGeom prst="hexagon">
              <a:avLst/>
            </a:prstGeom>
            <a:noFill/>
            <a:ln>
              <a:solidFill>
                <a:schemeClr val="bg1">
                  <a:alpha val="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40" name="Hexagon 39"/>
            <p:cNvSpPr/>
            <p:nvPr/>
          </p:nvSpPr>
          <p:spPr>
            <a:xfrm>
              <a:off x="-3981212" y="5652903"/>
              <a:ext cx="1376516" cy="1199930"/>
            </a:xfrm>
            <a:prstGeom prst="hexagon">
              <a:avLst/>
            </a:prstGeom>
            <a:noFill/>
            <a:ln>
              <a:solidFill>
                <a:schemeClr val="bg1">
                  <a:alpha val="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41" name="Hexagon 40"/>
            <p:cNvSpPr/>
            <p:nvPr/>
          </p:nvSpPr>
          <p:spPr>
            <a:xfrm>
              <a:off x="-2897687" y="270137"/>
              <a:ext cx="1376516" cy="1199930"/>
            </a:xfrm>
            <a:prstGeom prst="hexagon">
              <a:avLst/>
            </a:prstGeom>
            <a:noFill/>
            <a:ln>
              <a:solidFill>
                <a:schemeClr val="bg1">
                  <a:alpha val="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42" name="Hexagon 41"/>
            <p:cNvSpPr/>
            <p:nvPr/>
          </p:nvSpPr>
          <p:spPr>
            <a:xfrm>
              <a:off x="-2897687" y="1467716"/>
              <a:ext cx="1376516" cy="1199930"/>
            </a:xfrm>
            <a:prstGeom prst="hexagon">
              <a:avLst/>
            </a:prstGeom>
            <a:noFill/>
            <a:ln>
              <a:solidFill>
                <a:schemeClr val="bg1">
                  <a:alpha val="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43" name="Hexagon 42"/>
            <p:cNvSpPr/>
            <p:nvPr/>
          </p:nvSpPr>
          <p:spPr>
            <a:xfrm>
              <a:off x="-2897687" y="2665295"/>
              <a:ext cx="1376516" cy="1199930"/>
            </a:xfrm>
            <a:prstGeom prst="hexagon">
              <a:avLst/>
            </a:prstGeom>
            <a:noFill/>
            <a:ln>
              <a:solidFill>
                <a:schemeClr val="bg1">
                  <a:alpha val="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44" name="Hexagon 43"/>
            <p:cNvSpPr/>
            <p:nvPr/>
          </p:nvSpPr>
          <p:spPr>
            <a:xfrm>
              <a:off x="-2897687" y="3862875"/>
              <a:ext cx="1376516" cy="1199930"/>
            </a:xfrm>
            <a:prstGeom prst="hexagon">
              <a:avLst/>
            </a:prstGeom>
            <a:noFill/>
            <a:ln>
              <a:solidFill>
                <a:schemeClr val="bg1">
                  <a:alpha val="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45" name="Hexagon 44"/>
            <p:cNvSpPr/>
            <p:nvPr/>
          </p:nvSpPr>
          <p:spPr>
            <a:xfrm>
              <a:off x="-2897687" y="5060455"/>
              <a:ext cx="1376516" cy="1199930"/>
            </a:xfrm>
            <a:prstGeom prst="hexagon">
              <a:avLst/>
            </a:prstGeom>
            <a:noFill/>
            <a:ln>
              <a:solidFill>
                <a:schemeClr val="bg1">
                  <a:alpha val="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46" name="Hexagon 45"/>
            <p:cNvSpPr/>
            <p:nvPr/>
          </p:nvSpPr>
          <p:spPr>
            <a:xfrm>
              <a:off x="-1823925" y="867751"/>
              <a:ext cx="1376516" cy="1199930"/>
            </a:xfrm>
            <a:prstGeom prst="hexagon">
              <a:avLst/>
            </a:prstGeom>
            <a:noFill/>
            <a:ln>
              <a:solidFill>
                <a:schemeClr val="bg1">
                  <a:alpha val="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47" name="Hexagon 46"/>
            <p:cNvSpPr/>
            <p:nvPr/>
          </p:nvSpPr>
          <p:spPr>
            <a:xfrm>
              <a:off x="-1823925" y="2065330"/>
              <a:ext cx="1376516" cy="1199930"/>
            </a:xfrm>
            <a:prstGeom prst="hexagon">
              <a:avLst/>
            </a:prstGeom>
            <a:noFill/>
            <a:ln>
              <a:solidFill>
                <a:schemeClr val="bg1">
                  <a:alpha val="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49" name="Hexagon 48"/>
            <p:cNvSpPr/>
            <p:nvPr/>
          </p:nvSpPr>
          <p:spPr>
            <a:xfrm>
              <a:off x="-1823925" y="4460489"/>
              <a:ext cx="1376516" cy="1199930"/>
            </a:xfrm>
            <a:prstGeom prst="hexagon">
              <a:avLst/>
            </a:prstGeom>
            <a:noFill/>
            <a:ln>
              <a:solidFill>
                <a:schemeClr val="bg1">
                  <a:alpha val="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  <p:sp>
        <p:nvSpPr>
          <p:cNvPr id="2" name="Cube 1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SpPr/>
          <p:nvPr/>
        </p:nvSpPr>
        <p:spPr>
          <a:xfrm rot="17280501">
            <a:off x="1574679" y="1431656"/>
            <a:ext cx="418678" cy="418678"/>
          </a:xfrm>
          <a:prstGeom prst="cube">
            <a:avLst/>
          </a:prstGeom>
          <a:gradFill>
            <a:gsLst>
              <a:gs pos="0">
                <a:schemeClr val="accent1">
                  <a:alpha val="48000"/>
                </a:schemeClr>
              </a:gs>
              <a:gs pos="100000">
                <a:schemeClr val="accent3"/>
              </a:gs>
            </a:gsLst>
            <a:lin ang="16200000" scaled="1"/>
          </a:gradFill>
          <a:ln cap="rnd">
            <a:noFill/>
            <a:round/>
          </a:ln>
          <a:effectLst>
            <a:outerShdw blurRad="292100" dist="508000" dir="5400000" algn="t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3" name="Cylinder 2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SpPr/>
          <p:nvPr/>
        </p:nvSpPr>
        <p:spPr>
          <a:xfrm rot="2992511">
            <a:off x="846612" y="3819573"/>
            <a:ext cx="338545" cy="971835"/>
          </a:xfrm>
          <a:prstGeom prst="can">
            <a:avLst/>
          </a:prstGeom>
          <a:gradFill>
            <a:gsLst>
              <a:gs pos="0">
                <a:schemeClr val="accent4"/>
              </a:gs>
              <a:gs pos="100000">
                <a:schemeClr val="accent4">
                  <a:lumMod val="75000"/>
                </a:schemeClr>
              </a:gs>
            </a:gsLst>
            <a:lin ang="16200000" scaled="1"/>
          </a:gradFill>
          <a:ln cap="rnd">
            <a:noFill/>
            <a:round/>
          </a:ln>
          <a:effectLst>
            <a:outerShdw blurRad="292100" dist="508000" dir="5400000" algn="t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id-ID">
              <a:latin typeface="Arial"/>
              <a:ea typeface="微软雅黑"/>
              <a:cs typeface="+mn-ea"/>
              <a:sym typeface="Arial"/>
            </a:endParaRPr>
          </a:p>
        </p:txBody>
      </p:sp>
      <p:grpSp>
        <p:nvGrpSpPr>
          <p:cNvPr id="26" name="Group 25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GrpSpPr/>
          <p:nvPr/>
        </p:nvGrpSpPr>
        <p:grpSpPr>
          <a:xfrm rot="10800000">
            <a:off x="3744095" y="360181"/>
            <a:ext cx="695325" cy="714375"/>
            <a:chOff x="16962181" y="1183655"/>
            <a:chExt cx="695325" cy="714375"/>
          </a:xfrm>
        </p:grpSpPr>
        <p:sp>
          <p:nvSpPr>
            <p:cNvPr id="27" name="Freeform: Shape 26"/>
            <p:cNvSpPr/>
            <p:nvPr/>
          </p:nvSpPr>
          <p:spPr>
            <a:xfrm>
              <a:off x="16971706" y="1193180"/>
              <a:ext cx="352425" cy="676275"/>
            </a:xfrm>
            <a:custGeom>
              <a:avLst/>
              <a:gdLst>
                <a:gd name="connsiteX0" fmla="*/ 0 w 352425"/>
                <a:gd name="connsiteY0" fmla="*/ 0 h 676275"/>
                <a:gd name="connsiteX1" fmla="*/ 152400 w 352425"/>
                <a:gd name="connsiteY1" fmla="*/ 676275 h 676275"/>
                <a:gd name="connsiteX2" fmla="*/ 352425 w 352425"/>
                <a:gd name="connsiteY2" fmla="*/ 381000 h 676275"/>
                <a:gd name="connsiteX3" fmla="*/ 0 w 352425"/>
                <a:gd name="connsiteY3" fmla="*/ 0 h 676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2425" h="676275">
                  <a:moveTo>
                    <a:pt x="0" y="0"/>
                  </a:moveTo>
                  <a:lnTo>
                    <a:pt x="152400" y="676275"/>
                  </a:lnTo>
                  <a:lnTo>
                    <a:pt x="352425" y="38100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4">
                    <a:lumMod val="75000"/>
                  </a:schemeClr>
                </a:gs>
              </a:gsLst>
              <a:lin ang="16200000" scaled="1"/>
            </a:gradFill>
            <a:ln cap="rnd">
              <a:noFill/>
              <a:round/>
            </a:ln>
            <a:effectLst>
              <a:outerShdw blurRad="292100" dist="508000" dir="5400000" algn="t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28" name="Freeform: Shape 27"/>
            <p:cNvSpPr/>
            <p:nvPr/>
          </p:nvSpPr>
          <p:spPr>
            <a:xfrm>
              <a:off x="16962181" y="1183655"/>
              <a:ext cx="685800" cy="390525"/>
            </a:xfrm>
            <a:custGeom>
              <a:avLst/>
              <a:gdLst>
                <a:gd name="connsiteX0" fmla="*/ 0 w 685800"/>
                <a:gd name="connsiteY0" fmla="*/ 0 h 390525"/>
                <a:gd name="connsiteX1" fmla="*/ 685800 w 685800"/>
                <a:gd name="connsiteY1" fmla="*/ 276225 h 390525"/>
                <a:gd name="connsiteX2" fmla="*/ 342900 w 685800"/>
                <a:gd name="connsiteY2" fmla="*/ 390525 h 390525"/>
                <a:gd name="connsiteX3" fmla="*/ 0 w 685800"/>
                <a:gd name="connsiteY3" fmla="*/ 0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5800" h="390525">
                  <a:moveTo>
                    <a:pt x="0" y="0"/>
                  </a:moveTo>
                  <a:lnTo>
                    <a:pt x="685800" y="276225"/>
                  </a:lnTo>
                  <a:lnTo>
                    <a:pt x="342900" y="39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cap="rnd">
              <a:noFill/>
              <a:round/>
            </a:ln>
            <a:effectLst>
              <a:outerShdw blurRad="292100" dist="508000" dir="5400000" algn="t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29" name="Freeform: Shape 28"/>
            <p:cNvSpPr/>
            <p:nvPr/>
          </p:nvSpPr>
          <p:spPr>
            <a:xfrm>
              <a:off x="17114581" y="1459880"/>
              <a:ext cx="542925" cy="438150"/>
            </a:xfrm>
            <a:custGeom>
              <a:avLst/>
              <a:gdLst>
                <a:gd name="connsiteX0" fmla="*/ 190500 w 542925"/>
                <a:gd name="connsiteY0" fmla="*/ 95250 h 438150"/>
                <a:gd name="connsiteX1" fmla="*/ 0 w 542925"/>
                <a:gd name="connsiteY1" fmla="*/ 438150 h 438150"/>
                <a:gd name="connsiteX2" fmla="*/ 352425 w 542925"/>
                <a:gd name="connsiteY2" fmla="*/ 314325 h 438150"/>
                <a:gd name="connsiteX3" fmla="*/ 542925 w 542925"/>
                <a:gd name="connsiteY3" fmla="*/ 0 h 438150"/>
                <a:gd name="connsiteX4" fmla="*/ 190500 w 542925"/>
                <a:gd name="connsiteY4" fmla="*/ 95250 h 43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2925" h="438150">
                  <a:moveTo>
                    <a:pt x="190500" y="95250"/>
                  </a:moveTo>
                  <a:lnTo>
                    <a:pt x="0" y="438150"/>
                  </a:lnTo>
                  <a:lnTo>
                    <a:pt x="352425" y="314325"/>
                  </a:lnTo>
                  <a:lnTo>
                    <a:pt x="542925" y="0"/>
                  </a:lnTo>
                  <a:lnTo>
                    <a:pt x="190500" y="9525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cap="rnd">
              <a:noFill/>
              <a:round/>
            </a:ln>
            <a:effectLst>
              <a:outerShdw blurRad="292100" dist="508000" dir="5400000" algn="t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  <p:sp>
        <p:nvSpPr>
          <p:cNvPr id="55" name="Cube 54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SpPr/>
          <p:nvPr/>
        </p:nvSpPr>
        <p:spPr>
          <a:xfrm rot="9900000">
            <a:off x="3064075" y="5894843"/>
            <a:ext cx="380835" cy="380835"/>
          </a:xfrm>
          <a:prstGeom prst="cube">
            <a:avLst/>
          </a:prstGeom>
          <a:gradFill>
            <a:gsLst>
              <a:gs pos="0">
                <a:schemeClr val="accent4"/>
              </a:gs>
              <a:gs pos="100000">
                <a:schemeClr val="accent4">
                  <a:lumMod val="75000"/>
                </a:schemeClr>
              </a:gs>
            </a:gsLst>
            <a:lin ang="16200000" scaled="1"/>
          </a:gradFill>
          <a:ln cap="rnd">
            <a:noFill/>
            <a:round/>
          </a:ln>
          <a:effectLst>
            <a:outerShdw blurRad="292100" dist="508000" dir="5400000" algn="t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id-ID">
              <a:latin typeface="Arial"/>
              <a:ea typeface="微软雅黑"/>
              <a:cs typeface="+mn-ea"/>
              <a:sym typeface="Arial"/>
            </a:endParaRPr>
          </a:p>
        </p:txBody>
      </p:sp>
      <p:grpSp>
        <p:nvGrpSpPr>
          <p:cNvPr id="65" name="Group 7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GrpSpPr/>
          <p:nvPr/>
        </p:nvGrpSpPr>
        <p:grpSpPr>
          <a:xfrm>
            <a:off x="4038393" y="5407613"/>
            <a:ext cx="695325" cy="714375"/>
            <a:chOff x="16962181" y="1183655"/>
            <a:chExt cx="695325" cy="714375"/>
          </a:xfrm>
        </p:grpSpPr>
        <p:sp>
          <p:nvSpPr>
            <p:cNvPr id="66" name="Freeform: Shape 4"/>
            <p:cNvSpPr/>
            <p:nvPr/>
          </p:nvSpPr>
          <p:spPr>
            <a:xfrm>
              <a:off x="16971706" y="1193180"/>
              <a:ext cx="352425" cy="676275"/>
            </a:xfrm>
            <a:custGeom>
              <a:avLst/>
              <a:gdLst>
                <a:gd name="connsiteX0" fmla="*/ 0 w 352425"/>
                <a:gd name="connsiteY0" fmla="*/ 0 h 676275"/>
                <a:gd name="connsiteX1" fmla="*/ 152400 w 352425"/>
                <a:gd name="connsiteY1" fmla="*/ 676275 h 676275"/>
                <a:gd name="connsiteX2" fmla="*/ 352425 w 352425"/>
                <a:gd name="connsiteY2" fmla="*/ 381000 h 676275"/>
                <a:gd name="connsiteX3" fmla="*/ 0 w 352425"/>
                <a:gd name="connsiteY3" fmla="*/ 0 h 676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2425" h="676275">
                  <a:moveTo>
                    <a:pt x="0" y="0"/>
                  </a:moveTo>
                  <a:lnTo>
                    <a:pt x="152400" y="676275"/>
                  </a:lnTo>
                  <a:lnTo>
                    <a:pt x="352425" y="38100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4">
                    <a:lumMod val="75000"/>
                  </a:schemeClr>
                </a:gs>
              </a:gsLst>
              <a:lin ang="16200000" scaled="1"/>
            </a:gradFill>
            <a:ln cap="rnd">
              <a:noFill/>
              <a:round/>
            </a:ln>
            <a:effectLst>
              <a:outerShdw blurRad="292100" dist="508000" dir="5400000" algn="t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67" name="Freeform: Shape 5"/>
            <p:cNvSpPr/>
            <p:nvPr/>
          </p:nvSpPr>
          <p:spPr>
            <a:xfrm>
              <a:off x="16962181" y="1183655"/>
              <a:ext cx="685800" cy="390525"/>
            </a:xfrm>
            <a:custGeom>
              <a:avLst/>
              <a:gdLst>
                <a:gd name="connsiteX0" fmla="*/ 0 w 685800"/>
                <a:gd name="connsiteY0" fmla="*/ 0 h 390525"/>
                <a:gd name="connsiteX1" fmla="*/ 685800 w 685800"/>
                <a:gd name="connsiteY1" fmla="*/ 276225 h 390525"/>
                <a:gd name="connsiteX2" fmla="*/ 342900 w 685800"/>
                <a:gd name="connsiteY2" fmla="*/ 390525 h 390525"/>
                <a:gd name="connsiteX3" fmla="*/ 0 w 685800"/>
                <a:gd name="connsiteY3" fmla="*/ 0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5800" h="390525">
                  <a:moveTo>
                    <a:pt x="0" y="0"/>
                  </a:moveTo>
                  <a:lnTo>
                    <a:pt x="685800" y="276225"/>
                  </a:lnTo>
                  <a:lnTo>
                    <a:pt x="342900" y="39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cap="rnd">
              <a:noFill/>
              <a:round/>
            </a:ln>
            <a:effectLst>
              <a:outerShdw blurRad="292100" dist="508000" dir="5400000" algn="t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68" name="Freeform: Shape 6"/>
            <p:cNvSpPr/>
            <p:nvPr/>
          </p:nvSpPr>
          <p:spPr>
            <a:xfrm>
              <a:off x="17114581" y="1459880"/>
              <a:ext cx="542925" cy="438150"/>
            </a:xfrm>
            <a:custGeom>
              <a:avLst/>
              <a:gdLst>
                <a:gd name="connsiteX0" fmla="*/ 190500 w 542925"/>
                <a:gd name="connsiteY0" fmla="*/ 95250 h 438150"/>
                <a:gd name="connsiteX1" fmla="*/ 0 w 542925"/>
                <a:gd name="connsiteY1" fmla="*/ 438150 h 438150"/>
                <a:gd name="connsiteX2" fmla="*/ 352425 w 542925"/>
                <a:gd name="connsiteY2" fmla="*/ 314325 h 438150"/>
                <a:gd name="connsiteX3" fmla="*/ 542925 w 542925"/>
                <a:gd name="connsiteY3" fmla="*/ 0 h 438150"/>
                <a:gd name="connsiteX4" fmla="*/ 190500 w 542925"/>
                <a:gd name="connsiteY4" fmla="*/ 95250 h 43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2925" h="438150">
                  <a:moveTo>
                    <a:pt x="190500" y="95250"/>
                  </a:moveTo>
                  <a:lnTo>
                    <a:pt x="0" y="438150"/>
                  </a:lnTo>
                  <a:lnTo>
                    <a:pt x="352425" y="314325"/>
                  </a:lnTo>
                  <a:lnTo>
                    <a:pt x="542925" y="0"/>
                  </a:lnTo>
                  <a:lnTo>
                    <a:pt x="190500" y="9525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cap="rnd">
              <a:noFill/>
              <a:round/>
            </a:ln>
            <a:effectLst>
              <a:outerShdw blurRad="292100" dist="508000" dir="5400000" algn="t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  <p:sp>
        <p:nvSpPr>
          <p:cNvPr id="69" name="TextBox 62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SpPr txBox="1"/>
          <p:nvPr/>
        </p:nvSpPr>
        <p:spPr>
          <a:xfrm>
            <a:off x="1192732" y="2518933"/>
            <a:ext cx="53463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d-ID"/>
            </a:defPPr>
            <a:lvl1pPr>
              <a:defRPr sz="7200" spc="-150">
                <a:solidFill>
                  <a:schemeClr val="bg1"/>
                </a:solidFill>
                <a:effectLst>
                  <a:outerShdw blurRad="482600" sx="102000" sy="102000" algn="ctr" rotWithShape="0">
                    <a:prstClr val="black">
                      <a:alpha val="40000"/>
                    </a:prstClr>
                  </a:outerShdw>
                </a:effectLst>
                <a:latin typeface="Rajdhani" panose="02000000000000000000" pitchFamily="2" charset="0"/>
                <a:cs typeface="Rajdhani" panose="02000000000000000000" pitchFamily="2" charset="0"/>
              </a:defRPr>
            </a:lvl1pPr>
          </a:lstStyle>
          <a:p>
            <a:r>
              <a:rPr lang="en-US" altLang="zh-CN" b="1" dirty="0">
                <a:latin typeface="Arial"/>
                <a:ea typeface="微软雅黑"/>
                <a:cs typeface="Arial Unicode MS" panose="020B0604020202020204" pitchFamily="34" charset="-122"/>
                <a:sym typeface="Arial"/>
              </a:rPr>
              <a:t>PART FOUR</a:t>
            </a:r>
            <a:endParaRPr lang="id-ID" b="1" dirty="0">
              <a:latin typeface="Arial"/>
              <a:ea typeface="微软雅黑"/>
              <a:cs typeface="Arial Unicode MS" panose="020B0604020202020204" pitchFamily="34" charset="-122"/>
              <a:sym typeface="Arial"/>
            </a:endParaRPr>
          </a:p>
        </p:txBody>
      </p:sp>
      <p:sp>
        <p:nvSpPr>
          <p:cNvPr id="70" name="文本框 69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SpPr txBox="1"/>
          <p:nvPr/>
        </p:nvSpPr>
        <p:spPr>
          <a:xfrm>
            <a:off x="1334045" y="3681714"/>
            <a:ext cx="4527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400" b="1" spc="600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PRESENTATION TEMPLATE</a:t>
            </a:r>
            <a:endParaRPr lang="ru-RU" altLang="zh-CN" sz="1400" b="1" dirty="0">
              <a:solidFill>
                <a:schemeClr val="bg1"/>
              </a:solidFill>
              <a:latin typeface="Arial"/>
              <a:ea typeface="微软雅黑"/>
              <a:cs typeface="+mn-ea"/>
              <a:sym typeface="Arial"/>
            </a:endParaRPr>
          </a:p>
          <a:p>
            <a:pPr algn="dist"/>
            <a:endParaRPr lang="zh-CN" altLang="en-US" sz="1400" b="1" dirty="0">
              <a:solidFill>
                <a:schemeClr val="bg1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cxnSp>
        <p:nvCxnSpPr>
          <p:cNvPr id="71" name="Straight Connector 65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CxnSpPr/>
          <p:nvPr/>
        </p:nvCxnSpPr>
        <p:spPr>
          <a:xfrm>
            <a:off x="1490246" y="4733381"/>
            <a:ext cx="0" cy="863237"/>
          </a:xfrm>
          <a:prstGeom prst="line">
            <a:avLst/>
          </a:prstGeom>
          <a:ln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Freeform 62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SpPr>
            <a:spLocks noEditPoints="1"/>
          </p:cNvSpPr>
          <p:nvPr/>
        </p:nvSpPr>
        <p:spPr bwMode="auto">
          <a:xfrm>
            <a:off x="1449608" y="6058267"/>
            <a:ext cx="137450" cy="135137"/>
          </a:xfrm>
          <a:custGeom>
            <a:avLst/>
            <a:gdLst>
              <a:gd name="T0" fmla="*/ 92739 w 55"/>
              <a:gd name="T1" fmla="*/ 185737 h 54"/>
              <a:gd name="T2" fmla="*/ 0 w 55"/>
              <a:gd name="T3" fmla="*/ 92869 h 54"/>
              <a:gd name="T4" fmla="*/ 92739 w 55"/>
              <a:gd name="T5" fmla="*/ 0 h 54"/>
              <a:gd name="T6" fmla="*/ 188913 w 55"/>
              <a:gd name="T7" fmla="*/ 92869 h 54"/>
              <a:gd name="T8" fmla="*/ 92739 w 55"/>
              <a:gd name="T9" fmla="*/ 185737 h 54"/>
              <a:gd name="T10" fmla="*/ 13739 w 55"/>
              <a:gd name="T11" fmla="*/ 92869 h 54"/>
              <a:gd name="T12" fmla="*/ 92739 w 55"/>
              <a:gd name="T13" fmla="*/ 171979 h 54"/>
              <a:gd name="T14" fmla="*/ 171739 w 55"/>
              <a:gd name="T15" fmla="*/ 92869 h 54"/>
              <a:gd name="T16" fmla="*/ 92739 w 55"/>
              <a:gd name="T17" fmla="*/ 13758 h 54"/>
              <a:gd name="T18" fmla="*/ 13739 w 55"/>
              <a:gd name="T19" fmla="*/ 92869 h 54"/>
              <a:gd name="T20" fmla="*/ 140826 w 55"/>
              <a:gd name="T21" fmla="*/ 127264 h 54"/>
              <a:gd name="T22" fmla="*/ 96174 w 55"/>
              <a:gd name="T23" fmla="*/ 151341 h 54"/>
              <a:gd name="T24" fmla="*/ 37783 w 55"/>
              <a:gd name="T25" fmla="*/ 92869 h 54"/>
              <a:gd name="T26" fmla="*/ 96174 w 55"/>
              <a:gd name="T27" fmla="*/ 34396 h 54"/>
              <a:gd name="T28" fmla="*/ 137391 w 55"/>
              <a:gd name="T29" fmla="*/ 58473 h 54"/>
              <a:gd name="T30" fmla="*/ 137391 w 55"/>
              <a:gd name="T31" fmla="*/ 72231 h 54"/>
              <a:gd name="T32" fmla="*/ 137391 w 55"/>
              <a:gd name="T33" fmla="*/ 72231 h 54"/>
              <a:gd name="T34" fmla="*/ 123652 w 55"/>
              <a:gd name="T35" fmla="*/ 72231 h 54"/>
              <a:gd name="T36" fmla="*/ 120217 w 55"/>
              <a:gd name="T37" fmla="*/ 72231 h 54"/>
              <a:gd name="T38" fmla="*/ 120217 w 55"/>
              <a:gd name="T39" fmla="*/ 61912 h 54"/>
              <a:gd name="T40" fmla="*/ 96174 w 55"/>
              <a:gd name="T41" fmla="*/ 51594 h 54"/>
              <a:gd name="T42" fmla="*/ 54957 w 55"/>
              <a:gd name="T43" fmla="*/ 92869 h 54"/>
              <a:gd name="T44" fmla="*/ 96174 w 55"/>
              <a:gd name="T45" fmla="*/ 134143 h 54"/>
              <a:gd name="T46" fmla="*/ 120217 w 55"/>
              <a:gd name="T47" fmla="*/ 123825 h 54"/>
              <a:gd name="T48" fmla="*/ 120217 w 55"/>
              <a:gd name="T49" fmla="*/ 113506 h 54"/>
              <a:gd name="T50" fmla="*/ 123652 w 55"/>
              <a:gd name="T51" fmla="*/ 113506 h 54"/>
              <a:gd name="T52" fmla="*/ 137391 w 55"/>
              <a:gd name="T53" fmla="*/ 113506 h 54"/>
              <a:gd name="T54" fmla="*/ 140826 w 55"/>
              <a:gd name="T55" fmla="*/ 113506 h 54"/>
              <a:gd name="T56" fmla="*/ 140826 w 55"/>
              <a:gd name="T57" fmla="*/ 127264 h 5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55" h="54">
                <a:moveTo>
                  <a:pt x="27" y="54"/>
                </a:moveTo>
                <a:cubicBezTo>
                  <a:pt x="12" y="54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4"/>
                  <a:pt x="27" y="54"/>
                </a:cubicBezTo>
                <a:close/>
                <a:moveTo>
                  <a:pt x="4" y="27"/>
                </a:moveTo>
                <a:cubicBezTo>
                  <a:pt x="4" y="40"/>
                  <a:pt x="15" y="50"/>
                  <a:pt x="27" y="50"/>
                </a:cubicBezTo>
                <a:cubicBezTo>
                  <a:pt x="40" y="50"/>
                  <a:pt x="50" y="40"/>
                  <a:pt x="50" y="27"/>
                </a:cubicBezTo>
                <a:cubicBezTo>
                  <a:pt x="50" y="14"/>
                  <a:pt x="40" y="4"/>
                  <a:pt x="27" y="4"/>
                </a:cubicBezTo>
                <a:cubicBezTo>
                  <a:pt x="15" y="4"/>
                  <a:pt x="4" y="14"/>
                  <a:pt x="4" y="27"/>
                </a:cubicBezTo>
                <a:close/>
                <a:moveTo>
                  <a:pt x="41" y="37"/>
                </a:moveTo>
                <a:cubicBezTo>
                  <a:pt x="41" y="42"/>
                  <a:pt x="33" y="44"/>
                  <a:pt x="28" y="44"/>
                </a:cubicBezTo>
                <a:cubicBezTo>
                  <a:pt x="18" y="44"/>
                  <a:pt x="11" y="37"/>
                  <a:pt x="11" y="27"/>
                </a:cubicBezTo>
                <a:cubicBezTo>
                  <a:pt x="11" y="17"/>
                  <a:pt x="18" y="10"/>
                  <a:pt x="28" y="10"/>
                </a:cubicBezTo>
                <a:cubicBezTo>
                  <a:pt x="31" y="10"/>
                  <a:pt x="40" y="11"/>
                  <a:pt x="40" y="17"/>
                </a:cubicBezTo>
                <a:cubicBezTo>
                  <a:pt x="40" y="21"/>
                  <a:pt x="40" y="21"/>
                  <a:pt x="40" y="21"/>
                </a:cubicBezTo>
                <a:cubicBezTo>
                  <a:pt x="40" y="21"/>
                  <a:pt x="40" y="21"/>
                  <a:pt x="40" y="21"/>
                </a:cubicBezTo>
                <a:cubicBezTo>
                  <a:pt x="36" y="21"/>
                  <a:pt x="36" y="21"/>
                  <a:pt x="36" y="21"/>
                </a:cubicBezTo>
                <a:cubicBezTo>
                  <a:pt x="35" y="21"/>
                  <a:pt x="35" y="21"/>
                  <a:pt x="35" y="21"/>
                </a:cubicBezTo>
                <a:cubicBezTo>
                  <a:pt x="35" y="18"/>
                  <a:pt x="35" y="18"/>
                  <a:pt x="35" y="18"/>
                </a:cubicBezTo>
                <a:cubicBezTo>
                  <a:pt x="35" y="16"/>
                  <a:pt x="31" y="15"/>
                  <a:pt x="28" y="15"/>
                </a:cubicBezTo>
                <a:cubicBezTo>
                  <a:pt x="21" y="15"/>
                  <a:pt x="16" y="20"/>
                  <a:pt x="16" y="27"/>
                </a:cubicBezTo>
                <a:cubicBezTo>
                  <a:pt x="16" y="34"/>
                  <a:pt x="21" y="39"/>
                  <a:pt x="28" y="39"/>
                </a:cubicBezTo>
                <a:cubicBezTo>
                  <a:pt x="31" y="39"/>
                  <a:pt x="35" y="38"/>
                  <a:pt x="35" y="36"/>
                </a:cubicBezTo>
                <a:cubicBezTo>
                  <a:pt x="35" y="33"/>
                  <a:pt x="35" y="33"/>
                  <a:pt x="35" y="33"/>
                </a:cubicBezTo>
                <a:cubicBezTo>
                  <a:pt x="35" y="33"/>
                  <a:pt x="36" y="33"/>
                  <a:pt x="36" y="33"/>
                </a:cubicBezTo>
                <a:cubicBezTo>
                  <a:pt x="40" y="33"/>
                  <a:pt x="40" y="33"/>
                  <a:pt x="40" y="33"/>
                </a:cubicBezTo>
                <a:cubicBezTo>
                  <a:pt x="41" y="33"/>
                  <a:pt x="41" y="33"/>
                  <a:pt x="41" y="33"/>
                </a:cubicBezTo>
                <a:lnTo>
                  <a:pt x="41" y="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algn="l"/>
            <a:endParaRPr lang="en-US" sz="1000" dirty="0">
              <a:solidFill>
                <a:schemeClr val="tx2">
                  <a:lumMod val="7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73" name="TextBox 40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SpPr txBox="1"/>
          <p:nvPr/>
        </p:nvSpPr>
        <p:spPr>
          <a:xfrm>
            <a:off x="1624596" y="5998877"/>
            <a:ext cx="23952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00" spc="300" dirty="0">
                <a:solidFill>
                  <a:schemeClr val="bg1"/>
                </a:solidFill>
                <a:latin typeface="Arial"/>
                <a:ea typeface="微软雅黑"/>
                <a:cs typeface="Segoe UI" panose="020B0502040204020203" pitchFamily="34" charset="0"/>
                <a:sym typeface="Arial"/>
              </a:rPr>
              <a:t>HEIJIALUO.ALL RIGHTS</a:t>
            </a:r>
            <a:endParaRPr lang="id-ID" sz="1000" spc="300" dirty="0">
              <a:solidFill>
                <a:schemeClr val="bg1"/>
              </a:solidFill>
              <a:latin typeface="Arial"/>
              <a:ea typeface="微软雅黑"/>
              <a:cs typeface="Segoe UI" panose="020B0502040204020203" pitchFamily="34" charset="0"/>
              <a:sym typeface="Arial"/>
            </a:endParaRPr>
          </a:p>
        </p:txBody>
      </p:sp>
      <p:sp>
        <p:nvSpPr>
          <p:cNvPr id="24" name="Cube 23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SpPr/>
          <p:nvPr/>
        </p:nvSpPr>
        <p:spPr>
          <a:xfrm rot="9900000">
            <a:off x="9295255" y="356883"/>
            <a:ext cx="838450" cy="838450"/>
          </a:xfrm>
          <a:prstGeom prst="cube">
            <a:avLst/>
          </a:prstGeom>
          <a:gradFill>
            <a:gsLst>
              <a:gs pos="0">
                <a:schemeClr val="accent1">
                  <a:alpha val="48000"/>
                </a:schemeClr>
              </a:gs>
              <a:gs pos="100000">
                <a:schemeClr val="accent3"/>
              </a:gs>
            </a:gsLst>
            <a:lin ang="16200000" scaled="1"/>
          </a:gradFill>
          <a:ln cap="rnd">
            <a:noFill/>
            <a:round/>
          </a:ln>
          <a:effectLst>
            <a:outerShdw blurRad="292100" dist="508000" dir="5400000" algn="t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78" name="椭圆 77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SpPr/>
          <p:nvPr/>
        </p:nvSpPr>
        <p:spPr>
          <a:xfrm>
            <a:off x="6364933" y="1448749"/>
            <a:ext cx="5335864" cy="5335864"/>
          </a:xfrm>
          <a:prstGeom prst="ellipse">
            <a:avLst/>
          </a:prstGeom>
          <a:gradFill flip="none" rotWithShape="1">
            <a:gsLst>
              <a:gs pos="59000">
                <a:schemeClr val="accent2"/>
              </a:gs>
              <a:gs pos="100000">
                <a:schemeClr val="accent2">
                  <a:lumMod val="50000"/>
                </a:schemeClr>
              </a:gs>
              <a:gs pos="0">
                <a:schemeClr val="accent4"/>
              </a:gs>
            </a:gsLst>
            <a:lin ang="0" scaled="1"/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cs typeface="+mn-ea"/>
              <a:sym typeface="Arial"/>
            </a:endParaRPr>
          </a:p>
        </p:txBody>
      </p:sp>
      <p:pic>
        <p:nvPicPr>
          <p:cNvPr id="77" name="图片 76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45799" y="937397"/>
            <a:ext cx="10058400" cy="6617663"/>
          </a:xfrm>
          <a:custGeom>
            <a:avLst/>
            <a:gdLst>
              <a:gd name="connsiteX0" fmla="*/ 0 w 10058400"/>
              <a:gd name="connsiteY0" fmla="*/ 0 h 6617663"/>
              <a:gd name="connsiteX1" fmla="*/ 10058400 w 10058400"/>
              <a:gd name="connsiteY1" fmla="*/ 0 h 6617663"/>
              <a:gd name="connsiteX2" fmla="*/ 10058400 w 10058400"/>
              <a:gd name="connsiteY2" fmla="*/ 6617663 h 6617663"/>
              <a:gd name="connsiteX3" fmla="*/ 0 w 10058400"/>
              <a:gd name="connsiteY3" fmla="*/ 6617663 h 6617663"/>
              <a:gd name="connsiteX4" fmla="*/ 0 w 10058400"/>
              <a:gd name="connsiteY4" fmla="*/ 4258626 h 6617663"/>
              <a:gd name="connsiteX5" fmla="*/ 3706677 w 10058400"/>
              <a:gd name="connsiteY5" fmla="*/ 4258626 h 6617663"/>
              <a:gd name="connsiteX6" fmla="*/ 3706677 w 10058400"/>
              <a:gd name="connsiteY6" fmla="*/ 3618427 h 6617663"/>
              <a:gd name="connsiteX7" fmla="*/ 0 w 10058400"/>
              <a:gd name="connsiteY7" fmla="*/ 3618427 h 6617663"/>
              <a:gd name="connsiteX8" fmla="*/ 0 w 10058400"/>
              <a:gd name="connsiteY8" fmla="*/ 879726 h 6617663"/>
              <a:gd name="connsiteX9" fmla="*/ 5812537 w 10058400"/>
              <a:gd name="connsiteY9" fmla="*/ 879726 h 6617663"/>
              <a:gd name="connsiteX10" fmla="*/ 5812537 w 10058400"/>
              <a:gd name="connsiteY10" fmla="*/ 391037 h 6617663"/>
              <a:gd name="connsiteX11" fmla="*/ 0 w 10058400"/>
              <a:gd name="connsiteY11" fmla="*/ 391037 h 6617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058400" h="6617663">
                <a:moveTo>
                  <a:pt x="0" y="0"/>
                </a:moveTo>
                <a:lnTo>
                  <a:pt x="10058400" y="0"/>
                </a:lnTo>
                <a:lnTo>
                  <a:pt x="10058400" y="6617663"/>
                </a:lnTo>
                <a:lnTo>
                  <a:pt x="0" y="6617663"/>
                </a:lnTo>
                <a:lnTo>
                  <a:pt x="0" y="4258626"/>
                </a:lnTo>
                <a:lnTo>
                  <a:pt x="3706677" y="4258626"/>
                </a:lnTo>
                <a:lnTo>
                  <a:pt x="3706677" y="3618427"/>
                </a:lnTo>
                <a:lnTo>
                  <a:pt x="0" y="3618427"/>
                </a:lnTo>
                <a:lnTo>
                  <a:pt x="0" y="879726"/>
                </a:lnTo>
                <a:lnTo>
                  <a:pt x="5812537" y="879726"/>
                </a:lnTo>
                <a:lnTo>
                  <a:pt x="5812537" y="391037"/>
                </a:lnTo>
                <a:lnTo>
                  <a:pt x="0" y="391037"/>
                </a:lnTo>
                <a:close/>
              </a:path>
            </a:pathLst>
          </a:custGeom>
        </p:spPr>
      </p:pic>
      <p:grpSp>
        <p:nvGrpSpPr>
          <p:cNvPr id="59" name="Group 25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GrpSpPr/>
          <p:nvPr/>
        </p:nvGrpSpPr>
        <p:grpSpPr>
          <a:xfrm rot="17276825">
            <a:off x="11426291" y="3091342"/>
            <a:ext cx="695325" cy="714375"/>
            <a:chOff x="16962181" y="1183655"/>
            <a:chExt cx="695325" cy="714375"/>
          </a:xfrm>
          <a:gradFill>
            <a:gsLst>
              <a:gs pos="59000">
                <a:schemeClr val="accent2"/>
              </a:gs>
              <a:gs pos="100000">
                <a:schemeClr val="accent2">
                  <a:lumMod val="50000"/>
                </a:schemeClr>
              </a:gs>
              <a:gs pos="0">
                <a:schemeClr val="accent4"/>
              </a:gs>
            </a:gsLst>
            <a:lin ang="0" scaled="1"/>
          </a:gradFill>
        </p:grpSpPr>
        <p:sp>
          <p:nvSpPr>
            <p:cNvPr id="60" name="Freeform: Shape 26"/>
            <p:cNvSpPr/>
            <p:nvPr/>
          </p:nvSpPr>
          <p:spPr>
            <a:xfrm>
              <a:off x="16971706" y="1193180"/>
              <a:ext cx="352425" cy="676275"/>
            </a:xfrm>
            <a:custGeom>
              <a:avLst/>
              <a:gdLst>
                <a:gd name="connsiteX0" fmla="*/ 0 w 352425"/>
                <a:gd name="connsiteY0" fmla="*/ 0 h 676275"/>
                <a:gd name="connsiteX1" fmla="*/ 152400 w 352425"/>
                <a:gd name="connsiteY1" fmla="*/ 676275 h 676275"/>
                <a:gd name="connsiteX2" fmla="*/ 352425 w 352425"/>
                <a:gd name="connsiteY2" fmla="*/ 381000 h 676275"/>
                <a:gd name="connsiteX3" fmla="*/ 0 w 352425"/>
                <a:gd name="connsiteY3" fmla="*/ 0 h 676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2425" h="676275">
                  <a:moveTo>
                    <a:pt x="0" y="0"/>
                  </a:moveTo>
                  <a:lnTo>
                    <a:pt x="152400" y="676275"/>
                  </a:lnTo>
                  <a:lnTo>
                    <a:pt x="352425" y="381000"/>
                  </a:lnTo>
                  <a:lnTo>
                    <a:pt x="0" y="0"/>
                  </a:lnTo>
                  <a:close/>
                </a:path>
              </a:pathLst>
            </a:custGeom>
            <a:grpFill/>
            <a:ln cap="rnd">
              <a:noFill/>
              <a:round/>
            </a:ln>
            <a:effectLst>
              <a:outerShdw blurRad="292100" dist="508000" dir="5400000" algn="t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61" name="Freeform: Shape 27"/>
            <p:cNvSpPr/>
            <p:nvPr/>
          </p:nvSpPr>
          <p:spPr>
            <a:xfrm>
              <a:off x="16962181" y="1183655"/>
              <a:ext cx="685800" cy="390525"/>
            </a:xfrm>
            <a:custGeom>
              <a:avLst/>
              <a:gdLst>
                <a:gd name="connsiteX0" fmla="*/ 0 w 685800"/>
                <a:gd name="connsiteY0" fmla="*/ 0 h 390525"/>
                <a:gd name="connsiteX1" fmla="*/ 685800 w 685800"/>
                <a:gd name="connsiteY1" fmla="*/ 276225 h 390525"/>
                <a:gd name="connsiteX2" fmla="*/ 342900 w 685800"/>
                <a:gd name="connsiteY2" fmla="*/ 390525 h 390525"/>
                <a:gd name="connsiteX3" fmla="*/ 0 w 685800"/>
                <a:gd name="connsiteY3" fmla="*/ 0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5800" h="390525">
                  <a:moveTo>
                    <a:pt x="0" y="0"/>
                  </a:moveTo>
                  <a:lnTo>
                    <a:pt x="685800" y="276225"/>
                  </a:lnTo>
                  <a:lnTo>
                    <a:pt x="342900" y="390525"/>
                  </a:lnTo>
                  <a:lnTo>
                    <a:pt x="0" y="0"/>
                  </a:lnTo>
                  <a:close/>
                </a:path>
              </a:pathLst>
            </a:custGeom>
            <a:grpFill/>
            <a:ln cap="rnd">
              <a:noFill/>
              <a:round/>
            </a:ln>
            <a:effectLst>
              <a:outerShdw blurRad="292100" dist="508000" dir="5400000" algn="t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62" name="Freeform: Shape 28"/>
            <p:cNvSpPr/>
            <p:nvPr/>
          </p:nvSpPr>
          <p:spPr>
            <a:xfrm>
              <a:off x="17114581" y="1459880"/>
              <a:ext cx="542925" cy="438150"/>
            </a:xfrm>
            <a:custGeom>
              <a:avLst/>
              <a:gdLst>
                <a:gd name="connsiteX0" fmla="*/ 190500 w 542925"/>
                <a:gd name="connsiteY0" fmla="*/ 95250 h 438150"/>
                <a:gd name="connsiteX1" fmla="*/ 0 w 542925"/>
                <a:gd name="connsiteY1" fmla="*/ 438150 h 438150"/>
                <a:gd name="connsiteX2" fmla="*/ 352425 w 542925"/>
                <a:gd name="connsiteY2" fmla="*/ 314325 h 438150"/>
                <a:gd name="connsiteX3" fmla="*/ 542925 w 542925"/>
                <a:gd name="connsiteY3" fmla="*/ 0 h 438150"/>
                <a:gd name="connsiteX4" fmla="*/ 190500 w 542925"/>
                <a:gd name="connsiteY4" fmla="*/ 95250 h 43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2925" h="438150">
                  <a:moveTo>
                    <a:pt x="190500" y="95250"/>
                  </a:moveTo>
                  <a:lnTo>
                    <a:pt x="0" y="438150"/>
                  </a:lnTo>
                  <a:lnTo>
                    <a:pt x="352425" y="314325"/>
                  </a:lnTo>
                  <a:lnTo>
                    <a:pt x="542925" y="0"/>
                  </a:lnTo>
                  <a:lnTo>
                    <a:pt x="190500" y="95250"/>
                  </a:lnTo>
                  <a:close/>
                </a:path>
              </a:pathLst>
            </a:custGeom>
            <a:grpFill/>
            <a:ln cap="rnd">
              <a:noFill/>
              <a:round/>
            </a:ln>
            <a:effectLst>
              <a:outerShdw blurRad="292100" dist="508000" dir="5400000" algn="t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  <p:sp>
        <p:nvSpPr>
          <p:cNvPr id="63" name="椭圆 62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SpPr/>
          <p:nvPr/>
        </p:nvSpPr>
        <p:spPr>
          <a:xfrm>
            <a:off x="9714481" y="405571"/>
            <a:ext cx="2690298" cy="2690298"/>
          </a:xfrm>
          <a:prstGeom prst="ellipse">
            <a:avLst/>
          </a:prstGeom>
          <a:gradFill flip="none" rotWithShape="1">
            <a:gsLst>
              <a:gs pos="3000">
                <a:schemeClr val="tx1">
                  <a:alpha val="0"/>
                </a:schemeClr>
              </a:gs>
              <a:gs pos="49000">
                <a:schemeClr val="accent2">
                  <a:alpha val="28000"/>
                </a:schemeClr>
              </a:gs>
              <a:gs pos="100000">
                <a:schemeClr val="accent4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64" name="椭圆 63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SpPr/>
          <p:nvPr/>
        </p:nvSpPr>
        <p:spPr>
          <a:xfrm>
            <a:off x="5652259" y="4407657"/>
            <a:ext cx="2322740" cy="2322740"/>
          </a:xfrm>
          <a:prstGeom prst="ellipse">
            <a:avLst/>
          </a:prstGeom>
          <a:gradFill flip="none" rotWithShape="1">
            <a:gsLst>
              <a:gs pos="3000">
                <a:schemeClr val="accent1">
                  <a:lumMod val="45000"/>
                  <a:lumOff val="55000"/>
                  <a:alpha val="0"/>
                </a:schemeClr>
              </a:gs>
              <a:gs pos="49000">
                <a:schemeClr val="accent6">
                  <a:alpha val="39000"/>
                </a:schemeClr>
              </a:gs>
              <a:gs pos="100000">
                <a:schemeClr val="accent4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16" name="e7d195523061f1c0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 hidden="1"/>
          <p:cNvSpPr txBox="1"/>
          <p:nvPr/>
        </p:nvSpPr>
        <p:spPr>
          <a:xfrm>
            <a:off x="-355600" y="1803400"/>
            <a:ext cx="284693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latin typeface="Arial"/>
                <a:ea typeface="微软雅黑"/>
                <a:sym typeface="Arial"/>
              </a:rPr>
              <a:t>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</a:t>
            </a:r>
            <a:endParaRPr lang="zh-CN" altLang="en-US" sz="100">
              <a:latin typeface="Arial"/>
              <a:ea typeface="微软雅黑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08">
        <p:fade/>
      </p:transition>
    </mc:Choice>
    <mc:Fallback xmlns="">
      <p:transition spd="med" advTm="908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2" descr="e7d195523061f1c03a90ee8e42cb24248e56383cd534985688F9F494128731F165EE95AB4B0C0A38076AAEA07667B1565C446FC45FF01DFB0E885BCDBDF3A284F3DB14DA61DD97F0BAB2E6C668FB493187E5C5FDF083ADBDF78C8B43347D6AF35582F3E571D15D569395BE140F5E5E7AD78A776D8053828B7F0DBCC303A1467E48F8A6D5D211210D7C52903204C4C167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 descr="e7d195523061f1c03a90ee8e42cb24248e56383cd534985688F9F494128731F165EE95AB4B0C0A38076AAEA07667B1565C446FC45FF01DFB0E885BCDBDF3A284F3DB14DA61DD97F0BAB2E6C668FB493187E5C5FDF083ADBDF78C8B43347D6AF35582F3E571D15D569395BE140F5E5E7AD78A776D8053828B7F0DBCC303A1467E48F8A6D5D211210D7C52903204C4C167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>
              <a:lumMod val="75000"/>
              <a:lumOff val="25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Arial"/>
              <a:ea typeface="微软雅黑"/>
              <a:sym typeface="Arial"/>
            </a:endParaRPr>
          </a:p>
        </p:txBody>
      </p:sp>
      <p:sp>
        <p:nvSpPr>
          <p:cNvPr id="54" name="Rectangle: Rounded Corners 53" descr="e7d195523061f1c03a90ee8e42cb24248e56383cd534985688F9F494128731F165EE95AB4B0C0A38076AAEA07667B1565C446FC45FF01DFB0E885BCDBDF3A284F3DB14DA61DD97F0BAB2E6C668FB493187E5C5FDF083ADBDF78C8B43347D6AF35582F3E571D15D569395BE140F5E5E7AD78A776D8053828B7F0DBCC303A1467E48F8A6D5D211210D7C52903204C4C167"/>
          <p:cNvSpPr/>
          <p:nvPr/>
        </p:nvSpPr>
        <p:spPr>
          <a:xfrm>
            <a:off x="817906" y="1305263"/>
            <a:ext cx="1010893" cy="91602"/>
          </a:xfrm>
          <a:prstGeom prst="roundRect">
            <a:avLst>
              <a:gd name="adj" fmla="val 12320"/>
            </a:avLst>
          </a:prstGeom>
          <a:gradFill>
            <a:gsLst>
              <a:gs pos="2000">
                <a:schemeClr val="accent5"/>
              </a:gs>
              <a:gs pos="100000">
                <a:schemeClr val="accent1">
                  <a:lumMod val="7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d-ID">
              <a:gradFill>
                <a:gsLst>
                  <a:gs pos="2000">
                    <a:schemeClr val="accent1"/>
                  </a:gs>
                  <a:gs pos="100000">
                    <a:schemeClr val="accent5"/>
                  </a:gs>
                </a:gsLst>
                <a:lin ang="0" scaled="0"/>
              </a:gradFill>
              <a:latin typeface="Arial"/>
              <a:ea typeface="微软雅黑"/>
              <a:sym typeface="Arial"/>
            </a:endParaRPr>
          </a:p>
        </p:txBody>
      </p:sp>
      <p:sp>
        <p:nvSpPr>
          <p:cNvPr id="55" name="TextBox 54" descr="e7d195523061f1c03a90ee8e42cb24248e56383cd534985688F9F494128731F165EE95AB4B0C0A38076AAEA07667B1565C446FC45FF01DFB0E885BCDBDF3A284F3DB14DA61DD97F0BAB2E6C668FB493187E5C5FDF083ADBDF78C8B43347D6AF35582F3E571D15D569395BE140F5E5E7AD78A776D8053828B7F0DBCC303A1467E48F8A6D5D211210D7C52903204C4C167"/>
          <p:cNvSpPr txBox="1"/>
          <p:nvPr/>
        </p:nvSpPr>
        <p:spPr>
          <a:xfrm>
            <a:off x="709957" y="1405704"/>
            <a:ext cx="39168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gradFill flip="none" rotWithShape="1">
                  <a:gsLst>
                    <a:gs pos="0">
                      <a:schemeClr val="accent4">
                        <a:lumMod val="75000"/>
                      </a:schemeClr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atin typeface="Arial"/>
                <a:ea typeface="微软雅黑"/>
                <a:cs typeface="Segoe UI Light" panose="020B0502040204020203" pitchFamily="34" charset="0"/>
                <a:sym typeface="Arial"/>
              </a:rPr>
              <a:t>Creative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cs typeface="Segoe UI Light" panose="020B0502040204020203" pitchFamily="34" charset="0"/>
                <a:sym typeface="Arial"/>
              </a:rPr>
              <a:t> Diagram Slide</a:t>
            </a:r>
            <a:endParaRPr lang="id-ID" sz="4000" b="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微软雅黑"/>
              <a:cs typeface="Segoe UI Light" panose="020B0502040204020203" pitchFamily="34" charset="0"/>
              <a:sym typeface="Arial"/>
            </a:endParaRPr>
          </a:p>
        </p:txBody>
      </p:sp>
      <p:sp>
        <p:nvSpPr>
          <p:cNvPr id="56" name="Rectangle 55" descr="e7d195523061f1c03a90ee8e42cb24248e56383cd534985688F9F494128731F165EE95AB4B0C0A38076AAEA07667B1565C446FC45FF01DFB0E885BCDBDF3A284F3DB14DA61DD97F0BAB2E6C668FB493187E5C5FDF083ADBDF78C8B43347D6AF35582F3E571D15D569395BE140F5E5E7AD78A776D8053828B7F0DBCC303A1467E48F8A6D5D211210D7C52903204C4C167"/>
          <p:cNvSpPr/>
          <p:nvPr/>
        </p:nvSpPr>
        <p:spPr>
          <a:xfrm>
            <a:off x="709957" y="2655248"/>
            <a:ext cx="9188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1">
                    <a:lumMod val="75000"/>
                  </a:schemeClr>
                </a:solidFill>
                <a:latin typeface="Arial"/>
                <a:ea typeface="微软雅黑"/>
                <a:cs typeface="Segoe UI Light" panose="020B0502040204020203" pitchFamily="34" charset="0"/>
                <a:sym typeface="Arial"/>
              </a:rPr>
              <a:t>Business</a:t>
            </a:r>
            <a:endParaRPr lang="id-ID" sz="1400" dirty="0">
              <a:solidFill>
                <a:schemeClr val="bg1">
                  <a:lumMod val="75000"/>
                </a:schemeClr>
              </a:solidFill>
              <a:latin typeface="Arial"/>
              <a:ea typeface="微软雅黑"/>
              <a:cs typeface="Segoe UI Light" panose="020B0502040204020203" pitchFamily="34" charset="0"/>
              <a:sym typeface="Arial"/>
            </a:endParaRPr>
          </a:p>
        </p:txBody>
      </p:sp>
      <p:grpSp>
        <p:nvGrpSpPr>
          <p:cNvPr id="3" name="Group 2" descr="e7d195523061f1c03a90ee8e42cb24248e56383cd534985688F9F494128731F165EE95AB4B0C0A38076AAEA07667B1565C446FC45FF01DFB0E885BCDBDF3A284F3DB14DA61DD97F0BAB2E6C668FB493187E5C5FDF083ADBDF78C8B43347D6AF35582F3E571D15D569395BE140F5E5E7AD78A776D8053828B7F0DBCC303A1467E48F8A6D5D211210D7C52903204C4C167"/>
          <p:cNvGrpSpPr/>
          <p:nvPr/>
        </p:nvGrpSpPr>
        <p:grpSpPr>
          <a:xfrm>
            <a:off x="6621339" y="3311472"/>
            <a:ext cx="4933365" cy="3047945"/>
            <a:chOff x="6621339" y="3311472"/>
            <a:chExt cx="4933365" cy="3047945"/>
          </a:xfrm>
        </p:grpSpPr>
        <p:sp>
          <p:nvSpPr>
            <p:cNvPr id="24" name="Rectangle: Rounded Corners 23"/>
            <p:cNvSpPr/>
            <p:nvPr/>
          </p:nvSpPr>
          <p:spPr>
            <a:xfrm rot="16200000">
              <a:off x="7477616" y="5105874"/>
              <a:ext cx="1398203" cy="291391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300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0" scaled="0"/>
              <a:tileRect/>
            </a:gradFill>
            <a:ln>
              <a:noFill/>
            </a:ln>
            <a:effectLst>
              <a:outerShdw blurRad="254000" dist="63500" dir="5400000" algn="t" rotWithShape="0">
                <a:schemeClr val="tx1">
                  <a:lumMod val="85000"/>
                  <a:lumOff val="1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3200">
                <a:solidFill>
                  <a:schemeClr val="bg1">
                    <a:lumMod val="65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5" name="Rectangle: Rounded Corners 24"/>
            <p:cNvSpPr/>
            <p:nvPr/>
          </p:nvSpPr>
          <p:spPr>
            <a:xfrm rot="16200000">
              <a:off x="7970049" y="4993675"/>
              <a:ext cx="1622600" cy="291391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300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0" scaled="0"/>
              <a:tileRect/>
            </a:gradFill>
            <a:ln>
              <a:noFill/>
            </a:ln>
            <a:effectLst>
              <a:outerShdw blurRad="254000" dist="63500" dir="5400000" algn="t" rotWithShape="0">
                <a:schemeClr val="tx1">
                  <a:lumMod val="85000"/>
                  <a:lumOff val="1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3200">
                <a:solidFill>
                  <a:schemeClr val="bg1">
                    <a:lumMod val="65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6" name="Rectangle: Rounded Corners 25"/>
            <p:cNvSpPr/>
            <p:nvPr/>
          </p:nvSpPr>
          <p:spPr>
            <a:xfrm rot="16200000">
              <a:off x="8174863" y="4593863"/>
              <a:ext cx="2422229" cy="291389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300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0" scaled="0"/>
              <a:tileRect/>
            </a:gradFill>
            <a:ln>
              <a:noFill/>
            </a:ln>
            <a:effectLst>
              <a:outerShdw blurRad="254000" dist="63500" dir="5400000" algn="t" rotWithShape="0">
                <a:schemeClr val="tx1">
                  <a:lumMod val="85000"/>
                  <a:lumOff val="1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3200">
                <a:solidFill>
                  <a:schemeClr val="bg1">
                    <a:lumMod val="65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7" name="Rectangle: Rounded Corners 26"/>
            <p:cNvSpPr/>
            <p:nvPr/>
          </p:nvSpPr>
          <p:spPr>
            <a:xfrm rot="16200000">
              <a:off x="8671008" y="4485378"/>
              <a:ext cx="2639199" cy="291387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300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0" scaled="0"/>
              <a:tileRect/>
            </a:gradFill>
            <a:ln>
              <a:noFill/>
            </a:ln>
            <a:effectLst>
              <a:outerShdw blurRad="254000" dist="63500" dir="5400000" algn="t" rotWithShape="0">
                <a:schemeClr val="tx1">
                  <a:lumMod val="85000"/>
                  <a:lumOff val="1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3200">
                <a:solidFill>
                  <a:schemeClr val="bg1">
                    <a:lumMod val="65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8" name="Rectangle: Rounded Corners 27"/>
            <p:cNvSpPr/>
            <p:nvPr/>
          </p:nvSpPr>
          <p:spPr>
            <a:xfrm rot="16200000">
              <a:off x="9537926" y="4747661"/>
              <a:ext cx="2114633" cy="291389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300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0" scaled="0"/>
              <a:tileRect/>
            </a:gradFill>
            <a:ln>
              <a:noFill/>
            </a:ln>
            <a:effectLst>
              <a:outerShdw blurRad="254000" dist="63500" dir="5400000" algn="t" rotWithShape="0">
                <a:schemeClr val="tx1">
                  <a:lumMod val="85000"/>
                  <a:lumOff val="1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3200">
                <a:solidFill>
                  <a:schemeClr val="bg1">
                    <a:lumMod val="65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9" name="Rectangle: Rounded Corners 28"/>
            <p:cNvSpPr/>
            <p:nvPr/>
          </p:nvSpPr>
          <p:spPr>
            <a:xfrm rot="16200000">
              <a:off x="10703914" y="5309022"/>
              <a:ext cx="1003128" cy="280169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300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0" scaled="0"/>
              <a:tileRect/>
            </a:gradFill>
            <a:ln>
              <a:noFill/>
            </a:ln>
            <a:effectLst>
              <a:outerShdw blurRad="254000" dist="63500" dir="5400000" algn="t" rotWithShape="0">
                <a:schemeClr val="tx1">
                  <a:lumMod val="85000"/>
                  <a:lumOff val="1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3200">
                <a:solidFill>
                  <a:schemeClr val="bg1">
                    <a:lumMod val="65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8" name="Rectangle: Rounded Corners 17"/>
            <p:cNvSpPr/>
            <p:nvPr/>
          </p:nvSpPr>
          <p:spPr>
            <a:xfrm rot="16200000">
              <a:off x="7892628" y="5532097"/>
              <a:ext cx="568178" cy="29139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3200">
                <a:solidFill>
                  <a:schemeClr val="bg1">
                    <a:lumMod val="65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9" name="Rectangle: Rounded Corners 18"/>
            <p:cNvSpPr/>
            <p:nvPr/>
          </p:nvSpPr>
          <p:spPr>
            <a:xfrm rot="16200000">
              <a:off x="8590831" y="5625669"/>
              <a:ext cx="381034" cy="29139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3200">
                <a:solidFill>
                  <a:schemeClr val="bg1">
                    <a:lumMod val="65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0" name="Rectangle: Rounded Corners 19"/>
            <p:cNvSpPr/>
            <p:nvPr/>
          </p:nvSpPr>
          <p:spPr>
            <a:xfrm rot="16200000">
              <a:off x="8828971" y="5259181"/>
              <a:ext cx="1114015" cy="291389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3200">
                <a:solidFill>
                  <a:schemeClr val="bg1">
                    <a:lumMod val="65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1" name="Rectangle: Rounded Corners 20"/>
            <p:cNvSpPr/>
            <p:nvPr/>
          </p:nvSpPr>
          <p:spPr>
            <a:xfrm rot="16200000">
              <a:off x="9174640" y="5000221"/>
              <a:ext cx="1631940" cy="29138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3200">
                <a:solidFill>
                  <a:schemeClr val="bg1">
                    <a:lumMod val="65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2" name="Rectangle: Rounded Corners 21"/>
            <p:cNvSpPr/>
            <p:nvPr/>
          </p:nvSpPr>
          <p:spPr>
            <a:xfrm rot="16200000">
              <a:off x="10170795" y="5391742"/>
              <a:ext cx="848894" cy="291389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3200">
                <a:solidFill>
                  <a:schemeClr val="bg1">
                    <a:lumMod val="65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3" name="Rectangle: Rounded Corners 22"/>
            <p:cNvSpPr/>
            <p:nvPr/>
          </p:nvSpPr>
          <p:spPr>
            <a:xfrm rot="16200000">
              <a:off x="10921389" y="5537708"/>
              <a:ext cx="568179" cy="28017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3200">
                <a:solidFill>
                  <a:schemeClr val="bg1">
                    <a:lumMod val="65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5" name="Rectangle: Rounded Corners 4"/>
            <p:cNvSpPr/>
            <p:nvPr/>
          </p:nvSpPr>
          <p:spPr>
            <a:xfrm rot="16200000">
              <a:off x="6590461" y="4834570"/>
              <a:ext cx="1940810" cy="291391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300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0" scaled="0"/>
              <a:tileRect/>
            </a:gradFill>
            <a:ln>
              <a:noFill/>
            </a:ln>
            <a:effectLst>
              <a:outerShdw blurRad="254000" dist="63500" dir="5400000" algn="t" rotWithShape="0">
                <a:schemeClr val="tx1">
                  <a:lumMod val="85000"/>
                  <a:lumOff val="1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3200">
                <a:solidFill>
                  <a:schemeClr val="bg1">
                    <a:lumMod val="65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6" name="Rectangle: Rounded Corners 5"/>
            <p:cNvSpPr/>
            <p:nvPr/>
          </p:nvSpPr>
          <p:spPr>
            <a:xfrm rot="16200000">
              <a:off x="7053696" y="5309017"/>
              <a:ext cx="1014341" cy="29139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3200">
                <a:solidFill>
                  <a:schemeClr val="bg1">
                    <a:lumMod val="65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7" name="Rectangle: Rounded Corners 6"/>
            <p:cNvSpPr/>
            <p:nvPr/>
          </p:nvSpPr>
          <p:spPr>
            <a:xfrm rot="16200000">
              <a:off x="5878059" y="4738020"/>
              <a:ext cx="2133909" cy="291391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300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0" scaled="0"/>
              <a:tileRect/>
            </a:gradFill>
            <a:ln>
              <a:noFill/>
            </a:ln>
            <a:effectLst>
              <a:outerShdw blurRad="254000" dist="63500" dir="5400000" algn="t" rotWithShape="0">
                <a:schemeClr val="tx1">
                  <a:lumMod val="85000"/>
                  <a:lumOff val="1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3200">
                <a:solidFill>
                  <a:schemeClr val="bg1">
                    <a:lumMod val="65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8" name="Rectangle: Rounded Corners 7"/>
            <p:cNvSpPr/>
            <p:nvPr/>
          </p:nvSpPr>
          <p:spPr>
            <a:xfrm rot="16200000">
              <a:off x="6561350" y="5432522"/>
              <a:ext cx="767329" cy="29139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3200">
                <a:solidFill>
                  <a:schemeClr val="bg1">
                    <a:lumMod val="65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621339" y="6088802"/>
              <a:ext cx="64734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100" dirty="0">
                  <a:solidFill>
                    <a:schemeClr val="bg1">
                      <a:lumMod val="65000"/>
                    </a:schemeClr>
                  </a:solidFill>
                  <a:latin typeface="Arial"/>
                  <a:ea typeface="微软雅黑"/>
                  <a:sym typeface="Arial"/>
                </a:rPr>
                <a:t>Data 1</a:t>
              </a:r>
              <a:endParaRPr lang="en-US" sz="1100" dirty="0">
                <a:solidFill>
                  <a:schemeClr val="bg1">
                    <a:lumMod val="65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237191" y="6088802"/>
              <a:ext cx="64734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100" dirty="0">
                  <a:solidFill>
                    <a:schemeClr val="bg1">
                      <a:lumMod val="65000"/>
                    </a:schemeClr>
                  </a:solidFill>
                  <a:latin typeface="Arial"/>
                  <a:ea typeface="微软雅黑"/>
                  <a:sym typeface="Arial"/>
                </a:rPr>
                <a:t>Data 2</a:t>
              </a:r>
              <a:endParaRPr lang="en-US" sz="1100" dirty="0">
                <a:solidFill>
                  <a:schemeClr val="bg1">
                    <a:lumMod val="65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853043" y="6094751"/>
              <a:ext cx="64734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100" dirty="0">
                  <a:solidFill>
                    <a:schemeClr val="bg1">
                      <a:lumMod val="65000"/>
                    </a:schemeClr>
                  </a:solidFill>
                  <a:latin typeface="Arial"/>
                  <a:ea typeface="微软雅黑"/>
                  <a:sym typeface="Arial"/>
                </a:rPr>
                <a:t>Data 3</a:t>
              </a:r>
              <a:endParaRPr lang="en-US" sz="1100" dirty="0">
                <a:solidFill>
                  <a:schemeClr val="bg1">
                    <a:lumMod val="65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457673" y="6094751"/>
              <a:ext cx="64734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100" dirty="0">
                  <a:solidFill>
                    <a:schemeClr val="bg1">
                      <a:lumMod val="65000"/>
                    </a:schemeClr>
                  </a:solidFill>
                  <a:latin typeface="Arial"/>
                  <a:ea typeface="微软雅黑"/>
                  <a:sym typeface="Arial"/>
                </a:rPr>
                <a:t>Data 4</a:t>
              </a:r>
              <a:endParaRPr lang="en-US" sz="1100" dirty="0">
                <a:solidFill>
                  <a:schemeClr val="bg1">
                    <a:lumMod val="65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071023" y="6091859"/>
              <a:ext cx="64734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100" dirty="0">
                  <a:solidFill>
                    <a:schemeClr val="bg1">
                      <a:lumMod val="65000"/>
                    </a:schemeClr>
                  </a:solidFill>
                  <a:latin typeface="Arial"/>
                  <a:ea typeface="微软雅黑"/>
                  <a:sym typeface="Arial"/>
                </a:rPr>
                <a:t>Data 5</a:t>
              </a:r>
              <a:endParaRPr lang="en-US" sz="1100" dirty="0">
                <a:solidFill>
                  <a:schemeClr val="bg1">
                    <a:lumMod val="65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9686875" y="6091859"/>
              <a:ext cx="64734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100" dirty="0">
                  <a:solidFill>
                    <a:schemeClr val="bg1">
                      <a:lumMod val="65000"/>
                    </a:schemeClr>
                  </a:solidFill>
                  <a:latin typeface="Arial"/>
                  <a:ea typeface="微软雅黑"/>
                  <a:sym typeface="Arial"/>
                </a:rPr>
                <a:t>Data 6</a:t>
              </a:r>
              <a:endParaRPr lang="en-US" sz="1100" dirty="0">
                <a:solidFill>
                  <a:schemeClr val="bg1">
                    <a:lumMod val="65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0302727" y="6097807"/>
              <a:ext cx="64734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100" dirty="0">
                  <a:solidFill>
                    <a:schemeClr val="bg1">
                      <a:lumMod val="65000"/>
                    </a:schemeClr>
                  </a:solidFill>
                  <a:latin typeface="Arial"/>
                  <a:ea typeface="微软雅黑"/>
                  <a:sym typeface="Arial"/>
                </a:rPr>
                <a:t>Data 7</a:t>
              </a:r>
              <a:endParaRPr lang="en-US" sz="1100" dirty="0">
                <a:solidFill>
                  <a:schemeClr val="bg1">
                    <a:lumMod val="65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0907357" y="6097807"/>
              <a:ext cx="64734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100" dirty="0">
                  <a:solidFill>
                    <a:schemeClr val="bg1">
                      <a:lumMod val="65000"/>
                    </a:schemeClr>
                  </a:solidFill>
                  <a:latin typeface="Arial"/>
                  <a:ea typeface="微软雅黑"/>
                  <a:sym typeface="Arial"/>
                </a:rPr>
                <a:t>Data 8</a:t>
              </a:r>
              <a:endParaRPr lang="en-US" sz="1100" dirty="0">
                <a:solidFill>
                  <a:schemeClr val="bg1">
                    <a:lumMod val="65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31" name="TextBox 30" descr="e7d195523061f1c03a90ee8e42cb24248e56383cd534985688F9F494128731F165EE95AB4B0C0A38076AAEA07667B1565C446FC45FF01DFB0E885BCDBDF3A284F3DB14DA61DD97F0BAB2E6C668FB493187E5C5FDF083ADBDF78C8B43347D6AF35582F3E571D15D569395BE140F5E5E7AD78A776D8053828B7F0DBCC303A1467E48F8A6D5D211210D7C52903204C4C167"/>
          <p:cNvSpPr txBox="1"/>
          <p:nvPr/>
        </p:nvSpPr>
        <p:spPr>
          <a:xfrm>
            <a:off x="6908056" y="1813280"/>
            <a:ext cx="14550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4000" spc="-300" dirty="0">
                <a:solidFill>
                  <a:schemeClr val="bg1">
                    <a:lumMod val="95000"/>
                  </a:schemeClr>
                </a:solidFill>
                <a:latin typeface="Arial"/>
                <a:ea typeface="微软雅黑"/>
                <a:cs typeface="Segoe UI Light" panose="020B0502040204020203" pitchFamily="34" charset="0"/>
                <a:sym typeface="Arial"/>
              </a:rPr>
              <a:t>20%</a:t>
            </a:r>
            <a:endParaRPr lang="en-US" sz="4000" spc="-300" dirty="0">
              <a:solidFill>
                <a:schemeClr val="bg1">
                  <a:lumMod val="95000"/>
                </a:schemeClr>
              </a:solidFill>
              <a:latin typeface="Arial"/>
              <a:ea typeface="微软雅黑"/>
              <a:cs typeface="Segoe UI Light" panose="020B0502040204020203" pitchFamily="34" charset="0"/>
              <a:sym typeface="Arial"/>
            </a:endParaRPr>
          </a:p>
        </p:txBody>
      </p:sp>
      <p:sp>
        <p:nvSpPr>
          <p:cNvPr id="32" name="Rectangle 31" descr="e7d195523061f1c03a90ee8e42cb24248e56383cd534985688F9F494128731F165EE95AB4B0C0A38076AAEA07667B1565C446FC45FF01DFB0E885BCDBDF3A284F3DB14DA61DD97F0BAB2E6C668FB493187E5C5FDF083ADBDF78C8B43347D6AF35582F3E571D15D569395BE140F5E5E7AD78A776D8053828B7F0DBCC303A1467E48F8A6D5D211210D7C52903204C4C167"/>
          <p:cNvSpPr/>
          <p:nvPr/>
        </p:nvSpPr>
        <p:spPr>
          <a:xfrm>
            <a:off x="6725347" y="2407652"/>
            <a:ext cx="20585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Arial"/>
                <a:ea typeface="微软雅黑"/>
                <a:sym typeface="Arial"/>
              </a:rPr>
              <a:t>Lorem Ipsum is simply dummy text of the printing</a:t>
            </a:r>
            <a:r>
              <a:rPr lang="id-ID" sz="1200" dirty="0">
                <a:solidFill>
                  <a:schemeClr val="bg1">
                    <a:lumMod val="75000"/>
                  </a:schemeClr>
                </a:solidFill>
                <a:latin typeface="Arial"/>
                <a:ea typeface="微软雅黑"/>
                <a:sym typeface="Arial"/>
              </a:rPr>
              <a:t>.</a:t>
            </a:r>
            <a:endParaRPr lang="en-US" sz="1200" dirty="0">
              <a:solidFill>
                <a:schemeClr val="bg1">
                  <a:lumMod val="7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33" name="Isosceles Triangle 32" descr="e7d195523061f1c03a90ee8e42cb24248e56383cd534985688F9F494128731F165EE95AB4B0C0A38076AAEA07667B1565C446FC45FF01DFB0E885BCDBDF3A284F3DB14DA61DD97F0BAB2E6C668FB493187E5C5FDF083ADBDF78C8B43347D6AF35582F3E571D15D569395BE140F5E5E7AD78A776D8053828B7F0DBCC303A1467E48F8A6D5D211210D7C52903204C4C167"/>
          <p:cNvSpPr/>
          <p:nvPr/>
        </p:nvSpPr>
        <p:spPr>
          <a:xfrm flipV="1">
            <a:off x="6784581" y="2026525"/>
            <a:ext cx="246950" cy="326884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Arial"/>
              <a:ea typeface="微软雅黑"/>
              <a:sym typeface="Arial"/>
            </a:endParaRPr>
          </a:p>
        </p:txBody>
      </p:sp>
      <p:sp>
        <p:nvSpPr>
          <p:cNvPr id="35" name="TextBox 34" descr="e7d195523061f1c03a90ee8e42cb24248e56383cd534985688F9F494128731F165EE95AB4B0C0A38076AAEA07667B1565C446FC45FF01DFB0E885BCDBDF3A284F3DB14DA61DD97F0BAB2E6C668FB493187E5C5FDF083ADBDF78C8B43347D6AF35582F3E571D15D569395BE140F5E5E7AD78A776D8053828B7F0DBCC303A1467E48F8A6D5D211210D7C52903204C4C167"/>
          <p:cNvSpPr txBox="1"/>
          <p:nvPr/>
        </p:nvSpPr>
        <p:spPr>
          <a:xfrm>
            <a:off x="9367316" y="1830618"/>
            <a:ext cx="14550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4000" spc="-300" dirty="0">
                <a:solidFill>
                  <a:schemeClr val="bg1">
                    <a:lumMod val="95000"/>
                  </a:schemeClr>
                </a:solidFill>
                <a:latin typeface="Arial"/>
                <a:ea typeface="微软雅黑"/>
                <a:cs typeface="Segoe UI Light" panose="020B0502040204020203" pitchFamily="34" charset="0"/>
                <a:sym typeface="Arial"/>
              </a:rPr>
              <a:t>30%</a:t>
            </a:r>
            <a:endParaRPr lang="en-US" sz="4000" spc="-300" dirty="0">
              <a:solidFill>
                <a:schemeClr val="bg1">
                  <a:lumMod val="95000"/>
                </a:schemeClr>
              </a:solidFill>
              <a:latin typeface="Arial"/>
              <a:ea typeface="微软雅黑"/>
              <a:cs typeface="Segoe UI Light" panose="020B0502040204020203" pitchFamily="34" charset="0"/>
              <a:sym typeface="Arial"/>
            </a:endParaRPr>
          </a:p>
        </p:txBody>
      </p:sp>
      <p:sp>
        <p:nvSpPr>
          <p:cNvPr id="36" name="Rectangle 35" descr="e7d195523061f1c03a90ee8e42cb24248e56383cd534985688F9F494128731F165EE95AB4B0C0A38076AAEA07667B1565C446FC45FF01DFB0E885BCDBDF3A284F3DB14DA61DD97F0BAB2E6C668FB493187E5C5FDF083ADBDF78C8B43347D6AF35582F3E571D15D569395BE140F5E5E7AD78A776D8053828B7F0DBCC303A1467E48F8A6D5D211210D7C52903204C4C167"/>
          <p:cNvSpPr/>
          <p:nvPr/>
        </p:nvSpPr>
        <p:spPr>
          <a:xfrm>
            <a:off x="9184607" y="2424990"/>
            <a:ext cx="20585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Arial"/>
                <a:ea typeface="微软雅黑"/>
                <a:sym typeface="Arial"/>
              </a:rPr>
              <a:t>Lorem Ipsum is simply dummy text of the printing</a:t>
            </a:r>
            <a:r>
              <a:rPr lang="id-ID" sz="1200" dirty="0">
                <a:solidFill>
                  <a:schemeClr val="bg1">
                    <a:lumMod val="75000"/>
                  </a:schemeClr>
                </a:solidFill>
                <a:latin typeface="Arial"/>
                <a:ea typeface="微软雅黑"/>
                <a:sym typeface="Arial"/>
              </a:rPr>
              <a:t>.</a:t>
            </a:r>
            <a:endParaRPr lang="en-US" sz="1200" dirty="0">
              <a:solidFill>
                <a:schemeClr val="bg1">
                  <a:lumMod val="7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37" name="Isosceles Triangle 36" descr="e7d195523061f1c03a90ee8e42cb24248e56383cd534985688F9F494128731F165EE95AB4B0C0A38076AAEA07667B1565C446FC45FF01DFB0E885BCDBDF3A284F3DB14DA61DD97F0BAB2E6C668FB493187E5C5FDF083ADBDF78C8B43347D6AF35582F3E571D15D569395BE140F5E5E7AD78A776D8053828B7F0DBCC303A1467E48F8A6D5D211210D7C52903204C4C167"/>
          <p:cNvSpPr/>
          <p:nvPr/>
        </p:nvSpPr>
        <p:spPr>
          <a:xfrm>
            <a:off x="9243841" y="2043863"/>
            <a:ext cx="246950" cy="326884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Arial"/>
              <a:ea typeface="微软雅黑"/>
              <a:sym typeface="Arial"/>
            </a:endParaRPr>
          </a:p>
        </p:txBody>
      </p:sp>
      <p:sp>
        <p:nvSpPr>
          <p:cNvPr id="59" name="TextBox 58" descr="e7d195523061f1c03a90ee8e42cb24248e56383cd534985688F9F494128731F165EE95AB4B0C0A38076AAEA07667B1565C446FC45FF01DFB0E885BCDBDF3A284F3DB14DA61DD97F0BAB2E6C668FB493187E5C5FDF083ADBDF78C8B43347D6AF35582F3E571D15D569395BE140F5E5E7AD78A776D8053828B7F0DBCC303A1467E48F8A6D5D211210D7C52903204C4C167"/>
          <p:cNvSpPr txBox="1"/>
          <p:nvPr/>
        </p:nvSpPr>
        <p:spPr>
          <a:xfrm>
            <a:off x="6639448" y="473512"/>
            <a:ext cx="11416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/>
                <a:ea typeface="微软雅黑"/>
                <a:cs typeface="Segoe UI Light" panose="020B0502040204020203" pitchFamily="34" charset="0"/>
                <a:sym typeface="Arial"/>
              </a:rPr>
              <a:t>Analysis</a:t>
            </a:r>
            <a:endParaRPr lang="id-ID" sz="2000" dirty="0">
              <a:solidFill>
                <a:schemeClr val="bg1">
                  <a:lumMod val="95000"/>
                </a:schemeClr>
              </a:solidFill>
              <a:latin typeface="Arial"/>
              <a:ea typeface="微软雅黑"/>
              <a:cs typeface="Segoe UI Light" panose="020B0502040204020203" pitchFamily="34" charset="0"/>
              <a:sym typeface="Arial"/>
            </a:endParaRPr>
          </a:p>
        </p:txBody>
      </p:sp>
      <p:sp>
        <p:nvSpPr>
          <p:cNvPr id="41" name="Rectangle: Rounded Corners 40" descr="e7d195523061f1c03a90ee8e42cb24248e56383cd534985688F9F494128731F165EE95AB4B0C0A38076AAEA07667B1565C446FC45FF01DFB0E885BCDBDF3A284F3DB14DA61DD97F0BAB2E6C668FB493187E5C5FDF083ADBDF78C8B43347D6AF35582F3E571D15D569395BE140F5E5E7AD78A776D8053828B7F0DBCC303A1467E48F8A6D5D211210D7C52903204C4C167"/>
          <p:cNvSpPr/>
          <p:nvPr/>
        </p:nvSpPr>
        <p:spPr>
          <a:xfrm>
            <a:off x="795047" y="5294993"/>
            <a:ext cx="1335450" cy="351080"/>
          </a:xfrm>
          <a:prstGeom prst="roundRect">
            <a:avLst>
              <a:gd name="adj" fmla="val 50000"/>
            </a:avLst>
          </a:prstGeom>
          <a:gradFill>
            <a:gsLst>
              <a:gs pos="2000">
                <a:schemeClr val="accent5"/>
              </a:gs>
              <a:gs pos="100000">
                <a:schemeClr val="accent1">
                  <a:lumMod val="75000"/>
                </a:schemeClr>
              </a:gs>
            </a:gsLst>
            <a:lin ang="0" scaled="1"/>
          </a:gradFill>
          <a:ln>
            <a:noFill/>
          </a:ln>
          <a:effectLst>
            <a:outerShdw blurRad="254000" dist="63500" dir="5400000" algn="t" rotWithShape="0">
              <a:schemeClr val="tx1">
                <a:lumMod val="85000"/>
                <a:lumOff val="1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latin typeface="Arial"/>
                <a:ea typeface="微软雅黑"/>
                <a:cs typeface="Segoe UI" panose="020B0502040204020203" pitchFamily="34" charset="0"/>
                <a:sym typeface="Arial"/>
              </a:rPr>
              <a:t>Learn More</a:t>
            </a:r>
            <a:endParaRPr lang="id-ID" sz="1100" dirty="0">
              <a:latin typeface="Arial"/>
              <a:ea typeface="微软雅黑"/>
              <a:cs typeface="Segoe UI" panose="020B0502040204020203" pitchFamily="34" charset="0"/>
              <a:sym typeface="Arial"/>
            </a:endParaRPr>
          </a:p>
        </p:txBody>
      </p:sp>
      <p:sp>
        <p:nvSpPr>
          <p:cNvPr id="43" name="Rectangle 15" descr="e7d195523061f1c03a90ee8e42cb24248e56383cd534985688F9F494128731F165EE95AB4B0C0A38076AAEA07667B1565C446FC45FF01DFB0E885BCDBDF3A284F3DB14DA61DD97F0BAB2E6C668FB493187E5C5FDF083ADBDF78C8B43347D6AF35582F3E571D15D569395BE140F5E5E7AD78A776D8053828B7F0DBCC303A1467E48F8A6D5D211210D7C52903204C4C167"/>
          <p:cNvSpPr>
            <a:spLocks noChangeArrowheads="1"/>
          </p:cNvSpPr>
          <p:nvPr/>
        </p:nvSpPr>
        <p:spPr bwMode="auto">
          <a:xfrm>
            <a:off x="745877" y="3462873"/>
            <a:ext cx="3799413" cy="1073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2"/>
                </a:solidFill>
                <a:latin typeface="Arial"/>
                <a:ea typeface="微软雅黑"/>
                <a:cs typeface="+mn-ea"/>
                <a:sym typeface="Arial"/>
              </a:rPr>
              <a:t>“This is a sample text. insert your desired text here. Again. this is a dummy text. enter your own text here. This is a sample text. insert your desired text here. Again. this is a dummy text. enter your own text here.”</a:t>
            </a:r>
          </a:p>
        </p:txBody>
      </p:sp>
      <p:sp>
        <p:nvSpPr>
          <p:cNvPr id="44" name="Rectangle 15" descr="e7d195523061f1c03a90ee8e42cb24248e56383cd534985688F9F494128731F165EE95AB4B0C0A38076AAEA07667B1565C446FC45FF01DFB0E885BCDBDF3A284F3DB14DA61DD97F0BAB2E6C668FB493187E5C5FDF083ADBDF78C8B43347D6AF35582F3E571D15D569395BE140F5E5E7AD78A776D8053828B7F0DBCC303A1467E48F8A6D5D211210D7C52903204C4C167"/>
          <p:cNvSpPr>
            <a:spLocks noChangeArrowheads="1"/>
          </p:cNvSpPr>
          <p:nvPr/>
        </p:nvSpPr>
        <p:spPr bwMode="auto">
          <a:xfrm>
            <a:off x="6759576" y="938989"/>
            <a:ext cx="4471454" cy="476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100" dirty="0">
                <a:solidFill>
                  <a:schemeClr val="bg2"/>
                </a:solidFill>
                <a:latin typeface="Arial"/>
                <a:ea typeface="微软雅黑"/>
                <a:cs typeface="+mn-ea"/>
                <a:sym typeface="Arial"/>
              </a:rPr>
              <a:t>“This is a sample text. insert your desired text here. Again. this is a dummy text. enter your own text here. This is a sample text. </a:t>
            </a:r>
          </a:p>
        </p:txBody>
      </p:sp>
      <p:sp>
        <p:nvSpPr>
          <p:cNvPr id="4" name="e7d195523061f1c0" descr="e7d195523061f1c03a90ee8e42cb24248e56383cd534985688F9F494128731F165EE95AB4B0C0A38076AAEA07667B1565C446FC45FF01DFB0E885BCDBDF3A284F3DB14DA61DD97F0BAB2E6C668FB493187E5C5FDF083ADBDF78C8B43347D6AF35582F3E571D15D569395BE140F5E5E7AD78A776D8053828B7F0DBCC303A1467E48F8A6D5D211210D7C52903204C4C167" hidden="1"/>
          <p:cNvSpPr txBox="1"/>
          <p:nvPr/>
        </p:nvSpPr>
        <p:spPr>
          <a:xfrm>
            <a:off x="-355600" y="1803400"/>
            <a:ext cx="284693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latin typeface="Arial"/>
                <a:ea typeface="微软雅黑"/>
                <a:sym typeface="Arial"/>
              </a:rPr>
              <a:t>e7d195523061f1c03a90ee8e42cb24248e56383cd534985688F9F494128731F165EE95AB4B0C0A38076AAEA07667B1565C446FC45FF01DFB0E885BCDBDF3A284F3DB14DA61DD97F0BAB2E6C668FB493187E5C5FDF083ADBDF78C8B43347D6AF35582F3E571D15D569395BE140F5E5E7AD78A776D8053828B7F0DBCC303A1467E48F8A6D5D211210D7C52903204C4C167</a:t>
            </a:r>
            <a:endParaRPr lang="zh-CN" altLang="en-US" sz="100">
              <a:latin typeface="Arial"/>
              <a:ea typeface="微软雅黑"/>
              <a:sym typeface="Arial"/>
            </a:endParaRPr>
          </a:p>
        </p:txBody>
      </p:sp>
    </p:spTree>
  </p:cSld>
  <p:clrMapOvr>
    <a:masterClrMapping/>
  </p:clrMapOvr>
  <p:transition spd="med" advTm="479">
    <p:pull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descr="e7d195523061f1c03a90ee8e42cb24248e56383cd534985688F9F494128731F165EE95AB4B0C0A38076AAEA07667B1565C446FC45FF01DFB0E885BCDBDF3A284F3DB14DA61DD97F0BAB2E6C668FB493187E5C5FDF083ADBDF78C8B43347D6AF35582F3E571D15D569395BE140F5E5E7AD78A776D8053828B7F0DBCC303A1467E48F8A6D5D211210D7C52903204C4C167"/>
          <p:cNvSpPr/>
          <p:nvPr/>
        </p:nvSpPr>
        <p:spPr>
          <a:xfrm>
            <a:off x="9493045" y="1826583"/>
            <a:ext cx="2698955" cy="168008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Arial"/>
              <a:ea typeface="微软雅黑"/>
              <a:sym typeface="Arial"/>
            </a:endParaRPr>
          </a:p>
        </p:txBody>
      </p:sp>
      <p:sp>
        <p:nvSpPr>
          <p:cNvPr id="11" name="Rectangle: Rounded Corners 10" descr="e7d195523061f1c03a90ee8e42cb24248e56383cd534985688F9F494128731F165EE95AB4B0C0A38076AAEA07667B1565C446FC45FF01DFB0E885BCDBDF3A284F3DB14DA61DD97F0BAB2E6C668FB493187E5C5FDF083ADBDF78C8B43347D6AF35582F3E571D15D569395BE140F5E5E7AD78A776D8053828B7F0DBCC303A1467E48F8A6D5D211210D7C52903204C4C167"/>
          <p:cNvSpPr/>
          <p:nvPr/>
        </p:nvSpPr>
        <p:spPr>
          <a:xfrm>
            <a:off x="800926" y="1395061"/>
            <a:ext cx="360000" cy="36000"/>
          </a:xfrm>
          <a:prstGeom prst="roundRect">
            <a:avLst>
              <a:gd name="adj" fmla="val 1232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d-ID">
              <a:gradFill>
                <a:gsLst>
                  <a:gs pos="2000">
                    <a:schemeClr val="accent1"/>
                  </a:gs>
                  <a:gs pos="100000">
                    <a:schemeClr val="accent5"/>
                  </a:gs>
                </a:gsLst>
                <a:lin ang="0" scaled="0"/>
              </a:gradFill>
              <a:latin typeface="Arial"/>
              <a:ea typeface="微软雅黑"/>
              <a:sym typeface="Arial"/>
            </a:endParaRPr>
          </a:p>
        </p:txBody>
      </p:sp>
      <p:sp>
        <p:nvSpPr>
          <p:cNvPr id="12" name="TextBox 11" descr="e7d195523061f1c03a90ee8e42cb24248e56383cd534985688F9F494128731F165EE95AB4B0C0A38076AAEA07667B1565C446FC45FF01DFB0E885BCDBDF3A284F3DB14DA61DD97F0BAB2E6C668FB493187E5C5FDF083ADBDF78C8B43347D6AF35582F3E571D15D569395BE140F5E5E7AD78A776D8053828B7F0DBCC303A1467E48F8A6D5D211210D7C52903204C4C167"/>
          <p:cNvSpPr txBox="1"/>
          <p:nvPr/>
        </p:nvSpPr>
        <p:spPr>
          <a:xfrm>
            <a:off x="692976" y="1439900"/>
            <a:ext cx="29992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gradFill>
                  <a:gsLst>
                    <a:gs pos="2000">
                      <a:schemeClr val="accent5"/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0" scaled="1"/>
                </a:gradFill>
                <a:latin typeface="Arial"/>
                <a:ea typeface="微软雅黑"/>
                <a:cs typeface="Segoe UI Light" panose="020B0502040204020203" pitchFamily="34" charset="0"/>
                <a:sym typeface="Arial"/>
              </a:rPr>
              <a:t>NEW</a:t>
            </a:r>
          </a:p>
          <a:p>
            <a:r>
              <a:rPr lang="en-US" altLang="zh-CN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cs typeface="Segoe UI Light" panose="020B0502040204020203" pitchFamily="34" charset="0"/>
                <a:sym typeface="Arial"/>
              </a:rPr>
              <a:t>PROJECT</a:t>
            </a:r>
            <a:endParaRPr lang="id-ID" sz="4000" b="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微软雅黑"/>
              <a:cs typeface="Segoe UI Light" panose="020B0502040204020203" pitchFamily="34" charset="0"/>
              <a:sym typeface="Arial"/>
            </a:endParaRPr>
          </a:p>
        </p:txBody>
      </p:sp>
      <p:sp>
        <p:nvSpPr>
          <p:cNvPr id="13" name="Rectangle 12" descr="e7d195523061f1c03a90ee8e42cb24248e56383cd534985688F9F494128731F165EE95AB4B0C0A38076AAEA07667B1565C446FC45FF01DFB0E885BCDBDF3A284F3DB14DA61DD97F0BAB2E6C668FB493187E5C5FDF083ADBDF78C8B43347D6AF35582F3E571D15D569395BE140F5E5E7AD78A776D8053828B7F0DBCC303A1467E48F8A6D5D211210D7C52903204C4C167"/>
          <p:cNvSpPr/>
          <p:nvPr/>
        </p:nvSpPr>
        <p:spPr>
          <a:xfrm>
            <a:off x="692976" y="2689444"/>
            <a:ext cx="9188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1">
                    <a:lumMod val="75000"/>
                  </a:schemeClr>
                </a:solidFill>
                <a:latin typeface="Arial"/>
                <a:ea typeface="微软雅黑"/>
                <a:cs typeface="Segoe UI Light" panose="020B0502040204020203" pitchFamily="34" charset="0"/>
                <a:sym typeface="Arial"/>
              </a:rPr>
              <a:t>Business</a:t>
            </a:r>
            <a:endParaRPr lang="id-ID" sz="1400" dirty="0">
              <a:solidFill>
                <a:schemeClr val="bg1">
                  <a:lumMod val="75000"/>
                </a:schemeClr>
              </a:solidFill>
              <a:latin typeface="Arial"/>
              <a:ea typeface="微软雅黑"/>
              <a:cs typeface="Segoe UI Light" panose="020B0502040204020203" pitchFamily="34" charset="0"/>
              <a:sym typeface="Arial"/>
            </a:endParaRPr>
          </a:p>
        </p:txBody>
      </p:sp>
      <p:sp>
        <p:nvSpPr>
          <p:cNvPr id="15" name="Rectangle 14" descr="e7d195523061f1c03a90ee8e42cb24248e56383cd534985688F9F494128731F165EE95AB4B0C0A38076AAEA07667B1565C446FC45FF01DFB0E885BCDBDF3A284F3DB14DA61DD97F0BAB2E6C668FB493187E5C5FDF083ADBDF78C8B43347D6AF35582F3E571D15D569395BE140F5E5E7AD78A776D8053828B7F0DBCC303A1467E48F8A6D5D211210D7C52903204C4C167"/>
          <p:cNvSpPr/>
          <p:nvPr/>
        </p:nvSpPr>
        <p:spPr>
          <a:xfrm>
            <a:off x="4095135" y="5177913"/>
            <a:ext cx="2698955" cy="16800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Arial"/>
              <a:ea typeface="微软雅黑"/>
              <a:sym typeface="Arial"/>
            </a:endParaRPr>
          </a:p>
        </p:txBody>
      </p:sp>
      <p:sp>
        <p:nvSpPr>
          <p:cNvPr id="28" name="Rectangle 27" descr="e7d195523061f1c03a90ee8e42cb24248e56383cd534985688F9F494128731F165EE95AB4B0C0A38076AAEA07667B1565C446FC45FF01DFB0E885BCDBDF3A284F3DB14DA61DD97F0BAB2E6C668FB493187E5C5FDF083ADBDF78C8B43347D6AF35582F3E571D15D569395BE140F5E5E7AD78A776D8053828B7F0DBCC303A1467E48F8A6D5D211210D7C52903204C4C167"/>
          <p:cNvSpPr/>
          <p:nvPr/>
        </p:nvSpPr>
        <p:spPr>
          <a:xfrm>
            <a:off x="6793270" y="1826583"/>
            <a:ext cx="2698955" cy="168008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Arial"/>
              <a:ea typeface="微软雅黑"/>
              <a:sym typeface="Arial"/>
            </a:endParaRPr>
          </a:p>
        </p:txBody>
      </p:sp>
      <p:sp>
        <p:nvSpPr>
          <p:cNvPr id="4" name="Rectangle 3" descr="e7d195523061f1c03a90ee8e42cb24248e56383cd534985688F9F494128731F165EE95AB4B0C0A38076AAEA07667B1565C446FC45FF01DFB0E885BCDBDF3A284F3DB14DA61DD97F0BAB2E6C668FB493187E5C5FDF083ADBDF78C8B43347D6AF35582F3E571D15D569395BE140F5E5E7AD78A776D8053828B7F0DBCC303A1467E48F8A6D5D211210D7C52903204C4C167"/>
          <p:cNvSpPr/>
          <p:nvPr/>
        </p:nvSpPr>
        <p:spPr>
          <a:xfrm>
            <a:off x="2498008" y="3473589"/>
            <a:ext cx="4379042" cy="1746250"/>
          </a:xfrm>
          <a:prstGeom prst="rect">
            <a:avLst/>
          </a:prstGeom>
          <a:gradFill>
            <a:gsLst>
              <a:gs pos="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10800000" scaled="1"/>
          </a:gradFill>
          <a:ln>
            <a:noFill/>
          </a:ln>
          <a:effectLst>
            <a:outerShdw blurRad="381000" sx="102000" sy="102000" algn="ctr" rotWithShape="0">
              <a:schemeClr val="tx1">
                <a:lumMod val="85000"/>
                <a:lumOff val="1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Arial"/>
              <a:ea typeface="微软雅黑"/>
              <a:sym typeface="Arial"/>
            </a:endParaRPr>
          </a:p>
        </p:txBody>
      </p:sp>
      <p:sp>
        <p:nvSpPr>
          <p:cNvPr id="29" name="TextBox 28" descr="e7d195523061f1c03a90ee8e42cb24248e56383cd534985688F9F494128731F165EE95AB4B0C0A38076AAEA07667B1565C446FC45FF01DFB0E885BCDBDF3A284F3DB14DA61DD97F0BAB2E6C668FB493187E5C5FDF083ADBDF78C8B43347D6AF35582F3E571D15D569395BE140F5E5E7AD78A776D8053828B7F0DBCC303A1467E48F8A6D5D211210D7C52903204C4C167"/>
          <p:cNvSpPr txBox="1"/>
          <p:nvPr/>
        </p:nvSpPr>
        <p:spPr>
          <a:xfrm>
            <a:off x="4318653" y="933396"/>
            <a:ext cx="43109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Arial"/>
                <a:ea typeface="微软雅黑"/>
                <a:cs typeface="Segoe UI Light" panose="020B0502040204020203" pitchFamily="34" charset="0"/>
                <a:sym typeface="Arial"/>
              </a:rPr>
              <a:t>Overview Our Business</a:t>
            </a:r>
            <a:endParaRPr lang="id-ID" sz="2400" dirty="0">
              <a:solidFill>
                <a:schemeClr val="bg1">
                  <a:lumMod val="95000"/>
                </a:schemeClr>
              </a:solidFill>
              <a:latin typeface="Arial"/>
              <a:ea typeface="微软雅黑"/>
              <a:cs typeface="Segoe UI Light" panose="020B0502040204020203" pitchFamily="34" charset="0"/>
              <a:sym typeface="Arial"/>
            </a:endParaRPr>
          </a:p>
        </p:txBody>
      </p:sp>
      <p:sp>
        <p:nvSpPr>
          <p:cNvPr id="30" name="Rectangle 29" descr="e7d195523061f1c03a90ee8e42cb24248e56383cd534985688F9F494128731F165EE95AB4B0C0A38076AAEA07667B1565C446FC45FF01DFB0E885BCDBDF3A284F3DB14DA61DD97F0BAB2E6C668FB493187E5C5FDF083ADBDF78C8B43347D6AF35582F3E571D15D569395BE140F5E5E7AD78A776D8053828B7F0DBCC303A1467E48F8A6D5D211210D7C52903204C4C167"/>
          <p:cNvSpPr/>
          <p:nvPr/>
        </p:nvSpPr>
        <p:spPr>
          <a:xfrm>
            <a:off x="4325003" y="1321069"/>
            <a:ext cx="12361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/>
                <a:ea typeface="微软雅黑"/>
                <a:cs typeface="Segoe UI Light" panose="020B0502040204020203" pitchFamily="34" charset="0"/>
                <a:sym typeface="Arial"/>
              </a:rPr>
              <a:t>Let’s Support</a:t>
            </a:r>
            <a:endParaRPr lang="id-ID" sz="1400" dirty="0">
              <a:solidFill>
                <a:schemeClr val="bg1">
                  <a:lumMod val="75000"/>
                </a:schemeClr>
              </a:solidFill>
              <a:latin typeface="Arial"/>
              <a:ea typeface="微软雅黑"/>
              <a:cs typeface="Segoe UI Light" panose="020B0502040204020203" pitchFamily="34" charset="0"/>
              <a:sym typeface="Arial"/>
            </a:endParaRPr>
          </a:p>
        </p:txBody>
      </p:sp>
      <p:sp>
        <p:nvSpPr>
          <p:cNvPr id="33" name="Freeform 5" descr="e7d195523061f1c03a90ee8e42cb24248e56383cd534985688F9F494128731F165EE95AB4B0C0A38076AAEA07667B1565C446FC45FF01DFB0E885BCDBDF3A284F3DB14DA61DD97F0BAB2E6C668FB493187E5C5FDF083ADBDF78C8B43347D6AF35582F3E571D15D569395BE140F5E5E7AD78A776D8053828B7F0DBCC303A1467E48F8A6D5D211210D7C52903204C4C167"/>
          <p:cNvSpPr>
            <a:spLocks noChangeArrowheads="1"/>
          </p:cNvSpPr>
          <p:nvPr/>
        </p:nvSpPr>
        <p:spPr bwMode="auto">
          <a:xfrm>
            <a:off x="6306260" y="4238849"/>
            <a:ext cx="124644" cy="215730"/>
          </a:xfrm>
          <a:custGeom>
            <a:avLst/>
            <a:gdLst>
              <a:gd name="T0" fmla="*/ 917464 w 228"/>
              <a:gd name="T1" fmla="*/ 6378503 h 396"/>
              <a:gd name="T2" fmla="*/ 917464 w 228"/>
              <a:gd name="T3" fmla="*/ 6378503 h 396"/>
              <a:gd name="T4" fmla="*/ 20449952 w 228"/>
              <a:gd name="T5" fmla="*/ 25644259 h 396"/>
              <a:gd name="T6" fmla="*/ 917464 w 228"/>
              <a:gd name="T7" fmla="*/ 45951270 h 396"/>
              <a:gd name="T8" fmla="*/ 917464 w 228"/>
              <a:gd name="T9" fmla="*/ 45951270 h 396"/>
              <a:gd name="T10" fmla="*/ 0 w 228"/>
              <a:gd name="T11" fmla="*/ 47773648 h 396"/>
              <a:gd name="T12" fmla="*/ 3801645 w 228"/>
              <a:gd name="T13" fmla="*/ 51418403 h 396"/>
              <a:gd name="T14" fmla="*/ 6554398 w 228"/>
              <a:gd name="T15" fmla="*/ 50507395 h 396"/>
              <a:gd name="T16" fmla="*/ 6554398 w 228"/>
              <a:gd name="T17" fmla="*/ 50507395 h 396"/>
              <a:gd name="T18" fmla="*/ 28839639 w 228"/>
              <a:gd name="T19" fmla="*/ 28507892 h 396"/>
              <a:gd name="T20" fmla="*/ 28839639 w 228"/>
              <a:gd name="T21" fmla="*/ 28507892 h 396"/>
              <a:gd name="T22" fmla="*/ 29757103 w 228"/>
              <a:gd name="T23" fmla="*/ 25644259 h 396"/>
              <a:gd name="T24" fmla="*/ 29757103 w 228"/>
              <a:gd name="T25" fmla="*/ 25644259 h 396"/>
              <a:gd name="T26" fmla="*/ 29757103 w 228"/>
              <a:gd name="T27" fmla="*/ 25644259 h 396"/>
              <a:gd name="T28" fmla="*/ 28839639 w 228"/>
              <a:gd name="T29" fmla="*/ 22910511 h 396"/>
              <a:gd name="T30" fmla="*/ 28839639 w 228"/>
              <a:gd name="T31" fmla="*/ 22910511 h 396"/>
              <a:gd name="T32" fmla="*/ 6554398 w 228"/>
              <a:gd name="T33" fmla="*/ 911369 h 396"/>
              <a:gd name="T34" fmla="*/ 6554398 w 228"/>
              <a:gd name="T35" fmla="*/ 911369 h 396"/>
              <a:gd name="T36" fmla="*/ 3801645 w 228"/>
              <a:gd name="T37" fmla="*/ 0 h 396"/>
              <a:gd name="T38" fmla="*/ 0 w 228"/>
              <a:gd name="T39" fmla="*/ 3644756 h 396"/>
              <a:gd name="T40" fmla="*/ 917464 w 228"/>
              <a:gd name="T41" fmla="*/ 6378503 h 39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28" h="396">
                <a:moveTo>
                  <a:pt x="7" y="49"/>
                </a:moveTo>
                <a:lnTo>
                  <a:pt x="7" y="49"/>
                </a:lnTo>
                <a:cubicBezTo>
                  <a:pt x="156" y="197"/>
                  <a:pt x="156" y="197"/>
                  <a:pt x="156" y="197"/>
                </a:cubicBezTo>
                <a:cubicBezTo>
                  <a:pt x="7" y="353"/>
                  <a:pt x="7" y="353"/>
                  <a:pt x="7" y="353"/>
                </a:cubicBezTo>
                <a:cubicBezTo>
                  <a:pt x="0" y="353"/>
                  <a:pt x="0" y="360"/>
                  <a:pt x="0" y="367"/>
                </a:cubicBezTo>
                <a:cubicBezTo>
                  <a:pt x="0" y="388"/>
                  <a:pt x="15" y="395"/>
                  <a:pt x="29" y="395"/>
                </a:cubicBezTo>
                <a:cubicBezTo>
                  <a:pt x="36" y="395"/>
                  <a:pt x="43" y="395"/>
                  <a:pt x="50" y="388"/>
                </a:cubicBezTo>
                <a:cubicBezTo>
                  <a:pt x="220" y="219"/>
                  <a:pt x="220" y="219"/>
                  <a:pt x="220" y="219"/>
                </a:cubicBezTo>
                <a:cubicBezTo>
                  <a:pt x="227" y="212"/>
                  <a:pt x="227" y="205"/>
                  <a:pt x="227" y="197"/>
                </a:cubicBezTo>
                <a:cubicBezTo>
                  <a:pt x="227" y="190"/>
                  <a:pt x="227" y="183"/>
                  <a:pt x="220" y="176"/>
                </a:cubicBezTo>
                <a:cubicBezTo>
                  <a:pt x="50" y="7"/>
                  <a:pt x="50" y="7"/>
                  <a:pt x="50" y="7"/>
                </a:cubicBezTo>
                <a:cubicBezTo>
                  <a:pt x="43" y="7"/>
                  <a:pt x="36" y="0"/>
                  <a:pt x="29" y="0"/>
                </a:cubicBezTo>
                <a:cubicBezTo>
                  <a:pt x="15" y="0"/>
                  <a:pt x="0" y="14"/>
                  <a:pt x="0" y="28"/>
                </a:cubicBezTo>
                <a:cubicBezTo>
                  <a:pt x="0" y="42"/>
                  <a:pt x="7" y="49"/>
                  <a:pt x="7" y="49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>
              <a:latin typeface="Arial"/>
              <a:ea typeface="微软雅黑"/>
              <a:sym typeface="Arial"/>
            </a:endParaRPr>
          </a:p>
        </p:txBody>
      </p:sp>
      <p:sp>
        <p:nvSpPr>
          <p:cNvPr id="24" name="TextBox 44" descr="e7d195523061f1c03a90ee8e42cb24248e56383cd534985688F9F494128731F165EE95AB4B0C0A38076AAEA07667B1565C446FC45FF01DFB0E885BCDBDF3A284F3DB14DA61DD97F0BAB2E6C668FB493187E5C5FDF083ADBDF78C8B43347D6AF35582F3E571D15D569395BE140F5E5E7AD78A776D8053828B7F0DBCC303A1467E48F8A6D5D211210D7C52903204C4C167"/>
          <p:cNvSpPr txBox="1"/>
          <p:nvPr/>
        </p:nvSpPr>
        <p:spPr>
          <a:xfrm flipH="1">
            <a:off x="6917337" y="2023775"/>
            <a:ext cx="1898689" cy="36735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/>
                <a:ea typeface="微软雅黑"/>
                <a:cs typeface="Segoe UI Light" panose="020B0502040204020203" pitchFamily="34" charset="0"/>
                <a:sym typeface="Arial"/>
              </a:rPr>
              <a:t>Option One</a:t>
            </a:r>
            <a:endParaRPr lang="id-ID" dirty="0">
              <a:solidFill>
                <a:schemeClr val="bg1"/>
              </a:solidFill>
              <a:latin typeface="Arial"/>
              <a:ea typeface="微软雅黑"/>
              <a:cs typeface="Segoe UI Light" panose="020B0502040204020203" pitchFamily="34" charset="0"/>
              <a:sym typeface="Arial"/>
            </a:endParaRPr>
          </a:p>
        </p:txBody>
      </p:sp>
      <p:sp>
        <p:nvSpPr>
          <p:cNvPr id="25" name="TextBox 45" descr="e7d195523061f1c03a90ee8e42cb24248e56383cd534985688F9F494128731F165EE95AB4B0C0A38076AAEA07667B1565C446FC45FF01DFB0E885BCDBDF3A284F3DB14DA61DD97F0BAB2E6C668FB493187E5C5FDF083ADBDF78C8B43347D6AF35582F3E571D15D569395BE140F5E5E7AD78A776D8053828B7F0DBCC303A1467E48F8A6D5D211210D7C52903204C4C167"/>
          <p:cNvSpPr txBox="1"/>
          <p:nvPr/>
        </p:nvSpPr>
        <p:spPr>
          <a:xfrm flipH="1">
            <a:off x="6917336" y="2355993"/>
            <a:ext cx="22647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400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Lorem ipsum dolor sit amet put any thing here please be it</a:t>
            </a:r>
            <a:endParaRPr lang="en-US" sz="1400" b="1" dirty="0">
              <a:solidFill>
                <a:schemeClr val="bg1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26" name="TextBox 44" descr="e7d195523061f1c03a90ee8e42cb24248e56383cd534985688F9F494128731F165EE95AB4B0C0A38076AAEA07667B1565C446FC45FF01DFB0E885BCDBDF3A284F3DB14DA61DD97F0BAB2E6C668FB493187E5C5FDF083ADBDF78C8B43347D6AF35582F3E571D15D569395BE140F5E5E7AD78A776D8053828B7F0DBCC303A1467E48F8A6D5D211210D7C52903204C4C167"/>
          <p:cNvSpPr txBox="1"/>
          <p:nvPr/>
        </p:nvSpPr>
        <p:spPr>
          <a:xfrm flipH="1">
            <a:off x="9679587" y="2080925"/>
            <a:ext cx="1898689" cy="36735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/>
                <a:ea typeface="微软雅黑"/>
                <a:cs typeface="Segoe UI Light" panose="020B0502040204020203" pitchFamily="34" charset="0"/>
                <a:sym typeface="Arial"/>
              </a:rPr>
              <a:t>Option </a:t>
            </a:r>
            <a:r>
              <a:rPr lang="en-US" altLang="zh-CN" dirty="0">
                <a:solidFill>
                  <a:schemeClr val="bg1"/>
                </a:solidFill>
                <a:latin typeface="Arial"/>
                <a:ea typeface="微软雅黑"/>
                <a:cs typeface="Segoe UI Light" panose="020B0502040204020203" pitchFamily="34" charset="0"/>
                <a:sym typeface="Arial"/>
              </a:rPr>
              <a:t>Two</a:t>
            </a:r>
            <a:endParaRPr lang="id-ID" dirty="0">
              <a:solidFill>
                <a:schemeClr val="bg1"/>
              </a:solidFill>
              <a:latin typeface="Arial"/>
              <a:ea typeface="微软雅黑"/>
              <a:cs typeface="Segoe UI Light" panose="020B0502040204020203" pitchFamily="34" charset="0"/>
              <a:sym typeface="Arial"/>
            </a:endParaRPr>
          </a:p>
        </p:txBody>
      </p:sp>
      <p:sp>
        <p:nvSpPr>
          <p:cNvPr id="27" name="TextBox 45" descr="e7d195523061f1c03a90ee8e42cb24248e56383cd534985688F9F494128731F165EE95AB4B0C0A38076AAEA07667B1565C446FC45FF01DFB0E885BCDBDF3A284F3DB14DA61DD97F0BAB2E6C668FB493187E5C5FDF083ADBDF78C8B43347D6AF35582F3E571D15D569395BE140F5E5E7AD78A776D8053828B7F0DBCC303A1467E48F8A6D5D211210D7C52903204C4C167"/>
          <p:cNvSpPr txBox="1"/>
          <p:nvPr/>
        </p:nvSpPr>
        <p:spPr>
          <a:xfrm flipH="1">
            <a:off x="9679586" y="2413143"/>
            <a:ext cx="22647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400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Lorem ipsum dolor sit amet put any thing here please be it</a:t>
            </a:r>
            <a:endParaRPr lang="en-US" sz="1400" b="1" dirty="0">
              <a:solidFill>
                <a:schemeClr val="bg1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40" name="Rectangle 15" descr="e7d195523061f1c03a90ee8e42cb24248e56383cd534985688F9F494128731F165EE95AB4B0C0A38076AAEA07667B1565C446FC45FF01DFB0E885BCDBDF3A284F3DB14DA61DD97F0BAB2E6C668FB493187E5C5FDF083ADBDF78C8B43347D6AF35582F3E571D15D569395BE140F5E5E7AD78A776D8053828B7F0DBCC303A1467E48F8A6D5D211210D7C52903204C4C167"/>
          <p:cNvSpPr>
            <a:spLocks noChangeArrowheads="1"/>
          </p:cNvSpPr>
          <p:nvPr/>
        </p:nvSpPr>
        <p:spPr bwMode="auto">
          <a:xfrm>
            <a:off x="2860427" y="3748623"/>
            <a:ext cx="3235573" cy="124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“This is a sample text. insert your desired text here. Again. this is a dummy text. enter your own text here. This is a sample text.</a:t>
            </a:r>
          </a:p>
        </p:txBody>
      </p:sp>
      <p:sp>
        <p:nvSpPr>
          <p:cNvPr id="41" name="TextBox 44" descr="e7d195523061f1c03a90ee8e42cb24248e56383cd534985688F9F494128731F165EE95AB4B0C0A38076AAEA07667B1565C446FC45FF01DFB0E885BCDBDF3A284F3DB14DA61DD97F0BAB2E6C668FB493187E5C5FDF083ADBDF78C8B43347D6AF35582F3E571D15D569395BE140F5E5E7AD78A776D8053828B7F0DBCC303A1467E48F8A6D5D211210D7C52903204C4C167"/>
          <p:cNvSpPr txBox="1"/>
          <p:nvPr/>
        </p:nvSpPr>
        <p:spPr>
          <a:xfrm flipH="1">
            <a:off x="4345587" y="5433725"/>
            <a:ext cx="1898689" cy="36735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/>
                <a:ea typeface="微软雅黑"/>
                <a:cs typeface="Segoe UI Light" panose="020B0502040204020203" pitchFamily="34" charset="0"/>
                <a:sym typeface="Arial"/>
              </a:rPr>
              <a:t>Option </a:t>
            </a:r>
            <a:r>
              <a:rPr lang="en-US" altLang="zh-CN" dirty="0">
                <a:solidFill>
                  <a:schemeClr val="bg1"/>
                </a:solidFill>
                <a:latin typeface="Arial"/>
                <a:ea typeface="微软雅黑"/>
                <a:cs typeface="Segoe UI Light" panose="020B0502040204020203" pitchFamily="34" charset="0"/>
                <a:sym typeface="Arial"/>
              </a:rPr>
              <a:t>Three</a:t>
            </a:r>
            <a:endParaRPr lang="id-ID" dirty="0">
              <a:solidFill>
                <a:schemeClr val="bg1"/>
              </a:solidFill>
              <a:latin typeface="Arial"/>
              <a:ea typeface="微软雅黑"/>
              <a:cs typeface="Segoe UI Light" panose="020B0502040204020203" pitchFamily="34" charset="0"/>
              <a:sym typeface="Arial"/>
            </a:endParaRPr>
          </a:p>
        </p:txBody>
      </p:sp>
      <p:sp>
        <p:nvSpPr>
          <p:cNvPr id="42" name="TextBox 45" descr="e7d195523061f1c03a90ee8e42cb24248e56383cd534985688F9F494128731F165EE95AB4B0C0A38076AAEA07667B1565C446FC45FF01DFB0E885BCDBDF3A284F3DB14DA61DD97F0BAB2E6C668FB493187E5C5FDF083ADBDF78C8B43347D6AF35582F3E571D15D569395BE140F5E5E7AD78A776D8053828B7F0DBCC303A1467E48F8A6D5D211210D7C52903204C4C167"/>
          <p:cNvSpPr txBox="1"/>
          <p:nvPr/>
        </p:nvSpPr>
        <p:spPr>
          <a:xfrm flipH="1">
            <a:off x="4345586" y="5765943"/>
            <a:ext cx="22647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400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Lorem ipsum dolor sit amet put any thing here please be it</a:t>
            </a:r>
            <a:endParaRPr lang="en-US" sz="1400" b="1" dirty="0">
              <a:solidFill>
                <a:schemeClr val="bg1"/>
              </a:solidFill>
              <a:latin typeface="Arial"/>
              <a:ea typeface="微软雅黑"/>
              <a:sym typeface="Arial"/>
            </a:endParaRPr>
          </a:p>
        </p:txBody>
      </p:sp>
      <p:pic>
        <p:nvPicPr>
          <p:cNvPr id="43" name="图片占位符 42" descr="e7d195523061f1c03a90ee8e42cb24248e56383cd534985688F9F494128731F165EE95AB4B0C0A38076AAEA07667B1565C446FC45FF01DFB0E885BCDBDF3A284F3DB14DA61DD97F0BAB2E6C668FB493187E5C5FDF083ADBDF78C8B43347D6AF35582F3E571D15D569395BE140F5E5E7AD78A776D8053828B7F0DBCC303A1467E48F8A6D5D211210D7C52903204C4C167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44" name="Picture 2" descr="e7d195523061f1c03a90ee8e42cb24248e56383cd534985688F9F494128731F165EE95AB4B0C0A38076AAEA07667B1565C446FC45FF01DFB0E885BCDBDF3A284F3DB14DA61DD97F0BAB2E6C668FB493187E5C5FDF083ADBDF78C8B43347D6AF35582F3E571D15D569395BE140F5E5E7AD78A776D8053828B7F0DBCC303A1467E48F8A6D5D211210D7C52903204C4C167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e7d195523061f1c03a90ee8e42cb24248e56383cd534985688F9F494128731F165EE95AB4B0C0A38076AAEA07667B1565C446FC45FF01DFB0E885BCDBDF3A284F3DB14DA61DD97F0BAB2E6C668FB493187E5C5FDF083ADBDF78C8B43347D6AF35582F3E571D15D569395BE140F5E5E7AD78A776D8053828B7F0DBCC303A1467E48F8A6D5D211210D7C52903204C4C167"/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e7d195523061f1c03a90ee8e42cb24248e56383cd534985688F9F494128731F165EE95AB4B0C0A38076AAEA07667B1565C446FC45FF01DFB0E885BCDBDF3A284F3DB14DA61DD97F0BAB2E6C668FB493187E5C5FDF083ADBDF78C8B43347D6AF35582F3E571D15D569395BE140F5E5E7AD78A776D8053828B7F0DBCC303A1467E48F8A6D5D211210D7C52903204C4C167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Rectangle: Rounded Corners 40" descr="e7d195523061f1c03a90ee8e42cb24248e56383cd534985688F9F494128731F165EE95AB4B0C0A38076AAEA07667B1565C446FC45FF01DFB0E885BCDBDF3A284F3DB14DA61DD97F0BAB2E6C668FB493187E5C5FDF083ADBDF78C8B43347D6AF35582F3E571D15D569395BE140F5E5E7AD78A776D8053828B7F0DBCC303A1467E48F8A6D5D211210D7C52903204C4C167"/>
          <p:cNvSpPr/>
          <p:nvPr/>
        </p:nvSpPr>
        <p:spPr>
          <a:xfrm>
            <a:off x="737897" y="3392488"/>
            <a:ext cx="1335450" cy="351080"/>
          </a:xfrm>
          <a:prstGeom prst="roundRect">
            <a:avLst>
              <a:gd name="adj" fmla="val 50000"/>
            </a:avLst>
          </a:prstGeom>
          <a:gradFill>
            <a:gsLst>
              <a:gs pos="2000">
                <a:schemeClr val="accent5"/>
              </a:gs>
              <a:gs pos="100000">
                <a:schemeClr val="accent1">
                  <a:lumMod val="75000"/>
                </a:schemeClr>
              </a:gs>
            </a:gsLst>
            <a:lin ang="0" scaled="1"/>
          </a:gradFill>
          <a:ln>
            <a:noFill/>
          </a:ln>
          <a:effectLst>
            <a:outerShdw blurRad="254000" dist="63500" dir="5400000" algn="t" rotWithShape="0">
              <a:schemeClr val="tx1">
                <a:lumMod val="85000"/>
                <a:lumOff val="1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latin typeface="Arial"/>
                <a:ea typeface="微软雅黑"/>
                <a:cs typeface="Segoe UI" panose="020B0502040204020203" pitchFamily="34" charset="0"/>
                <a:sym typeface="Arial"/>
              </a:rPr>
              <a:t>Learn More</a:t>
            </a:r>
            <a:endParaRPr lang="id-ID" sz="1100" dirty="0">
              <a:latin typeface="Arial"/>
              <a:ea typeface="微软雅黑"/>
              <a:cs typeface="Segoe UI" panose="020B0502040204020203" pitchFamily="34" charset="0"/>
              <a:sym typeface="Arial"/>
            </a:endParaRPr>
          </a:p>
        </p:txBody>
      </p:sp>
      <p:sp>
        <p:nvSpPr>
          <p:cNvPr id="2" name="e7d195523061f1c0" descr="e7d195523061f1c03a90ee8e42cb24248e56383cd534985688F9F494128731F165EE95AB4B0C0A38076AAEA07667B1565C446FC45FF01DFB0E885BCDBDF3A284F3DB14DA61DD97F0BAB2E6C668FB493187E5C5FDF083ADBDF78C8B43347D6AF35582F3E571D15D569395BE140F5E5E7AD78A776D8053828B7F0DBCC303A1467E48F8A6D5D211210D7C52903204C4C167" hidden="1"/>
          <p:cNvSpPr txBox="1"/>
          <p:nvPr/>
        </p:nvSpPr>
        <p:spPr>
          <a:xfrm>
            <a:off x="-355600" y="1803400"/>
            <a:ext cx="284693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latin typeface="Arial"/>
                <a:ea typeface="微软雅黑"/>
                <a:sym typeface="Arial"/>
              </a:rPr>
              <a:t>e7d195523061f1c03a90ee8e42cb24248e56383cd534985688F9F494128731F165EE95AB4B0C0A38076AAEA07667B1565C446FC45FF01DFB0E885BCDBDF3A284F3DB14DA61DD97F0BAB2E6C668FB493187E5C5FDF083ADBDF78C8B43347D6AF35582F3E571D15D569395BE140F5E5E7AD78A776D8053828B7F0DBCC303A1467E48F8A6D5D211210D7C52903204C4C167</a:t>
            </a:r>
            <a:endParaRPr lang="zh-CN" altLang="en-US" sz="100">
              <a:latin typeface="Arial"/>
              <a:ea typeface="微软雅黑"/>
              <a:sym typeface="Arial"/>
            </a:endParaRPr>
          </a:p>
        </p:txBody>
      </p:sp>
    </p:spTree>
  </p:cSld>
  <p:clrMapOvr>
    <a:masterClrMapping/>
  </p:clrMapOvr>
  <p:transition spd="slow" advTm="2399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 descr="e7d195523061f1c03a90ee8e42cb24248e56383cd534985688F9F494128731F165EE95AB4B0C0A38076AAEA07667B1565C446FC45FF01DFB0E885BCDBDF3A284F3DB14DA61DD97F0BAB2E6C668FB4931B99D40B68E3E163A3A4B4FF9E05F32600ADA91C98B4F08D1B805A2C545E5A028E2D477D6D81307A6D0037F75070707DD2AC68F0968EA62A7"/>
          <p:cNvSpPr/>
          <p:nvPr/>
        </p:nvSpPr>
        <p:spPr>
          <a:xfrm flipV="1">
            <a:off x="-1" y="1250585"/>
            <a:ext cx="8685503" cy="5114028"/>
          </a:xfrm>
          <a:custGeom>
            <a:avLst/>
            <a:gdLst>
              <a:gd name="connsiteX0" fmla="*/ 0 w 4736566"/>
              <a:gd name="connsiteY0" fmla="*/ 2788892 h 2788892"/>
              <a:gd name="connsiteX1" fmla="*/ 4736566 w 4736566"/>
              <a:gd name="connsiteY1" fmla="*/ 2788892 h 2788892"/>
              <a:gd name="connsiteX2" fmla="*/ 3342122 w 4736566"/>
              <a:gd name="connsiteY2" fmla="*/ 0 h 2788892"/>
              <a:gd name="connsiteX3" fmla="*/ 0 w 4736566"/>
              <a:gd name="connsiteY3" fmla="*/ 0 h 2788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36566" h="2788892">
                <a:moveTo>
                  <a:pt x="0" y="2788892"/>
                </a:moveTo>
                <a:lnTo>
                  <a:pt x="4736566" y="2788892"/>
                </a:lnTo>
                <a:lnTo>
                  <a:pt x="334212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latin typeface="Arial"/>
              <a:ea typeface="微软雅黑"/>
              <a:cs typeface="+mn-ea"/>
              <a:sym typeface="Arial"/>
            </a:endParaRPr>
          </a:p>
        </p:txBody>
      </p:sp>
      <p:grpSp>
        <p:nvGrpSpPr>
          <p:cNvPr id="21" name="Group 20" descr="e7d195523061f1c03a90ee8e42cb24248e56383cd534985688F9F494128731F165EE95AB4B0C0A38076AAEA07667B1565C446FC45FF01DFB0E885BCDBDF3A284F3DB14DA61DD97F0BAB2E6C668FB4931B99D40B68E3E163A3A4B4FF9E05F32600ADA91C98B4F08D1B805A2C545E5A028E2D477D6D81307A6D0037F75070707DD2AC68F0968EA62A7"/>
          <p:cNvGrpSpPr/>
          <p:nvPr/>
        </p:nvGrpSpPr>
        <p:grpSpPr>
          <a:xfrm>
            <a:off x="4735422" y="2657985"/>
            <a:ext cx="6548527" cy="1638300"/>
            <a:chOff x="4408798" y="3143250"/>
            <a:chExt cx="6548527" cy="1638300"/>
          </a:xfrm>
        </p:grpSpPr>
        <p:sp>
          <p:nvSpPr>
            <p:cNvPr id="4" name="Rectangle: Rounded Corners 3"/>
            <p:cNvSpPr/>
            <p:nvPr/>
          </p:nvSpPr>
          <p:spPr>
            <a:xfrm>
              <a:off x="4408798" y="3143250"/>
              <a:ext cx="6548527" cy="1638300"/>
            </a:xfrm>
            <a:prstGeom prst="roundRect">
              <a:avLst>
                <a:gd name="adj" fmla="val 2606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>
              <a:outerShdw blurRad="1270000" dist="546100" dir="5400000" sx="87000" sy="87000" algn="t" rotWithShape="0">
                <a:schemeClr val="accent1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800" b="1" dirty="0">
                <a:solidFill>
                  <a:schemeClr val="bg1">
                    <a:lumMod val="95000"/>
                    <a:alpha val="40000"/>
                  </a:schemeClr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987554" y="3515527"/>
              <a:ext cx="2653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rPr>
                <a:t>Company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987554" y="3808790"/>
              <a:ext cx="4824628" cy="7368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d-ID"/>
              </a:defPPr>
              <a:lvl1pPr>
                <a:lnSpc>
                  <a:spcPct val="120000"/>
                </a:lnSpc>
                <a:defRPr sz="1200">
                  <a:solidFill>
                    <a:schemeClr val="bg1">
                      <a:lumMod val="6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defRPr>
              </a:lvl1pPr>
            </a:lstStyle>
            <a:p>
              <a:r>
                <a:rPr lang="en-US" dirty="0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rPr>
                <a:t>Hey, hey, hey! It's Fat Company! Now I'm </a:t>
              </a:r>
              <a:r>
                <a:rPr lang="en-US" dirty="0" err="1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rPr>
                <a:t>gonna</a:t>
              </a:r>
              <a:r>
                <a:rPr lang="en-US" dirty="0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rPr>
                <a:t> sing a song for you, and this is </a:t>
              </a:r>
              <a:r>
                <a:rPr lang="en-US" dirty="0" err="1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rPr>
                <a:t>gonna</a:t>
              </a:r>
              <a:r>
                <a:rPr lang="en-US" dirty="0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rPr>
                <a:t> show you a thing or two. You'll have some fun now With me and the gang</a:t>
              </a:r>
            </a:p>
          </p:txBody>
        </p:sp>
      </p:grpSp>
      <p:grpSp>
        <p:nvGrpSpPr>
          <p:cNvPr id="35" name="Group 34" descr="e7d195523061f1c03a90ee8e42cb24248e56383cd534985688F9F494128731F165EE95AB4B0C0A38076AAEA07667B1565C446FC45FF01DFB0E885BCDBDF3A284F3DB14DA61DD97F0BAB2E6C668FB4931B99D40B68E3E163A3A4B4FF9E05F32600ADA91C98B4F08D1B805A2C545E5A028E2D477D6D81307A6D0037F75070707DD2AC68F0968EA62A7"/>
          <p:cNvGrpSpPr/>
          <p:nvPr/>
        </p:nvGrpSpPr>
        <p:grpSpPr>
          <a:xfrm>
            <a:off x="5743075" y="960931"/>
            <a:ext cx="4533220" cy="1495108"/>
            <a:chOff x="5817100" y="1494331"/>
            <a:chExt cx="4533220" cy="1495108"/>
          </a:xfrm>
        </p:grpSpPr>
        <p:grpSp>
          <p:nvGrpSpPr>
            <p:cNvPr id="22" name="Group 21"/>
            <p:cNvGrpSpPr/>
            <p:nvPr/>
          </p:nvGrpSpPr>
          <p:grpSpPr>
            <a:xfrm>
              <a:off x="5817100" y="1494331"/>
              <a:ext cx="4533220" cy="1495108"/>
              <a:chOff x="4408798" y="2861207"/>
              <a:chExt cx="6677709" cy="2202386"/>
            </a:xfrm>
          </p:grpSpPr>
          <p:sp>
            <p:nvSpPr>
              <p:cNvPr id="23" name="Rectangle: Rounded Corners 22"/>
              <p:cNvSpPr/>
              <p:nvPr/>
            </p:nvSpPr>
            <p:spPr>
              <a:xfrm>
                <a:off x="4408798" y="2861207"/>
                <a:ext cx="6548527" cy="2202386"/>
              </a:xfrm>
              <a:prstGeom prst="roundRect">
                <a:avLst>
                  <a:gd name="adj" fmla="val 2606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270000" dist="546100" dir="5400000" sx="87000" sy="87000" algn="t" rotWithShape="0">
                  <a:schemeClr val="accent1"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800" b="1" dirty="0">
                  <a:solidFill>
                    <a:schemeClr val="bg1">
                      <a:lumMod val="95000"/>
                      <a:alpha val="40000"/>
                    </a:schemeClr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5987554" y="3367438"/>
                <a:ext cx="5098953" cy="4987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id-ID"/>
                </a:defPPr>
                <a:lvl1pPr algn="ctr">
                  <a:defRPr sz="1600" b="1">
                    <a:gradFill flip="none" rotWithShape="1">
                      <a:gsLst>
                        <a:gs pos="0">
                          <a:schemeClr val="accent1"/>
                        </a:gs>
                        <a:gs pos="100000">
                          <a:schemeClr val="accent2"/>
                        </a:gs>
                      </a:gsLst>
                      <a:lin ang="0" scaled="1"/>
                      <a:tileRect/>
                    </a:gradFill>
                    <a:latin typeface="Rajdhani" panose="02000000000000000000" pitchFamily="2" charset="0"/>
                    <a:cs typeface="Rajdhani" panose="02000000000000000000" pitchFamily="2" charset="0"/>
                  </a:defRPr>
                </a:lvl1pPr>
              </a:lstStyle>
              <a:p>
                <a:pPr algn="l"/>
                <a:r>
                  <a:rPr lang="en-US" dirty="0">
                    <a:latin typeface="Arial"/>
                    <a:ea typeface="微软雅黑"/>
                    <a:cs typeface="+mn-ea"/>
                    <a:sym typeface="Arial"/>
                  </a:rPr>
                  <a:t>Company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5987552" y="3749959"/>
                <a:ext cx="4769228" cy="11152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id-ID"/>
                </a:defPPr>
                <a:lvl1pPr algn="ctr">
                  <a:lnSpc>
                    <a:spcPct val="120000"/>
                  </a:lnSpc>
                  <a:defRPr sz="1200">
                    <a:solidFill>
                      <a:schemeClr val="bg1">
                        <a:lumMod val="6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lvl1pPr>
              </a:lstStyle>
              <a:p>
                <a:pPr algn="l"/>
                <a:r>
                  <a:rPr lang="en-US" altLang="zh-CN" dirty="0">
                    <a:latin typeface="Arial"/>
                    <a:ea typeface="微软雅黑"/>
                    <a:cs typeface="+mn-ea"/>
                    <a:sym typeface="Arial"/>
                  </a:rPr>
                  <a:t>Hey, hey, hey! It's Fat Company! Now I'm </a:t>
                </a:r>
                <a:r>
                  <a:rPr lang="en-US" altLang="zh-CN" dirty="0" err="1">
                    <a:latin typeface="Arial"/>
                    <a:ea typeface="微软雅黑"/>
                    <a:cs typeface="+mn-ea"/>
                    <a:sym typeface="Arial"/>
                  </a:rPr>
                  <a:t>gonna</a:t>
                </a:r>
                <a:r>
                  <a:rPr lang="en-US" altLang="zh-CN" dirty="0">
                    <a:latin typeface="Arial"/>
                    <a:ea typeface="微软雅黑"/>
                    <a:cs typeface="+mn-ea"/>
                    <a:sym typeface="Arial"/>
                  </a:rPr>
                  <a:t> sing a song for you, and this is </a:t>
                </a:r>
                <a:r>
                  <a:rPr lang="en-US" altLang="zh-CN" dirty="0" err="1">
                    <a:latin typeface="Arial"/>
                    <a:ea typeface="微软雅黑"/>
                    <a:cs typeface="+mn-ea"/>
                    <a:sym typeface="Arial"/>
                  </a:rPr>
                  <a:t>gonna</a:t>
                </a:r>
                <a:r>
                  <a:rPr lang="en-US" altLang="zh-CN" dirty="0">
                    <a:latin typeface="Arial"/>
                    <a:ea typeface="微软雅黑"/>
                    <a:cs typeface="+mn-ea"/>
                    <a:sym typeface="Arial"/>
                  </a:rPr>
                  <a:t> show you a thing or two. </a:t>
                </a:r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8895670" y="2695784"/>
              <a:ext cx="1036635" cy="141287"/>
              <a:chOff x="2717800" y="4976812"/>
              <a:chExt cx="1036635" cy="141287"/>
            </a:xfrm>
            <a:solidFill>
              <a:srgbClr val="FFC000"/>
            </a:solidFill>
          </p:grpSpPr>
          <p:sp>
            <p:nvSpPr>
              <p:cNvPr id="30" name="Star: 5 Points 29"/>
              <p:cNvSpPr/>
              <p:nvPr/>
            </p:nvSpPr>
            <p:spPr>
              <a:xfrm>
                <a:off x="2717800" y="4976812"/>
                <a:ext cx="141287" cy="141287"/>
              </a:xfrm>
              <a:prstGeom prst="star5">
                <a:avLst>
                  <a:gd name="adj" fmla="val 24123"/>
                  <a:gd name="hf" fmla="val 105146"/>
                  <a:gd name="vf" fmla="val 11055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  <p:sp>
            <p:nvSpPr>
              <p:cNvPr id="31" name="Star: 5 Points 30"/>
              <p:cNvSpPr/>
              <p:nvPr/>
            </p:nvSpPr>
            <p:spPr>
              <a:xfrm>
                <a:off x="2941637" y="4976812"/>
                <a:ext cx="141287" cy="141287"/>
              </a:xfrm>
              <a:prstGeom prst="star5">
                <a:avLst>
                  <a:gd name="adj" fmla="val 24123"/>
                  <a:gd name="hf" fmla="val 105146"/>
                  <a:gd name="vf" fmla="val 11055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  <p:sp>
            <p:nvSpPr>
              <p:cNvPr id="32" name="Star: 5 Points 31"/>
              <p:cNvSpPr/>
              <p:nvPr/>
            </p:nvSpPr>
            <p:spPr>
              <a:xfrm>
                <a:off x="3165474" y="4976812"/>
                <a:ext cx="141287" cy="141287"/>
              </a:xfrm>
              <a:prstGeom prst="star5">
                <a:avLst>
                  <a:gd name="adj" fmla="val 24123"/>
                  <a:gd name="hf" fmla="val 105146"/>
                  <a:gd name="vf" fmla="val 11055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  <p:sp>
            <p:nvSpPr>
              <p:cNvPr id="33" name="Star: 5 Points 32"/>
              <p:cNvSpPr/>
              <p:nvPr/>
            </p:nvSpPr>
            <p:spPr>
              <a:xfrm>
                <a:off x="3389311" y="4976812"/>
                <a:ext cx="141287" cy="141287"/>
              </a:xfrm>
              <a:prstGeom prst="star5">
                <a:avLst>
                  <a:gd name="adj" fmla="val 24123"/>
                  <a:gd name="hf" fmla="val 105146"/>
                  <a:gd name="vf" fmla="val 11055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  <p:sp>
            <p:nvSpPr>
              <p:cNvPr id="34" name="Star: 5 Points 33"/>
              <p:cNvSpPr/>
              <p:nvPr/>
            </p:nvSpPr>
            <p:spPr>
              <a:xfrm>
                <a:off x="3613148" y="4976812"/>
                <a:ext cx="141287" cy="141287"/>
              </a:xfrm>
              <a:prstGeom prst="star5">
                <a:avLst>
                  <a:gd name="adj" fmla="val 24123"/>
                  <a:gd name="hf" fmla="val 105146"/>
                  <a:gd name="vf" fmla="val 11055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</p:grpSp>
      </p:grpSp>
      <p:grpSp>
        <p:nvGrpSpPr>
          <p:cNvPr id="36" name="Group 35" descr="e7d195523061f1c03a90ee8e42cb24248e56383cd534985688F9F494128731F165EE95AB4B0C0A38076AAEA07667B1565C446FC45FF01DFB0E885BCDBDF3A284F3DB14DA61DD97F0BAB2E6C668FB4931B99D40B68E3E163A3A4B4FF9E05F32600ADA91C98B4F08D1B805A2C545E5A028E2D477D6D81307A6D0037F75070707DD2AC68F0968EA62A7"/>
          <p:cNvGrpSpPr/>
          <p:nvPr/>
        </p:nvGrpSpPr>
        <p:grpSpPr>
          <a:xfrm>
            <a:off x="5743075" y="4498233"/>
            <a:ext cx="4533220" cy="1495109"/>
            <a:chOff x="5817100" y="1494333"/>
            <a:chExt cx="4533220" cy="1495109"/>
          </a:xfrm>
        </p:grpSpPr>
        <p:grpSp>
          <p:nvGrpSpPr>
            <p:cNvPr id="37" name="Group 36"/>
            <p:cNvGrpSpPr/>
            <p:nvPr/>
          </p:nvGrpSpPr>
          <p:grpSpPr>
            <a:xfrm>
              <a:off x="5817100" y="1494333"/>
              <a:ext cx="4533220" cy="1495109"/>
              <a:chOff x="4408798" y="2861207"/>
              <a:chExt cx="6677709" cy="2202386"/>
            </a:xfrm>
          </p:grpSpPr>
          <p:sp>
            <p:nvSpPr>
              <p:cNvPr id="44" name="Rectangle: Rounded Corners 43"/>
              <p:cNvSpPr/>
              <p:nvPr/>
            </p:nvSpPr>
            <p:spPr>
              <a:xfrm>
                <a:off x="4408798" y="2861207"/>
                <a:ext cx="6548527" cy="2202386"/>
              </a:xfrm>
              <a:prstGeom prst="roundRect">
                <a:avLst>
                  <a:gd name="adj" fmla="val 2606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270000" dist="546100" dir="5400000" sx="87000" sy="87000" algn="t" rotWithShape="0">
                  <a:schemeClr val="accent1"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800" b="1" dirty="0">
                  <a:solidFill>
                    <a:schemeClr val="bg1">
                      <a:lumMod val="95000"/>
                      <a:alpha val="40000"/>
                    </a:schemeClr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5987554" y="3367438"/>
                <a:ext cx="5098953" cy="4987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id-ID"/>
                </a:defPPr>
                <a:lvl1pPr algn="ctr">
                  <a:defRPr sz="1600" b="1">
                    <a:gradFill flip="none" rotWithShape="1">
                      <a:gsLst>
                        <a:gs pos="0">
                          <a:schemeClr val="accent1"/>
                        </a:gs>
                        <a:gs pos="100000">
                          <a:schemeClr val="accent2"/>
                        </a:gs>
                      </a:gsLst>
                      <a:lin ang="0" scaled="1"/>
                      <a:tileRect/>
                    </a:gradFill>
                    <a:latin typeface="Rajdhani" panose="02000000000000000000" pitchFamily="2" charset="0"/>
                    <a:cs typeface="Rajdhani" panose="02000000000000000000" pitchFamily="2" charset="0"/>
                  </a:defRPr>
                </a:lvl1pPr>
              </a:lstStyle>
              <a:p>
                <a:pPr algn="l"/>
                <a:r>
                  <a:rPr lang="en-US" dirty="0">
                    <a:latin typeface="Arial"/>
                    <a:ea typeface="微软雅黑"/>
                    <a:cs typeface="+mn-ea"/>
                    <a:sym typeface="Arial"/>
                  </a:rPr>
                  <a:t>Company</a:t>
                </a: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5987552" y="3749957"/>
                <a:ext cx="4769228" cy="992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id-ID"/>
                </a:defPPr>
                <a:lvl1pPr algn="ctr">
                  <a:lnSpc>
                    <a:spcPct val="120000"/>
                  </a:lnSpc>
                  <a:defRPr sz="1200">
                    <a:solidFill>
                      <a:schemeClr val="bg1">
                        <a:lumMod val="6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lvl1pPr>
              </a:lstStyle>
              <a:p>
                <a:pPr algn="l"/>
                <a:r>
                  <a:rPr lang="en-US" sz="1050" dirty="0">
                    <a:latin typeface="Arial"/>
                    <a:ea typeface="微软雅黑"/>
                    <a:cs typeface="+mn-ea"/>
                    <a:sym typeface="Arial"/>
                  </a:rPr>
                  <a:t>Hey, hey, hey! It's Fat Company! Now I'm </a:t>
                </a:r>
                <a:r>
                  <a:rPr lang="en-US" sz="1050" dirty="0" err="1">
                    <a:latin typeface="Arial"/>
                    <a:ea typeface="微软雅黑"/>
                    <a:cs typeface="+mn-ea"/>
                    <a:sym typeface="Arial"/>
                  </a:rPr>
                  <a:t>gonna</a:t>
                </a:r>
                <a:r>
                  <a:rPr lang="en-US" sz="1050" dirty="0">
                    <a:latin typeface="Arial"/>
                    <a:ea typeface="微软雅黑"/>
                    <a:cs typeface="+mn-ea"/>
                    <a:sym typeface="Arial"/>
                  </a:rPr>
                  <a:t> sing a song for you, and this is </a:t>
                </a:r>
                <a:r>
                  <a:rPr lang="en-US" sz="1050" dirty="0" err="1">
                    <a:latin typeface="Arial"/>
                    <a:ea typeface="微软雅黑"/>
                    <a:cs typeface="+mn-ea"/>
                    <a:sym typeface="Arial"/>
                  </a:rPr>
                  <a:t>gonna</a:t>
                </a:r>
                <a:r>
                  <a:rPr lang="en-US" sz="1050" dirty="0">
                    <a:latin typeface="Arial"/>
                    <a:ea typeface="微软雅黑"/>
                    <a:cs typeface="+mn-ea"/>
                    <a:sym typeface="Arial"/>
                  </a:rPr>
                  <a:t> show you a thing or two. </a:t>
                </a:r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8895670" y="2695784"/>
              <a:ext cx="1036635" cy="141287"/>
              <a:chOff x="2717800" y="4976812"/>
              <a:chExt cx="1036635" cy="141287"/>
            </a:xfrm>
            <a:solidFill>
              <a:srgbClr val="FFC000"/>
            </a:solidFill>
          </p:grpSpPr>
          <p:sp>
            <p:nvSpPr>
              <p:cNvPr id="39" name="Star: 5 Points 38"/>
              <p:cNvSpPr/>
              <p:nvPr/>
            </p:nvSpPr>
            <p:spPr>
              <a:xfrm>
                <a:off x="2717800" y="4976812"/>
                <a:ext cx="141287" cy="141287"/>
              </a:xfrm>
              <a:prstGeom prst="star5">
                <a:avLst>
                  <a:gd name="adj" fmla="val 24123"/>
                  <a:gd name="hf" fmla="val 105146"/>
                  <a:gd name="vf" fmla="val 11055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  <p:sp>
            <p:nvSpPr>
              <p:cNvPr id="40" name="Star: 5 Points 39"/>
              <p:cNvSpPr/>
              <p:nvPr/>
            </p:nvSpPr>
            <p:spPr>
              <a:xfrm>
                <a:off x="2941637" y="4976812"/>
                <a:ext cx="141287" cy="141287"/>
              </a:xfrm>
              <a:prstGeom prst="star5">
                <a:avLst>
                  <a:gd name="adj" fmla="val 24123"/>
                  <a:gd name="hf" fmla="val 105146"/>
                  <a:gd name="vf" fmla="val 11055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  <p:sp>
            <p:nvSpPr>
              <p:cNvPr id="41" name="Star: 5 Points 40"/>
              <p:cNvSpPr/>
              <p:nvPr/>
            </p:nvSpPr>
            <p:spPr>
              <a:xfrm>
                <a:off x="3165474" y="4976812"/>
                <a:ext cx="141287" cy="141287"/>
              </a:xfrm>
              <a:prstGeom prst="star5">
                <a:avLst>
                  <a:gd name="adj" fmla="val 24123"/>
                  <a:gd name="hf" fmla="val 105146"/>
                  <a:gd name="vf" fmla="val 11055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  <p:sp>
            <p:nvSpPr>
              <p:cNvPr id="42" name="Star: 5 Points 41"/>
              <p:cNvSpPr/>
              <p:nvPr/>
            </p:nvSpPr>
            <p:spPr>
              <a:xfrm>
                <a:off x="3389311" y="4976812"/>
                <a:ext cx="141287" cy="141287"/>
              </a:xfrm>
              <a:prstGeom prst="star5">
                <a:avLst>
                  <a:gd name="adj" fmla="val 24123"/>
                  <a:gd name="hf" fmla="val 105146"/>
                  <a:gd name="vf" fmla="val 11055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  <p:sp>
            <p:nvSpPr>
              <p:cNvPr id="43" name="Star: 5 Points 42"/>
              <p:cNvSpPr/>
              <p:nvPr/>
            </p:nvSpPr>
            <p:spPr>
              <a:xfrm>
                <a:off x="3613148" y="4976812"/>
                <a:ext cx="141287" cy="141287"/>
              </a:xfrm>
              <a:prstGeom prst="star5">
                <a:avLst>
                  <a:gd name="adj" fmla="val 24123"/>
                  <a:gd name="hf" fmla="val 105146"/>
                  <a:gd name="vf" fmla="val 11055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</p:grpSp>
      </p:grpSp>
      <p:sp>
        <p:nvSpPr>
          <p:cNvPr id="49" name="TextBox 48" descr="e7d195523061f1c03a90ee8e42cb24248e56383cd534985688F9F494128731F165EE95AB4B0C0A38076AAEA07667B1565C446FC45FF01DFB0E885BCDBDF3A284F3DB14DA61DD97F0BAB2E6C668FB4931B99D40B68E3E163A3A4B4FF9E05F32600ADA91C98B4F08D1B805A2C545E5A028E2D477D6D81307A6D0037F75070707DD2AC68F0968EA62A7"/>
          <p:cNvSpPr txBox="1"/>
          <p:nvPr/>
        </p:nvSpPr>
        <p:spPr>
          <a:xfrm>
            <a:off x="412683" y="1244562"/>
            <a:ext cx="4527433" cy="83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Be supported</a:t>
            </a:r>
          </a:p>
        </p:txBody>
      </p:sp>
      <p:sp>
        <p:nvSpPr>
          <p:cNvPr id="50" name="TextBox 49" descr="e7d195523061f1c03a90ee8e42cb24248e56383cd534985688F9F494128731F165EE95AB4B0C0A38076AAEA07667B1565C446FC45FF01DFB0E885BCDBDF3A284F3DB14DA61DD97F0BAB2E6C668FB4931B99D40B68E3E163A3A4B4FF9E05F32600ADA91C98B4F08D1B805A2C545E5A028E2D477D6D81307A6D0037F75070707DD2AC68F0968EA62A7"/>
          <p:cNvSpPr txBox="1"/>
          <p:nvPr/>
        </p:nvSpPr>
        <p:spPr>
          <a:xfrm>
            <a:off x="674494" y="2312223"/>
            <a:ext cx="3621087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>
              <a:lnSpc>
                <a:spcPct val="120000"/>
              </a:lnSpc>
              <a:defRPr sz="120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>
                <a:latin typeface="Arial"/>
                <a:ea typeface="微软雅黑"/>
                <a:cs typeface="+mn-ea"/>
                <a:sym typeface="Arial"/>
              </a:rPr>
              <a:t>Hey, hey, hey! It's Fat Company! Now I'm </a:t>
            </a:r>
            <a:r>
              <a:rPr lang="en-US" dirty="0" err="1">
                <a:latin typeface="Arial"/>
                <a:ea typeface="微软雅黑"/>
                <a:cs typeface="+mn-ea"/>
                <a:sym typeface="Arial"/>
              </a:rPr>
              <a:t>gonna</a:t>
            </a:r>
            <a:r>
              <a:rPr lang="en-US" dirty="0">
                <a:latin typeface="Arial"/>
                <a:ea typeface="微软雅黑"/>
                <a:cs typeface="+mn-ea"/>
                <a:sym typeface="Arial"/>
              </a:rPr>
              <a:t> sing a song for you, and this is </a:t>
            </a:r>
            <a:r>
              <a:rPr lang="en-US" dirty="0" err="1">
                <a:latin typeface="Arial"/>
                <a:ea typeface="微软雅黑"/>
                <a:cs typeface="+mn-ea"/>
                <a:sym typeface="Arial"/>
              </a:rPr>
              <a:t>gonna</a:t>
            </a:r>
            <a:r>
              <a:rPr lang="en-US" dirty="0">
                <a:latin typeface="Arial"/>
                <a:ea typeface="微软雅黑"/>
                <a:cs typeface="+mn-ea"/>
                <a:sym typeface="Arial"/>
              </a:rPr>
              <a:t> show you a thing or two. You'll have some fun now With me and the gang</a:t>
            </a:r>
          </a:p>
        </p:txBody>
      </p:sp>
      <p:grpSp>
        <p:nvGrpSpPr>
          <p:cNvPr id="51" name="Group 50" descr="e7d195523061f1c03a90ee8e42cb24248e56383cd534985688F9F494128731F165EE95AB4B0C0A38076AAEA07667B1565C446FC45FF01DFB0E885BCDBDF3A284F3DB14DA61DD97F0BAB2E6C668FB4931B99D40B68E3E163A3A4B4FF9E05F32600ADA91C98B4F08D1B805A2C545E5A028E2D477D6D81307A6D0037F75070707DD2AC68F0968EA62A7"/>
          <p:cNvGrpSpPr/>
          <p:nvPr/>
        </p:nvGrpSpPr>
        <p:grpSpPr>
          <a:xfrm>
            <a:off x="652924" y="3368816"/>
            <a:ext cx="3344883" cy="1157199"/>
            <a:chOff x="1057554" y="3959942"/>
            <a:chExt cx="2875209" cy="1323959"/>
          </a:xfrm>
        </p:grpSpPr>
        <p:sp>
          <p:nvSpPr>
            <p:cNvPr id="52" name="Rectangle: Rounded Corners 51"/>
            <p:cNvSpPr/>
            <p:nvPr/>
          </p:nvSpPr>
          <p:spPr>
            <a:xfrm>
              <a:off x="1057554" y="3959942"/>
              <a:ext cx="2860405" cy="1323959"/>
            </a:xfrm>
            <a:prstGeom prst="roundRect">
              <a:avLst>
                <a:gd name="adj" fmla="val 4748"/>
              </a:avLst>
            </a:prstGeom>
            <a:solidFill>
              <a:schemeClr val="bg1"/>
            </a:solidFill>
            <a:ln>
              <a:noFill/>
            </a:ln>
            <a:effectLst>
              <a:outerShdw blurRad="152400" dist="50800" dir="5400000" sx="99000" sy="99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  <a:ea typeface="微软雅黑"/>
                <a:cs typeface="+mn-ea"/>
                <a:sym typeface="Arial"/>
              </a:endParaRPr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1229171" y="4080039"/>
              <a:ext cx="2703592" cy="950815"/>
              <a:chOff x="1229171" y="4080039"/>
              <a:chExt cx="2703592" cy="950815"/>
            </a:xfrm>
          </p:grpSpPr>
          <p:sp>
            <p:nvSpPr>
              <p:cNvPr id="54" name="TextBox 53"/>
              <p:cNvSpPr txBox="1"/>
              <p:nvPr/>
            </p:nvSpPr>
            <p:spPr>
              <a:xfrm>
                <a:off x="1229171" y="4080039"/>
                <a:ext cx="2703592" cy="3873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id-ID"/>
                </a:defPPr>
                <a:lvl1pPr algn="r">
                  <a:defRPr sz="1600" b="1">
                    <a:gradFill flip="none" rotWithShape="1">
                      <a:gsLst>
                        <a:gs pos="0">
                          <a:schemeClr val="accent1"/>
                        </a:gs>
                        <a:gs pos="100000">
                          <a:schemeClr val="accent2"/>
                        </a:gs>
                      </a:gsLst>
                      <a:lin ang="0" scaled="1"/>
                      <a:tileRect/>
                    </a:gradFill>
                    <a:latin typeface="Rajdhani" panose="02000000000000000000" pitchFamily="2" charset="0"/>
                    <a:cs typeface="Rajdhani" panose="02000000000000000000" pitchFamily="2" charset="0"/>
                  </a:defRPr>
                </a:lvl1pPr>
              </a:lstStyle>
              <a:p>
                <a:pPr algn="l"/>
                <a:r>
                  <a:rPr lang="id-ID" dirty="0">
                    <a:latin typeface="Arial"/>
                    <a:ea typeface="微软雅黑"/>
                    <a:cs typeface="+mn-ea"/>
                    <a:sym typeface="Arial"/>
                  </a:rPr>
                  <a:t>Subtitle here</a:t>
                </a: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1229171" y="4481752"/>
                <a:ext cx="2584640" cy="5491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id-ID"/>
                </a:defPPr>
                <a:lvl1pPr algn="ctr">
                  <a:lnSpc>
                    <a:spcPct val="120000"/>
                  </a:lnSpc>
                  <a:defRPr sz="1200">
                    <a:solidFill>
                      <a:schemeClr val="bg1">
                        <a:lumMod val="6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lvl1pPr>
              </a:lstStyle>
              <a:p>
                <a:pPr algn="l"/>
                <a:r>
                  <a:rPr lang="en-US" altLang="zh-CN" sz="1100" dirty="0">
                    <a:latin typeface="Arial"/>
                    <a:ea typeface="微软雅黑"/>
                    <a:cs typeface="+mn-ea"/>
                    <a:sym typeface="Arial"/>
                  </a:rPr>
                  <a:t>Hey, hey, hey! It's Fat Company! Now I'm </a:t>
                </a:r>
                <a:r>
                  <a:rPr lang="en-US" altLang="zh-CN" sz="1100" dirty="0" err="1">
                    <a:latin typeface="Arial"/>
                    <a:ea typeface="微软雅黑"/>
                    <a:cs typeface="+mn-ea"/>
                    <a:sym typeface="Arial"/>
                  </a:rPr>
                  <a:t>gonna</a:t>
                </a:r>
                <a:r>
                  <a:rPr lang="en-US" altLang="zh-CN" sz="1100" dirty="0">
                    <a:latin typeface="Arial"/>
                    <a:ea typeface="微软雅黑"/>
                    <a:cs typeface="+mn-ea"/>
                    <a:sym typeface="Arial"/>
                  </a:rPr>
                  <a:t> sing a song for you</a:t>
                </a:r>
              </a:p>
            </p:txBody>
          </p:sp>
        </p:grpSp>
      </p:grpSp>
      <p:grpSp>
        <p:nvGrpSpPr>
          <p:cNvPr id="56" name="Group 55" descr="e7d195523061f1c03a90ee8e42cb24248e56383cd534985688F9F494128731F165EE95AB4B0C0A38076AAEA07667B1565C446FC45FF01DFB0E885BCDBDF3A284F3DB14DA61DD97F0BAB2E6C668FB4931B99D40B68E3E163A3A4B4FF9E05F32600ADA91C98B4F08D1B805A2C545E5A028E2D477D6D81307A6D0037F75070707DD2AC68F0968EA62A7"/>
          <p:cNvGrpSpPr/>
          <p:nvPr/>
        </p:nvGrpSpPr>
        <p:grpSpPr>
          <a:xfrm>
            <a:off x="652924" y="4752906"/>
            <a:ext cx="3435631" cy="1157200"/>
            <a:chOff x="1057554" y="3959942"/>
            <a:chExt cx="2953214" cy="1323959"/>
          </a:xfrm>
        </p:grpSpPr>
        <p:sp>
          <p:nvSpPr>
            <p:cNvPr id="57" name="Rectangle: Rounded Corners 56"/>
            <p:cNvSpPr/>
            <p:nvPr/>
          </p:nvSpPr>
          <p:spPr>
            <a:xfrm>
              <a:off x="1057554" y="3959942"/>
              <a:ext cx="2860405" cy="1323959"/>
            </a:xfrm>
            <a:prstGeom prst="roundRect">
              <a:avLst>
                <a:gd name="adj" fmla="val 4748"/>
              </a:avLst>
            </a:prstGeom>
            <a:solidFill>
              <a:schemeClr val="bg1"/>
            </a:solidFill>
            <a:ln>
              <a:noFill/>
            </a:ln>
            <a:effectLst>
              <a:outerShdw blurRad="152400" dist="50800" dir="5400000" sx="99000" sy="99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  <a:ea typeface="微软雅黑"/>
                <a:cs typeface="+mn-ea"/>
                <a:sym typeface="Arial"/>
              </a:endParaRPr>
            </a:p>
          </p:txBody>
        </p:sp>
        <p:grpSp>
          <p:nvGrpSpPr>
            <p:cNvPr id="58" name="Group 57"/>
            <p:cNvGrpSpPr/>
            <p:nvPr/>
          </p:nvGrpSpPr>
          <p:grpSpPr>
            <a:xfrm>
              <a:off x="1229170" y="4080039"/>
              <a:ext cx="2781598" cy="1183219"/>
              <a:chOff x="1229170" y="4080039"/>
              <a:chExt cx="2781598" cy="1183219"/>
            </a:xfrm>
          </p:grpSpPr>
          <p:sp>
            <p:nvSpPr>
              <p:cNvPr id="59" name="TextBox 58"/>
              <p:cNvSpPr txBox="1"/>
              <p:nvPr/>
            </p:nvSpPr>
            <p:spPr>
              <a:xfrm>
                <a:off x="1229170" y="4080039"/>
                <a:ext cx="2781598" cy="3873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id-ID"/>
                </a:defPPr>
                <a:lvl1pPr algn="r">
                  <a:defRPr sz="1600" b="1">
                    <a:gradFill flip="none" rotWithShape="1">
                      <a:gsLst>
                        <a:gs pos="0">
                          <a:schemeClr val="accent1"/>
                        </a:gs>
                        <a:gs pos="100000">
                          <a:schemeClr val="accent2"/>
                        </a:gs>
                      </a:gsLst>
                      <a:lin ang="0" scaled="1"/>
                      <a:tileRect/>
                    </a:gradFill>
                    <a:latin typeface="Rajdhani" panose="02000000000000000000" pitchFamily="2" charset="0"/>
                    <a:cs typeface="Rajdhani" panose="02000000000000000000" pitchFamily="2" charset="0"/>
                  </a:defRPr>
                </a:lvl1pPr>
              </a:lstStyle>
              <a:p>
                <a:pPr algn="l"/>
                <a:r>
                  <a:rPr lang="id-ID" dirty="0">
                    <a:latin typeface="Arial"/>
                    <a:ea typeface="微软雅黑"/>
                    <a:cs typeface="+mn-ea"/>
                    <a:sym typeface="Arial"/>
                  </a:rPr>
                  <a:t>Subtitle here</a:t>
                </a: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1229171" y="4481751"/>
                <a:ext cx="2688788" cy="7815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id-ID"/>
                </a:defPPr>
                <a:lvl1pPr algn="ctr">
                  <a:lnSpc>
                    <a:spcPct val="120000"/>
                  </a:lnSpc>
                  <a:defRPr sz="1200">
                    <a:solidFill>
                      <a:schemeClr val="bg1">
                        <a:lumMod val="6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lvl1pPr>
              </a:lstStyle>
              <a:p>
                <a:pPr algn="l"/>
                <a:r>
                  <a:rPr lang="en-US" altLang="zh-CN" sz="1100" dirty="0">
                    <a:latin typeface="Arial"/>
                    <a:ea typeface="微软雅黑"/>
                    <a:cs typeface="+mn-ea"/>
                    <a:sym typeface="Arial"/>
                  </a:rPr>
                  <a:t>Hey, hey, hey! It's Fat Company! Now I'm </a:t>
                </a:r>
                <a:r>
                  <a:rPr lang="en-US" altLang="zh-CN" sz="1100" dirty="0" err="1">
                    <a:latin typeface="Arial"/>
                    <a:ea typeface="微软雅黑"/>
                    <a:cs typeface="+mn-ea"/>
                    <a:sym typeface="Arial"/>
                  </a:rPr>
                  <a:t>gonna</a:t>
                </a:r>
                <a:r>
                  <a:rPr lang="en-US" altLang="zh-CN" sz="1100" dirty="0">
                    <a:latin typeface="Arial"/>
                    <a:ea typeface="微软雅黑"/>
                    <a:cs typeface="+mn-ea"/>
                    <a:sym typeface="Arial"/>
                  </a:rPr>
                  <a:t> sing a song for you</a:t>
                </a:r>
              </a:p>
              <a:p>
                <a:pPr algn="l"/>
                <a:r>
                  <a:rPr lang="en-US" sz="1100" dirty="0">
                    <a:latin typeface="Arial"/>
                    <a:ea typeface="微软雅黑"/>
                    <a:cs typeface="+mn-ea"/>
                    <a:sym typeface="Arial"/>
                  </a:rPr>
                  <a:t>.</a:t>
                </a:r>
              </a:p>
            </p:txBody>
          </p:sp>
        </p:grpSp>
      </p:grpSp>
      <p:grpSp>
        <p:nvGrpSpPr>
          <p:cNvPr id="9" name="Group 8" descr="e7d195523061f1c03a90ee8e42cb24248e56383cd534985688F9F494128731F165EE95AB4B0C0A38076AAEA07667B1565C446FC45FF01DFB0E885BCDBDF3A284F3DB14DA61DD97F0BAB2E6C668FB4931B99D40B68E3E163A3A4B4FF9E05F32600ADA91C98B4F08D1B805A2C545E5A028E2D477D6D81307A6D0037F75070707DD2AC68F0968EA62A7"/>
          <p:cNvGrpSpPr/>
          <p:nvPr/>
        </p:nvGrpSpPr>
        <p:grpSpPr>
          <a:xfrm>
            <a:off x="10040538" y="4002503"/>
            <a:ext cx="1036635" cy="141287"/>
            <a:chOff x="2717800" y="4976812"/>
            <a:chExt cx="1036635" cy="141287"/>
          </a:xfrm>
          <a:solidFill>
            <a:srgbClr val="FFC000"/>
          </a:solidFill>
        </p:grpSpPr>
        <p:sp>
          <p:nvSpPr>
            <p:cNvPr id="10" name="Star: 5 Points 9"/>
            <p:cNvSpPr/>
            <p:nvPr/>
          </p:nvSpPr>
          <p:spPr>
            <a:xfrm>
              <a:off x="2717800" y="4976812"/>
              <a:ext cx="141287" cy="141287"/>
            </a:xfrm>
            <a:prstGeom prst="star5">
              <a:avLst>
                <a:gd name="adj" fmla="val 24123"/>
                <a:gd name="hf" fmla="val 105146"/>
                <a:gd name="vf" fmla="val 11055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11" name="Star: 5 Points 10"/>
            <p:cNvSpPr/>
            <p:nvPr/>
          </p:nvSpPr>
          <p:spPr>
            <a:xfrm>
              <a:off x="2941637" y="4976812"/>
              <a:ext cx="141287" cy="141287"/>
            </a:xfrm>
            <a:prstGeom prst="star5">
              <a:avLst>
                <a:gd name="adj" fmla="val 24123"/>
                <a:gd name="hf" fmla="val 105146"/>
                <a:gd name="vf" fmla="val 11055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12" name="Star: 5 Points 11"/>
            <p:cNvSpPr/>
            <p:nvPr/>
          </p:nvSpPr>
          <p:spPr>
            <a:xfrm>
              <a:off x="3165474" y="4976812"/>
              <a:ext cx="141287" cy="141287"/>
            </a:xfrm>
            <a:prstGeom prst="star5">
              <a:avLst>
                <a:gd name="adj" fmla="val 24123"/>
                <a:gd name="hf" fmla="val 105146"/>
                <a:gd name="vf" fmla="val 11055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13" name="Star: 5 Points 12"/>
            <p:cNvSpPr/>
            <p:nvPr/>
          </p:nvSpPr>
          <p:spPr>
            <a:xfrm>
              <a:off x="3389311" y="4976812"/>
              <a:ext cx="141287" cy="141287"/>
            </a:xfrm>
            <a:prstGeom prst="star5">
              <a:avLst>
                <a:gd name="adj" fmla="val 24123"/>
                <a:gd name="hf" fmla="val 105146"/>
                <a:gd name="vf" fmla="val 11055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14" name="Star: 5 Points 13"/>
            <p:cNvSpPr/>
            <p:nvPr/>
          </p:nvSpPr>
          <p:spPr>
            <a:xfrm>
              <a:off x="3613148" y="4976812"/>
              <a:ext cx="141287" cy="141287"/>
            </a:xfrm>
            <a:prstGeom prst="star5">
              <a:avLst>
                <a:gd name="adj" fmla="val 24123"/>
                <a:gd name="hf" fmla="val 105146"/>
                <a:gd name="vf" fmla="val 11055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  <p:pic>
        <p:nvPicPr>
          <p:cNvPr id="2" name="图片占位符 1" descr="e7d195523061f1c03a90ee8e42cb24248e56383cd534985688F9F494128731F165EE95AB4B0C0A38076AAEA07667B1565C446FC45FF01DFB0E885BCDBDF3A284F3DB14DA61DD97F0BAB2E6C668FB4931B99D40B68E3E163A3A4B4FF9E05F32600ADA91C98B4F08D1B805A2C545E5A028E2D477D6D81307A6D0037F75070707DD2AC68F0968EA62A7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61" name="图片占位符 6" descr="e7d195523061f1c03a90ee8e42cb24248e56383cd534985688F9F494128731F165EE95AB4B0C0A38076AAEA07667B1565C446FC45FF01DFB0E885BCDBDF3A284F3DB14DA61DD97F0BAB2E6C668FB4931B99D40B68E3E163A3A4B4FF9E05F32600ADA91C98B4F08D1B805A2C545E5A028E2D477D6D81307A6D0037F75070707DD2AC68F0968EA62A7"/>
          <p:cNvPicPr>
            <a:picLocks noGrp="1" noChangeAspect="1"/>
          </p:cNvPicPr>
          <p:nvPr>
            <p:ph type="pic" sz="quarter" idx="1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solidFill>
            <a:schemeClr val="bg1">
              <a:lumMod val="75000"/>
            </a:schemeClr>
          </a:solidFill>
        </p:spPr>
      </p:pic>
      <p:pic>
        <p:nvPicPr>
          <p:cNvPr id="62" name="图片占位符 10" descr="e7d195523061f1c03a90ee8e42cb24248e56383cd534985688F9F494128731F165EE95AB4B0C0A38076AAEA07667B1565C446FC45FF01DFB0E885BCDBDF3A284F3DB14DA61DD97F0BAB2E6C668FB4931B99D40B68E3E163A3A4B4FF9E05F32600ADA91C98B4F08D1B805A2C545E5A028E2D477D6D81307A6D0037F75070707DD2AC68F0968EA62A7"/>
          <p:cNvPicPr>
            <a:picLocks noGrp="1" noChangeAspect="1"/>
          </p:cNvPicPr>
          <p:nvPr>
            <p:ph type="pic" sz="quarter" idx="1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solidFill>
            <a:schemeClr val="bg1">
              <a:lumMod val="75000"/>
            </a:schemeClr>
          </a:solidFill>
        </p:spPr>
      </p:pic>
      <p:pic>
        <p:nvPicPr>
          <p:cNvPr id="63" name="图片 62" descr="e7d195523061f1c03a90ee8e42cb24248e56383cd534985688F9F494128731F165EE95AB4B0C0A38076AAEA07667B1565C446FC45FF01DFB0E885BCDBDF3A284F3DB14DA61DD97F0BAB2E6C668FB4931B99D40B68E3E163A3A4B4FF9E05F32600ADA91C98B4F08D1B805A2C545E5A028E2D477D6D81307A6D0037F75070707DD2AC68F0968EA62A7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932742">
            <a:off x="7439204" y="232330"/>
            <a:ext cx="4742982" cy="1057279"/>
          </a:xfrm>
          <a:prstGeom prst="rect">
            <a:avLst/>
          </a:prstGeom>
        </p:spPr>
      </p:pic>
      <p:sp>
        <p:nvSpPr>
          <p:cNvPr id="7" name="e7d195523061f1c0" descr="e7d195523061f1c03a90ee8e42cb24248e56383cd534985688F9F494128731F165EE95AB4B0C0A38076AAEA07667B1565C446FC45FF01DFB0E885BCDBDF3A284F3DB14DA61DD97F0BAB2E6C668FB4931B99D40B68E3E163A3A4B4FF9E05F32600ADA91C98B4F08D1B805A2C545E5A028E2D477D6D81307A6D0037F75070707DD2AC68F0968EA62A7" hidden="1"/>
          <p:cNvSpPr txBox="1"/>
          <p:nvPr/>
        </p:nvSpPr>
        <p:spPr>
          <a:xfrm>
            <a:off x="-355600" y="1803400"/>
            <a:ext cx="268022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latin typeface="Arial"/>
                <a:ea typeface="微软雅黑"/>
                <a:sym typeface="Arial"/>
              </a:rPr>
              <a:t>e7d195523061f1c03a90ee8e42cb24248e56383cd534985688F9F494128731F165EE95AB4B0C0A38076AAEA07667B1565C446FC45FF01DFB0E885BCDBDF3A284F3DB14DA61DD97F0BAB2E6C668FB4931B99D40B68E3E163A3A4B4FF9E05F32600ADA91C98B4F08D1B805A2C545E5A028E2D477D6D81307A6D0037F75070707DD2AC68F0968EA62A7</a:t>
            </a:r>
            <a:endParaRPr lang="zh-CN" altLang="en-US" sz="100">
              <a:latin typeface="Arial"/>
              <a:ea typeface="微软雅黑"/>
              <a:sym typeface="Arial"/>
            </a:endParaRPr>
          </a:p>
        </p:txBody>
      </p:sp>
    </p:spTree>
  </p:cSld>
  <p:clrMapOvr>
    <a:masterClrMapping/>
  </p:clrMapOvr>
  <p:transition spd="slow" advTm="2165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占位符 2" descr="e7d195523061f1c03a90ee8e42cb24248e56383cd534985688F9F494128731F165EE95AB4B0C0A38076AAEA07667B1565C446FC45FF01DFB0E885BCDBDF3A284F3DB14DA61DD97F0BAB2E6C668FB4931B99D40B68E3E163A3A4B4FF9E05F32600ADA91C98B4F08D1B805A2C545E5A028E2D477D6D81307A6D0037F75070707DD2AC68F0968EA62A7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3400" y="417513"/>
            <a:ext cx="4725988" cy="6445250"/>
          </a:xfrm>
        </p:spPr>
      </p:pic>
      <p:sp>
        <p:nvSpPr>
          <p:cNvPr id="46" name="Hexagon 45" descr="e7d195523061f1c03a90ee8e42cb24248e56383cd534985688F9F494128731F165EE95AB4B0C0A38076AAEA07667B1565C446FC45FF01DFB0E885BCDBDF3A284F3DB14DA61DD97F0BAB2E6C668FB4931B99D40B68E3E163A3A4B4FF9E05F32600ADA91C98B4F08D1B805A2C545E5A028E2D477D6D81307A6D0037F75070707DD2AC68F0968EA62A7"/>
          <p:cNvSpPr/>
          <p:nvPr/>
        </p:nvSpPr>
        <p:spPr>
          <a:xfrm>
            <a:off x="6096000" y="5005382"/>
            <a:ext cx="1347186" cy="321697"/>
          </a:xfrm>
          <a:prstGeom prst="hexagon">
            <a:avLst/>
          </a:prstGeom>
          <a:solidFill>
            <a:schemeClr val="bg1"/>
          </a:solidFill>
          <a:ln>
            <a:noFill/>
          </a:ln>
          <a:effectLst>
            <a:outerShdw blurRad="152400" dist="38100" dir="5400000" algn="t" rotWithShape="0">
              <a:schemeClr val="accent1"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0" scaled="1"/>
                </a:gradFill>
                <a:latin typeface="Arial"/>
                <a:ea typeface="微软雅黑"/>
                <a:cs typeface="+mn-ea"/>
                <a:sym typeface="Arial"/>
              </a:rPr>
              <a:t>Read </a:t>
            </a:r>
            <a:r>
              <a:rPr lang="id-ID" sz="1200" dirty="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0" scaled="1"/>
                </a:gradFill>
                <a:latin typeface="Arial"/>
                <a:ea typeface="微软雅黑"/>
                <a:cs typeface="+mn-ea"/>
                <a:sym typeface="Arial"/>
              </a:rPr>
              <a:t>M</a:t>
            </a:r>
            <a:r>
              <a:rPr lang="en-US" sz="1200" dirty="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0" scaled="1"/>
                </a:gradFill>
                <a:latin typeface="Arial"/>
                <a:ea typeface="微软雅黑"/>
                <a:cs typeface="+mn-ea"/>
                <a:sym typeface="Arial"/>
              </a:rPr>
              <a:t>ore</a:t>
            </a:r>
          </a:p>
        </p:txBody>
      </p:sp>
      <p:sp>
        <p:nvSpPr>
          <p:cNvPr id="47" name="Hexagon 46" descr="e7d195523061f1c03a90ee8e42cb24248e56383cd534985688F9F494128731F165EE95AB4B0C0A38076AAEA07667B1565C446FC45FF01DFB0E885BCDBDF3A284F3DB14DA61DD97F0BAB2E6C668FB4931B99D40B68E3E163A3A4B4FF9E05F32600ADA91C98B4F08D1B805A2C545E5A028E2D477D6D81307A6D0037F75070707DD2AC68F0968EA62A7"/>
          <p:cNvSpPr/>
          <p:nvPr/>
        </p:nvSpPr>
        <p:spPr>
          <a:xfrm>
            <a:off x="7548073" y="5005382"/>
            <a:ext cx="1347186" cy="321697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solidFill>
              <a:schemeClr val="accent1"/>
            </a:solidFill>
          </a:ln>
          <a:effectLst>
            <a:outerShdw blurRad="152400" dist="38100" dir="5400000" algn="t" rotWithShape="0">
              <a:schemeClr val="accent1"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O</a:t>
            </a:r>
            <a:r>
              <a:rPr lang="id-ID" sz="1200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ption Two</a:t>
            </a:r>
            <a:endParaRPr lang="en-US" sz="1200" dirty="0">
              <a:solidFill>
                <a:schemeClr val="bg1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grpSp>
        <p:nvGrpSpPr>
          <p:cNvPr id="6" name="Group 51" descr="e7d195523061f1c03a90ee8e42cb24248e56383cd534985688F9F494128731F165EE95AB4B0C0A38076AAEA07667B1565C446FC45FF01DFB0E885BCDBDF3A284F3DB14DA61DD97F0BAB2E6C668FB4931B99D40B68E3E163A3A4B4FF9E05F32600ADA91C98B4F08D1B805A2C545E5A028E2D477D6D81307A6D0037F75070707DD2AC68F0968EA62A7"/>
          <p:cNvGrpSpPr/>
          <p:nvPr/>
        </p:nvGrpSpPr>
        <p:grpSpPr>
          <a:xfrm>
            <a:off x="5633305" y="2866068"/>
            <a:ext cx="5374840" cy="2502142"/>
            <a:chOff x="274807" y="4515662"/>
            <a:chExt cx="4504034" cy="2502142"/>
          </a:xfrm>
        </p:grpSpPr>
        <p:sp>
          <p:nvSpPr>
            <p:cNvPr id="7" name="TextBox 53"/>
            <p:cNvSpPr txBox="1"/>
            <p:nvPr/>
          </p:nvSpPr>
          <p:spPr>
            <a:xfrm>
              <a:off x="274807" y="4515662"/>
              <a:ext cx="46269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“</a:t>
              </a:r>
            </a:p>
          </p:txBody>
        </p:sp>
        <p:sp>
          <p:nvSpPr>
            <p:cNvPr id="8" name="TextBox 54"/>
            <p:cNvSpPr txBox="1"/>
            <p:nvPr/>
          </p:nvSpPr>
          <p:spPr>
            <a:xfrm>
              <a:off x="4316146" y="5817475"/>
              <a:ext cx="46269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”</a:t>
              </a:r>
            </a:p>
          </p:txBody>
        </p:sp>
      </p:grpSp>
      <p:sp>
        <p:nvSpPr>
          <p:cNvPr id="9" name="TextBox 5" descr="e7d195523061f1c03a90ee8e42cb24248e56383cd534985688F9F494128731F165EE95AB4B0C0A38076AAEA07667B1565C446FC45FF01DFB0E885BCDBDF3A284F3DB14DA61DD97F0BAB2E6C668FB4931B99D40B68E3E163A3A4B4FF9E05F32600ADA91C98B4F08D1B805A2C545E5A028E2D477D6D81307A6D0037F75070707DD2AC68F0968EA62A7"/>
          <p:cNvSpPr txBox="1"/>
          <p:nvPr/>
        </p:nvSpPr>
        <p:spPr>
          <a:xfrm>
            <a:off x="6417548" y="3474060"/>
            <a:ext cx="4233705" cy="1021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i="1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Hey, hey, hey! It's Fat </a:t>
            </a:r>
            <a:r>
              <a:rPr lang="en-US" altLang="zh-CN" sz="1400" i="1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Company</a:t>
            </a:r>
            <a:r>
              <a:rPr lang="zh-CN" altLang="en-US" sz="1400" i="1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! Now I'm gonna sing a song for you, and this is gonna show you a thing or two. You'll have some fun now</a:t>
            </a:r>
            <a:endParaRPr lang="en-US" sz="1400" i="1" dirty="0">
              <a:solidFill>
                <a:schemeClr val="bg1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1" name="TextBox 36" descr="e7d195523061f1c03a90ee8e42cb24248e56383cd534985688F9F494128731F165EE95AB4B0C0A38076AAEA07667B1565C446FC45FF01DFB0E885BCDBDF3A284F3DB14DA61DD97F0BAB2E6C668FB4931B99D40B68E3E163A3A4B4FF9E05F32600ADA91C98B4F08D1B805A2C545E5A028E2D477D6D81307A6D0037F75070707DD2AC68F0968EA62A7"/>
          <p:cNvSpPr txBox="1"/>
          <p:nvPr/>
        </p:nvSpPr>
        <p:spPr>
          <a:xfrm>
            <a:off x="6096000" y="1003492"/>
            <a:ext cx="56962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Arial"/>
                <a:ea typeface="微软雅黑"/>
                <a:cs typeface="Liberation Sans" panose="020B0604020202020204" pitchFamily="34" charset="0"/>
                <a:sym typeface="Arial"/>
              </a:rPr>
              <a:t>Special Presentation</a:t>
            </a:r>
          </a:p>
          <a:p>
            <a:r>
              <a:rPr lang="en-US" sz="4400" b="1" dirty="0">
                <a:solidFill>
                  <a:schemeClr val="bg1"/>
                </a:solidFill>
                <a:latin typeface="Arial"/>
                <a:ea typeface="微软雅黑"/>
                <a:cs typeface="Liberation Sans" panose="020B0604020202020204" pitchFamily="34" charset="0"/>
                <a:sym typeface="Arial"/>
              </a:rPr>
              <a:t>Modern</a:t>
            </a:r>
            <a:endParaRPr lang="id-ID" sz="4400" b="1" dirty="0">
              <a:solidFill>
                <a:schemeClr val="bg1"/>
              </a:solidFill>
              <a:latin typeface="Arial"/>
              <a:ea typeface="微软雅黑"/>
              <a:cs typeface="Liberation Sans" panose="020B0604020202020204" pitchFamily="34" charset="0"/>
              <a:sym typeface="Arial"/>
            </a:endParaRPr>
          </a:p>
        </p:txBody>
      </p:sp>
      <p:sp>
        <p:nvSpPr>
          <p:cNvPr id="13" name="Rectangle: Rounded Corners 11" descr="e7d195523061f1c03a90ee8e42cb24248e56383cd534985688F9F494128731F165EE95AB4B0C0A38076AAEA07667B1565C446FC45FF01DFB0E885BCDBDF3A284F3DB14DA61DD97F0BAB2E6C668FB4931B99D40B68E3E163A3A4B4FF9E05F32600ADA91C98B4F08D1B805A2C545E5A028E2D477D6D81307A6D0037F75070707DD2AC68F0968EA62A7"/>
          <p:cNvSpPr/>
          <p:nvPr/>
        </p:nvSpPr>
        <p:spPr>
          <a:xfrm>
            <a:off x="3903782" y="2633262"/>
            <a:ext cx="1835326" cy="2372120"/>
          </a:xfrm>
          <a:prstGeom prst="roundRect">
            <a:avLst>
              <a:gd name="adj" fmla="val 1758"/>
            </a:avLst>
          </a:prstGeom>
          <a:solidFill>
            <a:schemeClr val="bg1"/>
          </a:solidFill>
          <a:ln>
            <a:noFill/>
          </a:ln>
          <a:effectLst>
            <a:outerShdw blurRad="508000" dist="4064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ea typeface="微软雅黑"/>
              <a:sym typeface="Arial"/>
            </a:endParaRPr>
          </a:p>
        </p:txBody>
      </p:sp>
      <p:sp>
        <p:nvSpPr>
          <p:cNvPr id="14" name="Freeform 24" descr="e7d195523061f1c03a90ee8e42cb24248e56383cd534985688F9F494128731F165EE95AB4B0C0A38076AAEA07667B1565C446FC45FF01DFB0E885BCDBDF3A284F3DB14DA61DD97F0BAB2E6C668FB4931B99D40B68E3E163A3A4B4FF9E05F32600ADA91C98B4F08D1B805A2C545E5A028E2D477D6D81307A6D0037F75070707DD2AC68F0968EA62A7"/>
          <p:cNvSpPr/>
          <p:nvPr/>
        </p:nvSpPr>
        <p:spPr bwMode="auto">
          <a:xfrm>
            <a:off x="4359669" y="2796465"/>
            <a:ext cx="923552" cy="1178541"/>
          </a:xfrm>
          <a:custGeom>
            <a:avLst/>
            <a:gdLst>
              <a:gd name="T0" fmla="*/ 536 w 827"/>
              <a:gd name="T1" fmla="*/ 91 h 1055"/>
              <a:gd name="T2" fmla="*/ 745 w 827"/>
              <a:gd name="T3" fmla="*/ 523 h 1055"/>
              <a:gd name="T4" fmla="*/ 725 w 827"/>
              <a:gd name="T5" fmla="*/ 923 h 1055"/>
              <a:gd name="T6" fmla="*/ 235 w 827"/>
              <a:gd name="T7" fmla="*/ 931 h 1055"/>
              <a:gd name="T8" fmla="*/ 13 w 827"/>
              <a:gd name="T9" fmla="*/ 532 h 1055"/>
              <a:gd name="T10" fmla="*/ 536 w 827"/>
              <a:gd name="T11" fmla="*/ 91 h 10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27" h="1055">
                <a:moveTo>
                  <a:pt x="536" y="91"/>
                </a:moveTo>
                <a:cubicBezTo>
                  <a:pt x="699" y="170"/>
                  <a:pt x="664" y="358"/>
                  <a:pt x="745" y="523"/>
                </a:cubicBezTo>
                <a:cubicBezTo>
                  <a:pt x="827" y="687"/>
                  <a:pt x="809" y="831"/>
                  <a:pt x="725" y="923"/>
                </a:cubicBezTo>
                <a:cubicBezTo>
                  <a:pt x="640" y="1016"/>
                  <a:pt x="430" y="1055"/>
                  <a:pt x="235" y="931"/>
                </a:cubicBezTo>
                <a:cubicBezTo>
                  <a:pt x="136" y="868"/>
                  <a:pt x="0" y="768"/>
                  <a:pt x="13" y="532"/>
                </a:cubicBezTo>
                <a:cubicBezTo>
                  <a:pt x="28" y="269"/>
                  <a:pt x="345" y="0"/>
                  <a:pt x="536" y="9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lt1"/>
              </a:solidFill>
              <a:latin typeface="Arial"/>
              <a:ea typeface="微软雅黑"/>
              <a:sym typeface="Arial"/>
            </a:endParaRPr>
          </a:p>
        </p:txBody>
      </p:sp>
      <p:grpSp>
        <p:nvGrpSpPr>
          <p:cNvPr id="15" name="Group 4" descr="e7d195523061f1c03a90ee8e42cb24248e56383cd534985688F9F494128731F165EE95AB4B0C0A38076AAEA07667B1565C446FC45FF01DFB0E885BCDBDF3A284F3DB14DA61DD97F0BAB2E6C668FB4931B99D40B68E3E163A3A4B4FF9E05F32600ADA91C98B4F08D1B805A2C545E5A028E2D477D6D81307A6D0037F75070707DD2AC68F0968EA62A7"/>
          <p:cNvGrpSpPr/>
          <p:nvPr/>
        </p:nvGrpSpPr>
        <p:grpSpPr>
          <a:xfrm>
            <a:off x="4113991" y="4102172"/>
            <a:ext cx="1414909" cy="716733"/>
            <a:chOff x="4362906" y="5017833"/>
            <a:chExt cx="1414909" cy="716733"/>
          </a:xfrm>
        </p:grpSpPr>
        <p:sp>
          <p:nvSpPr>
            <p:cNvPr id="16" name="TextBox 17"/>
            <p:cNvSpPr txBox="1"/>
            <p:nvPr/>
          </p:nvSpPr>
          <p:spPr>
            <a:xfrm>
              <a:off x="4362906" y="5243982"/>
              <a:ext cx="1414909" cy="4905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d-ID"/>
              </a:defPPr>
              <a:lvl1pPr algn="just">
                <a:lnSpc>
                  <a:spcPct val="130000"/>
                </a:lnSpc>
                <a:spcAft>
                  <a:spcPts val="600"/>
                </a:spcAft>
                <a:defRPr sz="1000">
                  <a:solidFill>
                    <a:schemeClr val="bg1">
                      <a:lumMod val="6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1pPr>
            </a:lstStyle>
            <a:p>
              <a:pPr algn="ctr"/>
              <a:r>
                <a:rPr lang="en-US" sz="1050" dirty="0">
                  <a:latin typeface="Arial"/>
                  <a:ea typeface="微软雅黑"/>
                  <a:sym typeface="Arial"/>
                </a:rPr>
                <a:t>Far </a:t>
              </a:r>
              <a:r>
                <a:rPr lang="en-US" sz="1050" dirty="0" err="1">
                  <a:latin typeface="Arial"/>
                  <a:ea typeface="微软雅黑"/>
                  <a:sym typeface="Arial"/>
                </a:rPr>
                <a:t>far</a:t>
              </a:r>
              <a:r>
                <a:rPr lang="en-US" sz="1050" dirty="0">
                  <a:latin typeface="Arial"/>
                  <a:ea typeface="微软雅黑"/>
                  <a:sym typeface="Arial"/>
                </a:rPr>
                <a:t> away, behind the word</a:t>
              </a:r>
              <a:endParaRPr lang="id-ID" sz="1050" dirty="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7" name="TextBox 18"/>
            <p:cNvSpPr txBox="1"/>
            <p:nvPr/>
          </p:nvSpPr>
          <p:spPr>
            <a:xfrm>
              <a:off x="4362906" y="5017833"/>
              <a:ext cx="141490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d-ID"/>
              </a:defPPr>
              <a:lvl1pPr>
                <a:defRPr sz="2000" b="1" spc="100">
                  <a:gradFill>
                    <a:gsLst>
                      <a:gs pos="10000">
                        <a:schemeClr val="accent1"/>
                      </a:gs>
                      <a:gs pos="100000">
                        <a:schemeClr val="accent2"/>
                      </a:gs>
                    </a:gsLst>
                    <a:lin ang="18900000" scaled="1"/>
                  </a:gradFill>
                  <a:latin typeface="Titillium Web SemiBold" panose="00000700000000000000" pitchFamily="2" charset="0"/>
                  <a:cs typeface="Rajdhani" panose="02000000000000000000" pitchFamily="2" charset="0"/>
                </a:defRPr>
              </a:lvl1pPr>
            </a:lstStyle>
            <a:p>
              <a:pPr algn="ctr"/>
              <a:r>
                <a:rPr lang="id-ID" sz="1100" dirty="0">
                  <a:latin typeface="Arial"/>
                  <a:ea typeface="微软雅黑"/>
                  <a:sym typeface="Arial"/>
                </a:rPr>
                <a:t>YOUR TEXT HERE</a:t>
              </a:r>
              <a:endParaRPr lang="en-US" sz="1100" dirty="0">
                <a:latin typeface="Arial"/>
                <a:ea typeface="微软雅黑"/>
                <a:sym typeface="Arial"/>
              </a:endParaRPr>
            </a:p>
          </p:txBody>
        </p:sp>
      </p:grpSp>
      <p:pic>
        <p:nvPicPr>
          <p:cNvPr id="18" name="图片 17" descr="e7d195523061f1c03a90ee8e42cb24248e56383cd534985688F9F494128731F165EE95AB4B0C0A38076AAEA07667B1565C446FC45FF01DFB0E885BCDBDF3A284F3DB14DA61DD97F0BAB2E6C668FB4931B99D40B68E3E163A3A4B4FF9E05F32600ADA91C98B4F08D1B805A2C545E5A028E2D477D6D81307A6D0037F75070707DD2AC68F0968EA62A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38030" y="2800542"/>
            <a:ext cx="1245191" cy="1092183"/>
          </a:xfrm>
          <a:prstGeom prst="rect">
            <a:avLst/>
          </a:prstGeom>
        </p:spPr>
      </p:pic>
      <p:sp>
        <p:nvSpPr>
          <p:cNvPr id="2" name="e7d195523061f1c0" descr="e7d195523061f1c03a90ee8e42cb24248e56383cd534985688F9F494128731F165EE95AB4B0C0A38076AAEA07667B1565C446FC45FF01DFB0E885BCDBDF3A284F3DB14DA61DD97F0BAB2E6C668FB4931B99D40B68E3E163A3A4B4FF9E05F32600ADA91C98B4F08D1B805A2C545E5A028E2D477D6D81307A6D0037F75070707DD2AC68F0968EA62A7" hidden="1"/>
          <p:cNvSpPr txBox="1"/>
          <p:nvPr/>
        </p:nvSpPr>
        <p:spPr>
          <a:xfrm>
            <a:off x="-355600" y="1803400"/>
            <a:ext cx="268022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latin typeface="Arial"/>
                <a:ea typeface="微软雅黑"/>
                <a:sym typeface="Arial"/>
              </a:rPr>
              <a:t>e7d195523061f1c03a90ee8e42cb24248e56383cd534985688F9F494128731F165EE95AB4B0C0A38076AAEA07667B1565C446FC45FF01DFB0E885BCDBDF3A284F3DB14DA61DD97F0BAB2E6C668FB4931B99D40B68E3E163A3A4B4FF9E05F32600ADA91C98B4F08D1B805A2C545E5A028E2D477D6D81307A6D0037F75070707DD2AC68F0968EA62A7</a:t>
            </a:r>
            <a:endParaRPr lang="zh-CN" altLang="en-US" sz="100">
              <a:latin typeface="Arial"/>
              <a:ea typeface="微软雅黑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66">
        <p14:prism isContent="1" isInverted="1"/>
      </p:transition>
    </mc:Choice>
    <mc:Fallback xmlns="">
      <p:transition spd="slow" advTm="466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chemeClr val="accent1"/>
              </a:gs>
              <a:gs pos="100000">
                <a:schemeClr val="accent4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15" name="Right Triangle 14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SpPr/>
          <p:nvPr/>
        </p:nvSpPr>
        <p:spPr>
          <a:xfrm rot="5400000">
            <a:off x="0" y="0"/>
            <a:ext cx="3747541" cy="3747541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lumMod val="75000"/>
                  <a:alpha val="17000"/>
                </a:schemeClr>
              </a:gs>
              <a:gs pos="94000">
                <a:schemeClr val="accent4">
                  <a:lumMod val="75000"/>
                  <a:alpha val="9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/>
            <a:endParaRPr lang="en-US" dirty="0"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21" name="Parallelogram 20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SpPr/>
          <p:nvPr/>
        </p:nvSpPr>
        <p:spPr>
          <a:xfrm>
            <a:off x="5202715" y="1946786"/>
            <a:ext cx="6419465" cy="4911213"/>
          </a:xfrm>
          <a:prstGeom prst="parallelogram">
            <a:avLst>
              <a:gd name="adj" fmla="val 100599"/>
            </a:avLst>
          </a:prstGeom>
          <a:gradFill flip="none" rotWithShape="1">
            <a:gsLst>
              <a:gs pos="0">
                <a:schemeClr val="accent4">
                  <a:lumMod val="50000"/>
                  <a:alpha val="16000"/>
                </a:schemeClr>
              </a:gs>
              <a:gs pos="94000">
                <a:schemeClr val="accent1">
                  <a:lumMod val="20000"/>
                  <a:lumOff val="80000"/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22" name="Parallelogram 21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SpPr/>
          <p:nvPr/>
        </p:nvSpPr>
        <p:spPr>
          <a:xfrm>
            <a:off x="6434545" y="0"/>
            <a:ext cx="5014232" cy="3836139"/>
          </a:xfrm>
          <a:prstGeom prst="parallelogram">
            <a:avLst>
              <a:gd name="adj" fmla="val 100599"/>
            </a:avLst>
          </a:prstGeom>
          <a:gradFill flip="none" rotWithShape="1">
            <a:gsLst>
              <a:gs pos="0">
                <a:schemeClr val="accent4">
                  <a:lumMod val="50000"/>
                  <a:alpha val="16000"/>
                </a:schemeClr>
              </a:gs>
              <a:gs pos="94000">
                <a:schemeClr val="accent1">
                  <a:lumMod val="20000"/>
                  <a:lumOff val="80000"/>
                  <a:alpha val="4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23" name="Parallelogram 22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SpPr/>
          <p:nvPr/>
        </p:nvSpPr>
        <p:spPr>
          <a:xfrm>
            <a:off x="2695599" y="0"/>
            <a:ext cx="5014232" cy="3836139"/>
          </a:xfrm>
          <a:prstGeom prst="parallelogram">
            <a:avLst>
              <a:gd name="adj" fmla="val 100599"/>
            </a:avLst>
          </a:prstGeom>
          <a:solidFill>
            <a:schemeClr val="bg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25" name="Cube 24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SpPr/>
          <p:nvPr/>
        </p:nvSpPr>
        <p:spPr>
          <a:xfrm rot="20700000">
            <a:off x="-723934" y="2072191"/>
            <a:ext cx="1655243" cy="1655243"/>
          </a:xfrm>
          <a:prstGeom prst="cube">
            <a:avLst/>
          </a:prstGeom>
          <a:gradFill>
            <a:gsLst>
              <a:gs pos="0">
                <a:schemeClr val="accent1">
                  <a:alpha val="48000"/>
                </a:schemeClr>
              </a:gs>
              <a:gs pos="100000">
                <a:schemeClr val="accent3"/>
              </a:gs>
            </a:gsLst>
            <a:lin ang="16200000" scaled="1"/>
          </a:gradFill>
          <a:ln cap="rnd">
            <a:noFill/>
            <a:round/>
          </a:ln>
          <a:effectLst>
            <a:outerShdw blurRad="292100" dist="508000" dir="5400000" algn="t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Arial"/>
              <a:ea typeface="微软雅黑"/>
              <a:cs typeface="+mn-ea"/>
              <a:sym typeface="Arial"/>
            </a:endParaRPr>
          </a:p>
        </p:txBody>
      </p:sp>
      <p:grpSp>
        <p:nvGrpSpPr>
          <p:cNvPr id="8" name="Group 7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GrpSpPr/>
          <p:nvPr/>
        </p:nvGrpSpPr>
        <p:grpSpPr>
          <a:xfrm>
            <a:off x="8941661" y="5305518"/>
            <a:ext cx="695325" cy="714375"/>
            <a:chOff x="16962181" y="1183655"/>
            <a:chExt cx="695325" cy="714375"/>
          </a:xfrm>
        </p:grpSpPr>
        <p:sp>
          <p:nvSpPr>
            <p:cNvPr id="5" name="Freeform: Shape 4"/>
            <p:cNvSpPr/>
            <p:nvPr/>
          </p:nvSpPr>
          <p:spPr>
            <a:xfrm>
              <a:off x="16971706" y="1193180"/>
              <a:ext cx="352425" cy="676275"/>
            </a:xfrm>
            <a:custGeom>
              <a:avLst/>
              <a:gdLst>
                <a:gd name="connsiteX0" fmla="*/ 0 w 352425"/>
                <a:gd name="connsiteY0" fmla="*/ 0 h 676275"/>
                <a:gd name="connsiteX1" fmla="*/ 152400 w 352425"/>
                <a:gd name="connsiteY1" fmla="*/ 676275 h 676275"/>
                <a:gd name="connsiteX2" fmla="*/ 352425 w 352425"/>
                <a:gd name="connsiteY2" fmla="*/ 381000 h 676275"/>
                <a:gd name="connsiteX3" fmla="*/ 0 w 352425"/>
                <a:gd name="connsiteY3" fmla="*/ 0 h 676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2425" h="676275">
                  <a:moveTo>
                    <a:pt x="0" y="0"/>
                  </a:moveTo>
                  <a:lnTo>
                    <a:pt x="152400" y="676275"/>
                  </a:lnTo>
                  <a:lnTo>
                    <a:pt x="352425" y="38100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4">
                    <a:lumMod val="75000"/>
                  </a:schemeClr>
                </a:gs>
              </a:gsLst>
              <a:lin ang="16200000" scaled="1"/>
            </a:gradFill>
            <a:ln cap="rnd">
              <a:noFill/>
              <a:round/>
            </a:ln>
            <a:effectLst>
              <a:outerShdw blurRad="292100" dist="508000" dir="5400000" algn="t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6" name="Freeform: Shape 5"/>
            <p:cNvSpPr/>
            <p:nvPr/>
          </p:nvSpPr>
          <p:spPr>
            <a:xfrm>
              <a:off x="16962181" y="1183655"/>
              <a:ext cx="685800" cy="390525"/>
            </a:xfrm>
            <a:custGeom>
              <a:avLst/>
              <a:gdLst>
                <a:gd name="connsiteX0" fmla="*/ 0 w 685800"/>
                <a:gd name="connsiteY0" fmla="*/ 0 h 390525"/>
                <a:gd name="connsiteX1" fmla="*/ 685800 w 685800"/>
                <a:gd name="connsiteY1" fmla="*/ 276225 h 390525"/>
                <a:gd name="connsiteX2" fmla="*/ 342900 w 685800"/>
                <a:gd name="connsiteY2" fmla="*/ 390525 h 390525"/>
                <a:gd name="connsiteX3" fmla="*/ 0 w 685800"/>
                <a:gd name="connsiteY3" fmla="*/ 0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5800" h="390525">
                  <a:moveTo>
                    <a:pt x="0" y="0"/>
                  </a:moveTo>
                  <a:lnTo>
                    <a:pt x="685800" y="276225"/>
                  </a:lnTo>
                  <a:lnTo>
                    <a:pt x="342900" y="39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cap="rnd">
              <a:noFill/>
              <a:round/>
            </a:ln>
            <a:effectLst>
              <a:outerShdw blurRad="292100" dist="508000" dir="5400000" algn="t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7" name="Freeform: Shape 6"/>
            <p:cNvSpPr/>
            <p:nvPr/>
          </p:nvSpPr>
          <p:spPr>
            <a:xfrm>
              <a:off x="17114581" y="1459880"/>
              <a:ext cx="542925" cy="438150"/>
            </a:xfrm>
            <a:custGeom>
              <a:avLst/>
              <a:gdLst>
                <a:gd name="connsiteX0" fmla="*/ 190500 w 542925"/>
                <a:gd name="connsiteY0" fmla="*/ 95250 h 438150"/>
                <a:gd name="connsiteX1" fmla="*/ 0 w 542925"/>
                <a:gd name="connsiteY1" fmla="*/ 438150 h 438150"/>
                <a:gd name="connsiteX2" fmla="*/ 352425 w 542925"/>
                <a:gd name="connsiteY2" fmla="*/ 314325 h 438150"/>
                <a:gd name="connsiteX3" fmla="*/ 542925 w 542925"/>
                <a:gd name="connsiteY3" fmla="*/ 0 h 438150"/>
                <a:gd name="connsiteX4" fmla="*/ 190500 w 542925"/>
                <a:gd name="connsiteY4" fmla="*/ 95250 h 43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2925" h="438150">
                  <a:moveTo>
                    <a:pt x="190500" y="95250"/>
                  </a:moveTo>
                  <a:lnTo>
                    <a:pt x="0" y="438150"/>
                  </a:lnTo>
                  <a:lnTo>
                    <a:pt x="352425" y="314325"/>
                  </a:lnTo>
                  <a:lnTo>
                    <a:pt x="542925" y="0"/>
                  </a:lnTo>
                  <a:lnTo>
                    <a:pt x="190500" y="9525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cap="rnd">
              <a:noFill/>
              <a:round/>
            </a:ln>
            <a:effectLst>
              <a:outerShdw blurRad="292100" dist="508000" dir="5400000" algn="t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  <p:grpSp>
        <p:nvGrpSpPr>
          <p:cNvPr id="54" name="Group 53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GrpSpPr/>
          <p:nvPr/>
        </p:nvGrpSpPr>
        <p:grpSpPr>
          <a:xfrm>
            <a:off x="0" y="0"/>
            <a:ext cx="3960509" cy="5662706"/>
            <a:chOff x="-5054974" y="264971"/>
            <a:chExt cx="4607565" cy="6587862"/>
          </a:xfrm>
        </p:grpSpPr>
        <p:sp>
          <p:nvSpPr>
            <p:cNvPr id="13" name="Hexagon 12"/>
            <p:cNvSpPr/>
            <p:nvPr/>
          </p:nvSpPr>
          <p:spPr>
            <a:xfrm>
              <a:off x="-5054974" y="264971"/>
              <a:ext cx="1376516" cy="1199930"/>
            </a:xfrm>
            <a:prstGeom prst="hexagon">
              <a:avLst/>
            </a:prstGeom>
            <a:noFill/>
            <a:ln>
              <a:solidFill>
                <a:schemeClr val="bg1">
                  <a:alpha val="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32" name="Hexagon 31"/>
            <p:cNvSpPr/>
            <p:nvPr/>
          </p:nvSpPr>
          <p:spPr>
            <a:xfrm>
              <a:off x="-5054974" y="1462550"/>
              <a:ext cx="1376516" cy="1199930"/>
            </a:xfrm>
            <a:prstGeom prst="hexagon">
              <a:avLst/>
            </a:prstGeom>
            <a:noFill/>
            <a:ln>
              <a:solidFill>
                <a:schemeClr val="bg1">
                  <a:alpha val="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35" name="Hexagon 34"/>
            <p:cNvSpPr/>
            <p:nvPr/>
          </p:nvSpPr>
          <p:spPr>
            <a:xfrm>
              <a:off x="-5054974" y="5055289"/>
              <a:ext cx="1376516" cy="1199930"/>
            </a:xfrm>
            <a:prstGeom prst="hexagon">
              <a:avLst/>
            </a:prstGeom>
            <a:noFill/>
            <a:ln>
              <a:solidFill>
                <a:schemeClr val="bg1">
                  <a:alpha val="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36" name="Hexagon 35"/>
            <p:cNvSpPr/>
            <p:nvPr/>
          </p:nvSpPr>
          <p:spPr>
            <a:xfrm>
              <a:off x="-3981212" y="862585"/>
              <a:ext cx="1376516" cy="1199930"/>
            </a:xfrm>
            <a:prstGeom prst="hexagon">
              <a:avLst/>
            </a:prstGeom>
            <a:noFill/>
            <a:ln>
              <a:solidFill>
                <a:schemeClr val="bg1">
                  <a:alpha val="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37" name="Hexagon 36"/>
            <p:cNvSpPr/>
            <p:nvPr/>
          </p:nvSpPr>
          <p:spPr>
            <a:xfrm>
              <a:off x="-3981212" y="2060164"/>
              <a:ext cx="1376516" cy="1199930"/>
            </a:xfrm>
            <a:prstGeom prst="hexagon">
              <a:avLst/>
            </a:prstGeom>
            <a:noFill/>
            <a:ln>
              <a:solidFill>
                <a:schemeClr val="bg1">
                  <a:alpha val="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38" name="Hexagon 37"/>
            <p:cNvSpPr/>
            <p:nvPr/>
          </p:nvSpPr>
          <p:spPr>
            <a:xfrm>
              <a:off x="-3981212" y="3257743"/>
              <a:ext cx="1376516" cy="1199930"/>
            </a:xfrm>
            <a:prstGeom prst="hexagon">
              <a:avLst/>
            </a:prstGeom>
            <a:noFill/>
            <a:ln>
              <a:solidFill>
                <a:schemeClr val="bg1">
                  <a:alpha val="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39" name="Hexagon 38"/>
            <p:cNvSpPr/>
            <p:nvPr/>
          </p:nvSpPr>
          <p:spPr>
            <a:xfrm>
              <a:off x="-3981212" y="4455323"/>
              <a:ext cx="1376516" cy="1199930"/>
            </a:xfrm>
            <a:prstGeom prst="hexagon">
              <a:avLst/>
            </a:prstGeom>
            <a:noFill/>
            <a:ln>
              <a:solidFill>
                <a:schemeClr val="bg1">
                  <a:alpha val="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40" name="Hexagon 39"/>
            <p:cNvSpPr/>
            <p:nvPr/>
          </p:nvSpPr>
          <p:spPr>
            <a:xfrm>
              <a:off x="-3981212" y="5652903"/>
              <a:ext cx="1376516" cy="1199930"/>
            </a:xfrm>
            <a:prstGeom prst="hexagon">
              <a:avLst/>
            </a:prstGeom>
            <a:noFill/>
            <a:ln>
              <a:solidFill>
                <a:schemeClr val="bg1">
                  <a:alpha val="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41" name="Hexagon 40"/>
            <p:cNvSpPr/>
            <p:nvPr/>
          </p:nvSpPr>
          <p:spPr>
            <a:xfrm>
              <a:off x="-2897687" y="270137"/>
              <a:ext cx="1376516" cy="1199930"/>
            </a:xfrm>
            <a:prstGeom prst="hexagon">
              <a:avLst/>
            </a:prstGeom>
            <a:noFill/>
            <a:ln>
              <a:solidFill>
                <a:schemeClr val="bg1">
                  <a:alpha val="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42" name="Hexagon 41"/>
            <p:cNvSpPr/>
            <p:nvPr/>
          </p:nvSpPr>
          <p:spPr>
            <a:xfrm>
              <a:off x="-2897687" y="1467716"/>
              <a:ext cx="1376516" cy="1199930"/>
            </a:xfrm>
            <a:prstGeom prst="hexagon">
              <a:avLst/>
            </a:prstGeom>
            <a:noFill/>
            <a:ln>
              <a:solidFill>
                <a:schemeClr val="bg1">
                  <a:alpha val="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43" name="Hexagon 42"/>
            <p:cNvSpPr/>
            <p:nvPr/>
          </p:nvSpPr>
          <p:spPr>
            <a:xfrm>
              <a:off x="-2897687" y="2665295"/>
              <a:ext cx="1376516" cy="1199930"/>
            </a:xfrm>
            <a:prstGeom prst="hexagon">
              <a:avLst/>
            </a:prstGeom>
            <a:noFill/>
            <a:ln>
              <a:solidFill>
                <a:schemeClr val="bg1">
                  <a:alpha val="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44" name="Hexagon 43"/>
            <p:cNvSpPr/>
            <p:nvPr/>
          </p:nvSpPr>
          <p:spPr>
            <a:xfrm>
              <a:off x="-2897687" y="3862875"/>
              <a:ext cx="1376516" cy="1199930"/>
            </a:xfrm>
            <a:prstGeom prst="hexagon">
              <a:avLst/>
            </a:prstGeom>
            <a:noFill/>
            <a:ln>
              <a:solidFill>
                <a:schemeClr val="bg1">
                  <a:alpha val="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45" name="Hexagon 44"/>
            <p:cNvSpPr/>
            <p:nvPr/>
          </p:nvSpPr>
          <p:spPr>
            <a:xfrm>
              <a:off x="-2897687" y="5060455"/>
              <a:ext cx="1376516" cy="1199930"/>
            </a:xfrm>
            <a:prstGeom prst="hexagon">
              <a:avLst/>
            </a:prstGeom>
            <a:noFill/>
            <a:ln>
              <a:solidFill>
                <a:schemeClr val="bg1">
                  <a:alpha val="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46" name="Hexagon 45"/>
            <p:cNvSpPr/>
            <p:nvPr/>
          </p:nvSpPr>
          <p:spPr>
            <a:xfrm>
              <a:off x="-1823925" y="867751"/>
              <a:ext cx="1376516" cy="1199930"/>
            </a:xfrm>
            <a:prstGeom prst="hexagon">
              <a:avLst/>
            </a:prstGeom>
            <a:noFill/>
            <a:ln>
              <a:solidFill>
                <a:schemeClr val="bg1">
                  <a:alpha val="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47" name="Hexagon 46"/>
            <p:cNvSpPr/>
            <p:nvPr/>
          </p:nvSpPr>
          <p:spPr>
            <a:xfrm>
              <a:off x="-1823925" y="2065330"/>
              <a:ext cx="1376516" cy="1199930"/>
            </a:xfrm>
            <a:prstGeom prst="hexagon">
              <a:avLst/>
            </a:prstGeom>
            <a:noFill/>
            <a:ln>
              <a:solidFill>
                <a:schemeClr val="bg1">
                  <a:alpha val="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49" name="Hexagon 48"/>
            <p:cNvSpPr/>
            <p:nvPr/>
          </p:nvSpPr>
          <p:spPr>
            <a:xfrm>
              <a:off x="-1823925" y="4460489"/>
              <a:ext cx="1376516" cy="1199930"/>
            </a:xfrm>
            <a:prstGeom prst="hexagon">
              <a:avLst/>
            </a:prstGeom>
            <a:noFill/>
            <a:ln>
              <a:solidFill>
                <a:schemeClr val="bg1">
                  <a:alpha val="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  <p:sp>
        <p:nvSpPr>
          <p:cNvPr id="2" name="Cube 1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SpPr/>
          <p:nvPr/>
        </p:nvSpPr>
        <p:spPr>
          <a:xfrm rot="17280501">
            <a:off x="1574679" y="1431656"/>
            <a:ext cx="418678" cy="418678"/>
          </a:xfrm>
          <a:prstGeom prst="cube">
            <a:avLst/>
          </a:prstGeom>
          <a:gradFill>
            <a:gsLst>
              <a:gs pos="0">
                <a:schemeClr val="accent1">
                  <a:alpha val="48000"/>
                </a:schemeClr>
              </a:gs>
              <a:gs pos="100000">
                <a:schemeClr val="accent3"/>
              </a:gs>
            </a:gsLst>
            <a:lin ang="16200000" scaled="1"/>
          </a:gradFill>
          <a:ln cap="rnd">
            <a:noFill/>
            <a:round/>
          </a:ln>
          <a:effectLst>
            <a:outerShdw blurRad="292100" dist="508000" dir="5400000" algn="t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3" name="Cylinder 2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SpPr/>
          <p:nvPr/>
        </p:nvSpPr>
        <p:spPr>
          <a:xfrm rot="2992511">
            <a:off x="846612" y="3819573"/>
            <a:ext cx="338545" cy="971835"/>
          </a:xfrm>
          <a:prstGeom prst="can">
            <a:avLst/>
          </a:prstGeom>
          <a:gradFill>
            <a:gsLst>
              <a:gs pos="0">
                <a:schemeClr val="accent4"/>
              </a:gs>
              <a:gs pos="100000">
                <a:schemeClr val="accent4">
                  <a:lumMod val="75000"/>
                </a:schemeClr>
              </a:gs>
            </a:gsLst>
            <a:lin ang="16200000" scaled="1"/>
          </a:gradFill>
          <a:ln cap="rnd">
            <a:noFill/>
            <a:round/>
          </a:ln>
          <a:effectLst>
            <a:outerShdw blurRad="292100" dist="508000" dir="5400000" algn="t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id-ID">
              <a:latin typeface="Arial"/>
              <a:ea typeface="微软雅黑"/>
              <a:cs typeface="+mn-ea"/>
              <a:sym typeface="Arial"/>
            </a:endParaRPr>
          </a:p>
        </p:txBody>
      </p:sp>
      <p:grpSp>
        <p:nvGrpSpPr>
          <p:cNvPr id="26" name="Group 25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GrpSpPr/>
          <p:nvPr/>
        </p:nvGrpSpPr>
        <p:grpSpPr>
          <a:xfrm rot="10800000">
            <a:off x="3744095" y="360181"/>
            <a:ext cx="695325" cy="714375"/>
            <a:chOff x="16962181" y="1183655"/>
            <a:chExt cx="695325" cy="714375"/>
          </a:xfrm>
        </p:grpSpPr>
        <p:sp>
          <p:nvSpPr>
            <p:cNvPr id="27" name="Freeform: Shape 26"/>
            <p:cNvSpPr/>
            <p:nvPr/>
          </p:nvSpPr>
          <p:spPr>
            <a:xfrm>
              <a:off x="16971706" y="1193180"/>
              <a:ext cx="352425" cy="676275"/>
            </a:xfrm>
            <a:custGeom>
              <a:avLst/>
              <a:gdLst>
                <a:gd name="connsiteX0" fmla="*/ 0 w 352425"/>
                <a:gd name="connsiteY0" fmla="*/ 0 h 676275"/>
                <a:gd name="connsiteX1" fmla="*/ 152400 w 352425"/>
                <a:gd name="connsiteY1" fmla="*/ 676275 h 676275"/>
                <a:gd name="connsiteX2" fmla="*/ 352425 w 352425"/>
                <a:gd name="connsiteY2" fmla="*/ 381000 h 676275"/>
                <a:gd name="connsiteX3" fmla="*/ 0 w 352425"/>
                <a:gd name="connsiteY3" fmla="*/ 0 h 676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2425" h="676275">
                  <a:moveTo>
                    <a:pt x="0" y="0"/>
                  </a:moveTo>
                  <a:lnTo>
                    <a:pt x="152400" y="676275"/>
                  </a:lnTo>
                  <a:lnTo>
                    <a:pt x="352425" y="38100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4">
                    <a:lumMod val="75000"/>
                  </a:schemeClr>
                </a:gs>
              </a:gsLst>
              <a:lin ang="16200000" scaled="1"/>
            </a:gradFill>
            <a:ln cap="rnd">
              <a:noFill/>
              <a:round/>
            </a:ln>
            <a:effectLst>
              <a:outerShdw blurRad="292100" dist="508000" dir="5400000" algn="t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28" name="Freeform: Shape 27"/>
            <p:cNvSpPr/>
            <p:nvPr/>
          </p:nvSpPr>
          <p:spPr>
            <a:xfrm>
              <a:off x="16962181" y="1183655"/>
              <a:ext cx="685800" cy="390525"/>
            </a:xfrm>
            <a:custGeom>
              <a:avLst/>
              <a:gdLst>
                <a:gd name="connsiteX0" fmla="*/ 0 w 685800"/>
                <a:gd name="connsiteY0" fmla="*/ 0 h 390525"/>
                <a:gd name="connsiteX1" fmla="*/ 685800 w 685800"/>
                <a:gd name="connsiteY1" fmla="*/ 276225 h 390525"/>
                <a:gd name="connsiteX2" fmla="*/ 342900 w 685800"/>
                <a:gd name="connsiteY2" fmla="*/ 390525 h 390525"/>
                <a:gd name="connsiteX3" fmla="*/ 0 w 685800"/>
                <a:gd name="connsiteY3" fmla="*/ 0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5800" h="390525">
                  <a:moveTo>
                    <a:pt x="0" y="0"/>
                  </a:moveTo>
                  <a:lnTo>
                    <a:pt x="685800" y="276225"/>
                  </a:lnTo>
                  <a:lnTo>
                    <a:pt x="342900" y="39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cap="rnd">
              <a:noFill/>
              <a:round/>
            </a:ln>
            <a:effectLst>
              <a:outerShdw blurRad="292100" dist="508000" dir="5400000" algn="t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29" name="Freeform: Shape 28"/>
            <p:cNvSpPr/>
            <p:nvPr/>
          </p:nvSpPr>
          <p:spPr>
            <a:xfrm>
              <a:off x="17114581" y="1459880"/>
              <a:ext cx="542925" cy="438150"/>
            </a:xfrm>
            <a:custGeom>
              <a:avLst/>
              <a:gdLst>
                <a:gd name="connsiteX0" fmla="*/ 190500 w 542925"/>
                <a:gd name="connsiteY0" fmla="*/ 95250 h 438150"/>
                <a:gd name="connsiteX1" fmla="*/ 0 w 542925"/>
                <a:gd name="connsiteY1" fmla="*/ 438150 h 438150"/>
                <a:gd name="connsiteX2" fmla="*/ 352425 w 542925"/>
                <a:gd name="connsiteY2" fmla="*/ 314325 h 438150"/>
                <a:gd name="connsiteX3" fmla="*/ 542925 w 542925"/>
                <a:gd name="connsiteY3" fmla="*/ 0 h 438150"/>
                <a:gd name="connsiteX4" fmla="*/ 190500 w 542925"/>
                <a:gd name="connsiteY4" fmla="*/ 95250 h 43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2925" h="438150">
                  <a:moveTo>
                    <a:pt x="190500" y="95250"/>
                  </a:moveTo>
                  <a:lnTo>
                    <a:pt x="0" y="438150"/>
                  </a:lnTo>
                  <a:lnTo>
                    <a:pt x="352425" y="314325"/>
                  </a:lnTo>
                  <a:lnTo>
                    <a:pt x="542925" y="0"/>
                  </a:lnTo>
                  <a:lnTo>
                    <a:pt x="190500" y="9525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cap="rnd">
              <a:noFill/>
              <a:round/>
            </a:ln>
            <a:effectLst>
              <a:outerShdw blurRad="292100" dist="508000" dir="5400000" algn="t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  <p:sp>
        <p:nvSpPr>
          <p:cNvPr id="55" name="Cube 54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SpPr/>
          <p:nvPr/>
        </p:nvSpPr>
        <p:spPr>
          <a:xfrm rot="9900000">
            <a:off x="3064075" y="5894843"/>
            <a:ext cx="380835" cy="380835"/>
          </a:xfrm>
          <a:prstGeom prst="cube">
            <a:avLst/>
          </a:prstGeom>
          <a:gradFill>
            <a:gsLst>
              <a:gs pos="0">
                <a:schemeClr val="accent4"/>
              </a:gs>
              <a:gs pos="100000">
                <a:schemeClr val="accent4">
                  <a:lumMod val="75000"/>
                </a:schemeClr>
              </a:gs>
            </a:gsLst>
            <a:lin ang="16200000" scaled="1"/>
          </a:gradFill>
          <a:ln cap="rnd">
            <a:noFill/>
            <a:round/>
          </a:ln>
          <a:effectLst>
            <a:outerShdw blurRad="292100" dist="508000" dir="5400000" algn="t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id-ID"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58" name="椭圆 57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SpPr/>
          <p:nvPr/>
        </p:nvSpPr>
        <p:spPr>
          <a:xfrm>
            <a:off x="5714559" y="815455"/>
            <a:ext cx="6041368" cy="6041368"/>
          </a:xfrm>
          <a:prstGeom prst="ellipse">
            <a:avLst/>
          </a:prstGeom>
          <a:gradFill flip="none" rotWithShape="1">
            <a:gsLst>
              <a:gs pos="3000">
                <a:schemeClr val="accent1">
                  <a:lumMod val="45000"/>
                  <a:lumOff val="55000"/>
                  <a:alpha val="0"/>
                </a:schemeClr>
              </a:gs>
              <a:gs pos="49000">
                <a:schemeClr val="accent2">
                  <a:alpha val="57000"/>
                </a:schemeClr>
              </a:gs>
              <a:gs pos="100000">
                <a:schemeClr val="accent6">
                  <a:alpha val="77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cs typeface="+mn-ea"/>
              <a:sym typeface="Arial"/>
            </a:endParaRPr>
          </a:p>
        </p:txBody>
      </p:sp>
      <p:grpSp>
        <p:nvGrpSpPr>
          <p:cNvPr id="65" name="Group 7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GrpSpPr/>
          <p:nvPr/>
        </p:nvGrpSpPr>
        <p:grpSpPr>
          <a:xfrm>
            <a:off x="4038393" y="5407613"/>
            <a:ext cx="695325" cy="714375"/>
            <a:chOff x="16962181" y="1183655"/>
            <a:chExt cx="695325" cy="714375"/>
          </a:xfrm>
        </p:grpSpPr>
        <p:sp>
          <p:nvSpPr>
            <p:cNvPr id="66" name="Freeform: Shape 4"/>
            <p:cNvSpPr/>
            <p:nvPr/>
          </p:nvSpPr>
          <p:spPr>
            <a:xfrm>
              <a:off x="16971706" y="1193180"/>
              <a:ext cx="352425" cy="676275"/>
            </a:xfrm>
            <a:custGeom>
              <a:avLst/>
              <a:gdLst>
                <a:gd name="connsiteX0" fmla="*/ 0 w 352425"/>
                <a:gd name="connsiteY0" fmla="*/ 0 h 676275"/>
                <a:gd name="connsiteX1" fmla="*/ 152400 w 352425"/>
                <a:gd name="connsiteY1" fmla="*/ 676275 h 676275"/>
                <a:gd name="connsiteX2" fmla="*/ 352425 w 352425"/>
                <a:gd name="connsiteY2" fmla="*/ 381000 h 676275"/>
                <a:gd name="connsiteX3" fmla="*/ 0 w 352425"/>
                <a:gd name="connsiteY3" fmla="*/ 0 h 676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2425" h="676275">
                  <a:moveTo>
                    <a:pt x="0" y="0"/>
                  </a:moveTo>
                  <a:lnTo>
                    <a:pt x="152400" y="676275"/>
                  </a:lnTo>
                  <a:lnTo>
                    <a:pt x="352425" y="38100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4">
                    <a:lumMod val="75000"/>
                  </a:schemeClr>
                </a:gs>
              </a:gsLst>
              <a:lin ang="16200000" scaled="1"/>
            </a:gradFill>
            <a:ln cap="rnd">
              <a:noFill/>
              <a:round/>
            </a:ln>
            <a:effectLst>
              <a:outerShdw blurRad="292100" dist="508000" dir="5400000" algn="t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67" name="Freeform: Shape 5"/>
            <p:cNvSpPr/>
            <p:nvPr/>
          </p:nvSpPr>
          <p:spPr>
            <a:xfrm>
              <a:off x="16962181" y="1183655"/>
              <a:ext cx="685800" cy="390525"/>
            </a:xfrm>
            <a:custGeom>
              <a:avLst/>
              <a:gdLst>
                <a:gd name="connsiteX0" fmla="*/ 0 w 685800"/>
                <a:gd name="connsiteY0" fmla="*/ 0 h 390525"/>
                <a:gd name="connsiteX1" fmla="*/ 685800 w 685800"/>
                <a:gd name="connsiteY1" fmla="*/ 276225 h 390525"/>
                <a:gd name="connsiteX2" fmla="*/ 342900 w 685800"/>
                <a:gd name="connsiteY2" fmla="*/ 390525 h 390525"/>
                <a:gd name="connsiteX3" fmla="*/ 0 w 685800"/>
                <a:gd name="connsiteY3" fmla="*/ 0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5800" h="390525">
                  <a:moveTo>
                    <a:pt x="0" y="0"/>
                  </a:moveTo>
                  <a:lnTo>
                    <a:pt x="685800" y="276225"/>
                  </a:lnTo>
                  <a:lnTo>
                    <a:pt x="342900" y="39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cap="rnd">
              <a:noFill/>
              <a:round/>
            </a:ln>
            <a:effectLst>
              <a:outerShdw blurRad="292100" dist="508000" dir="5400000" algn="t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68" name="Freeform: Shape 6"/>
            <p:cNvSpPr/>
            <p:nvPr/>
          </p:nvSpPr>
          <p:spPr>
            <a:xfrm>
              <a:off x="17114581" y="1459880"/>
              <a:ext cx="542925" cy="438150"/>
            </a:xfrm>
            <a:custGeom>
              <a:avLst/>
              <a:gdLst>
                <a:gd name="connsiteX0" fmla="*/ 190500 w 542925"/>
                <a:gd name="connsiteY0" fmla="*/ 95250 h 438150"/>
                <a:gd name="connsiteX1" fmla="*/ 0 w 542925"/>
                <a:gd name="connsiteY1" fmla="*/ 438150 h 438150"/>
                <a:gd name="connsiteX2" fmla="*/ 352425 w 542925"/>
                <a:gd name="connsiteY2" fmla="*/ 314325 h 438150"/>
                <a:gd name="connsiteX3" fmla="*/ 542925 w 542925"/>
                <a:gd name="connsiteY3" fmla="*/ 0 h 438150"/>
                <a:gd name="connsiteX4" fmla="*/ 190500 w 542925"/>
                <a:gd name="connsiteY4" fmla="*/ 95250 h 43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2925" h="438150">
                  <a:moveTo>
                    <a:pt x="190500" y="95250"/>
                  </a:moveTo>
                  <a:lnTo>
                    <a:pt x="0" y="438150"/>
                  </a:lnTo>
                  <a:lnTo>
                    <a:pt x="352425" y="314325"/>
                  </a:lnTo>
                  <a:lnTo>
                    <a:pt x="542925" y="0"/>
                  </a:lnTo>
                  <a:lnTo>
                    <a:pt x="190500" y="9525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cap="rnd">
              <a:noFill/>
              <a:round/>
            </a:ln>
            <a:effectLst>
              <a:outerShdw blurRad="292100" dist="508000" dir="5400000" algn="t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  <p:sp>
        <p:nvSpPr>
          <p:cNvPr id="69" name="TextBox 62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SpPr txBox="1"/>
          <p:nvPr/>
        </p:nvSpPr>
        <p:spPr>
          <a:xfrm>
            <a:off x="1192732" y="2518933"/>
            <a:ext cx="48147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d-ID"/>
            </a:defPPr>
            <a:lvl1pPr>
              <a:defRPr sz="7200" spc="-150">
                <a:solidFill>
                  <a:schemeClr val="bg1"/>
                </a:solidFill>
                <a:effectLst>
                  <a:outerShdw blurRad="482600" sx="102000" sy="102000" algn="ctr" rotWithShape="0">
                    <a:prstClr val="black">
                      <a:alpha val="40000"/>
                    </a:prstClr>
                  </a:outerShdw>
                </a:effectLst>
                <a:latin typeface="Rajdhani" panose="02000000000000000000" pitchFamily="2" charset="0"/>
                <a:cs typeface="Rajdhani" panose="02000000000000000000" pitchFamily="2" charset="0"/>
              </a:defRPr>
            </a:lvl1pPr>
          </a:lstStyle>
          <a:p>
            <a:r>
              <a:rPr lang="en-US" altLang="zh-CN" b="1" dirty="0">
                <a:latin typeface="Arial"/>
                <a:ea typeface="微软雅黑"/>
                <a:cs typeface="Arial Unicode MS" panose="020B0604020202020204" pitchFamily="34" charset="-122"/>
                <a:sym typeface="Arial"/>
              </a:rPr>
              <a:t>PART ONE</a:t>
            </a:r>
            <a:endParaRPr lang="id-ID" b="1" dirty="0">
              <a:latin typeface="Arial"/>
              <a:ea typeface="微软雅黑"/>
              <a:cs typeface="Arial Unicode MS" panose="020B0604020202020204" pitchFamily="34" charset="-122"/>
              <a:sym typeface="Arial"/>
            </a:endParaRPr>
          </a:p>
        </p:txBody>
      </p:sp>
      <p:sp>
        <p:nvSpPr>
          <p:cNvPr id="70" name="文本框 69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SpPr txBox="1"/>
          <p:nvPr/>
        </p:nvSpPr>
        <p:spPr>
          <a:xfrm>
            <a:off x="1334045" y="3681714"/>
            <a:ext cx="4527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400" b="1" spc="600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PRESENTATION TEMPLATE</a:t>
            </a:r>
            <a:endParaRPr lang="ru-RU" altLang="zh-CN" sz="1400" b="1" dirty="0">
              <a:solidFill>
                <a:schemeClr val="bg1"/>
              </a:solidFill>
              <a:latin typeface="Arial"/>
              <a:ea typeface="微软雅黑"/>
              <a:cs typeface="+mn-ea"/>
              <a:sym typeface="Arial"/>
            </a:endParaRPr>
          </a:p>
          <a:p>
            <a:pPr algn="dist"/>
            <a:endParaRPr lang="zh-CN" altLang="en-US" sz="1400" b="1" dirty="0">
              <a:solidFill>
                <a:schemeClr val="bg1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cxnSp>
        <p:nvCxnSpPr>
          <p:cNvPr id="71" name="Straight Connector 65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CxnSpPr/>
          <p:nvPr/>
        </p:nvCxnSpPr>
        <p:spPr>
          <a:xfrm>
            <a:off x="1490246" y="4733381"/>
            <a:ext cx="0" cy="863237"/>
          </a:xfrm>
          <a:prstGeom prst="line">
            <a:avLst/>
          </a:prstGeom>
          <a:ln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Freeform 62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SpPr>
            <a:spLocks noEditPoints="1"/>
          </p:cNvSpPr>
          <p:nvPr/>
        </p:nvSpPr>
        <p:spPr bwMode="auto">
          <a:xfrm>
            <a:off x="1449608" y="6058267"/>
            <a:ext cx="137450" cy="135137"/>
          </a:xfrm>
          <a:custGeom>
            <a:avLst/>
            <a:gdLst>
              <a:gd name="T0" fmla="*/ 92739 w 55"/>
              <a:gd name="T1" fmla="*/ 185737 h 54"/>
              <a:gd name="T2" fmla="*/ 0 w 55"/>
              <a:gd name="T3" fmla="*/ 92869 h 54"/>
              <a:gd name="T4" fmla="*/ 92739 w 55"/>
              <a:gd name="T5" fmla="*/ 0 h 54"/>
              <a:gd name="T6" fmla="*/ 188913 w 55"/>
              <a:gd name="T7" fmla="*/ 92869 h 54"/>
              <a:gd name="T8" fmla="*/ 92739 w 55"/>
              <a:gd name="T9" fmla="*/ 185737 h 54"/>
              <a:gd name="T10" fmla="*/ 13739 w 55"/>
              <a:gd name="T11" fmla="*/ 92869 h 54"/>
              <a:gd name="T12" fmla="*/ 92739 w 55"/>
              <a:gd name="T13" fmla="*/ 171979 h 54"/>
              <a:gd name="T14" fmla="*/ 171739 w 55"/>
              <a:gd name="T15" fmla="*/ 92869 h 54"/>
              <a:gd name="T16" fmla="*/ 92739 w 55"/>
              <a:gd name="T17" fmla="*/ 13758 h 54"/>
              <a:gd name="T18" fmla="*/ 13739 w 55"/>
              <a:gd name="T19" fmla="*/ 92869 h 54"/>
              <a:gd name="T20" fmla="*/ 140826 w 55"/>
              <a:gd name="T21" fmla="*/ 127264 h 54"/>
              <a:gd name="T22" fmla="*/ 96174 w 55"/>
              <a:gd name="T23" fmla="*/ 151341 h 54"/>
              <a:gd name="T24" fmla="*/ 37783 w 55"/>
              <a:gd name="T25" fmla="*/ 92869 h 54"/>
              <a:gd name="T26" fmla="*/ 96174 w 55"/>
              <a:gd name="T27" fmla="*/ 34396 h 54"/>
              <a:gd name="T28" fmla="*/ 137391 w 55"/>
              <a:gd name="T29" fmla="*/ 58473 h 54"/>
              <a:gd name="T30" fmla="*/ 137391 w 55"/>
              <a:gd name="T31" fmla="*/ 72231 h 54"/>
              <a:gd name="T32" fmla="*/ 137391 w 55"/>
              <a:gd name="T33" fmla="*/ 72231 h 54"/>
              <a:gd name="T34" fmla="*/ 123652 w 55"/>
              <a:gd name="T35" fmla="*/ 72231 h 54"/>
              <a:gd name="T36" fmla="*/ 120217 w 55"/>
              <a:gd name="T37" fmla="*/ 72231 h 54"/>
              <a:gd name="T38" fmla="*/ 120217 w 55"/>
              <a:gd name="T39" fmla="*/ 61912 h 54"/>
              <a:gd name="T40" fmla="*/ 96174 w 55"/>
              <a:gd name="T41" fmla="*/ 51594 h 54"/>
              <a:gd name="T42" fmla="*/ 54957 w 55"/>
              <a:gd name="T43" fmla="*/ 92869 h 54"/>
              <a:gd name="T44" fmla="*/ 96174 w 55"/>
              <a:gd name="T45" fmla="*/ 134143 h 54"/>
              <a:gd name="T46" fmla="*/ 120217 w 55"/>
              <a:gd name="T47" fmla="*/ 123825 h 54"/>
              <a:gd name="T48" fmla="*/ 120217 w 55"/>
              <a:gd name="T49" fmla="*/ 113506 h 54"/>
              <a:gd name="T50" fmla="*/ 123652 w 55"/>
              <a:gd name="T51" fmla="*/ 113506 h 54"/>
              <a:gd name="T52" fmla="*/ 137391 w 55"/>
              <a:gd name="T53" fmla="*/ 113506 h 54"/>
              <a:gd name="T54" fmla="*/ 140826 w 55"/>
              <a:gd name="T55" fmla="*/ 113506 h 54"/>
              <a:gd name="T56" fmla="*/ 140826 w 55"/>
              <a:gd name="T57" fmla="*/ 127264 h 5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55" h="54">
                <a:moveTo>
                  <a:pt x="27" y="54"/>
                </a:moveTo>
                <a:cubicBezTo>
                  <a:pt x="12" y="54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4"/>
                  <a:pt x="27" y="54"/>
                </a:cubicBezTo>
                <a:close/>
                <a:moveTo>
                  <a:pt x="4" y="27"/>
                </a:moveTo>
                <a:cubicBezTo>
                  <a:pt x="4" y="40"/>
                  <a:pt x="15" y="50"/>
                  <a:pt x="27" y="50"/>
                </a:cubicBezTo>
                <a:cubicBezTo>
                  <a:pt x="40" y="50"/>
                  <a:pt x="50" y="40"/>
                  <a:pt x="50" y="27"/>
                </a:cubicBezTo>
                <a:cubicBezTo>
                  <a:pt x="50" y="14"/>
                  <a:pt x="40" y="4"/>
                  <a:pt x="27" y="4"/>
                </a:cubicBezTo>
                <a:cubicBezTo>
                  <a:pt x="15" y="4"/>
                  <a:pt x="4" y="14"/>
                  <a:pt x="4" y="27"/>
                </a:cubicBezTo>
                <a:close/>
                <a:moveTo>
                  <a:pt x="41" y="37"/>
                </a:moveTo>
                <a:cubicBezTo>
                  <a:pt x="41" y="42"/>
                  <a:pt x="33" y="44"/>
                  <a:pt x="28" y="44"/>
                </a:cubicBezTo>
                <a:cubicBezTo>
                  <a:pt x="18" y="44"/>
                  <a:pt x="11" y="37"/>
                  <a:pt x="11" y="27"/>
                </a:cubicBezTo>
                <a:cubicBezTo>
                  <a:pt x="11" y="17"/>
                  <a:pt x="18" y="10"/>
                  <a:pt x="28" y="10"/>
                </a:cubicBezTo>
                <a:cubicBezTo>
                  <a:pt x="31" y="10"/>
                  <a:pt x="40" y="11"/>
                  <a:pt x="40" y="17"/>
                </a:cubicBezTo>
                <a:cubicBezTo>
                  <a:pt x="40" y="21"/>
                  <a:pt x="40" y="21"/>
                  <a:pt x="40" y="21"/>
                </a:cubicBezTo>
                <a:cubicBezTo>
                  <a:pt x="40" y="21"/>
                  <a:pt x="40" y="21"/>
                  <a:pt x="40" y="21"/>
                </a:cubicBezTo>
                <a:cubicBezTo>
                  <a:pt x="36" y="21"/>
                  <a:pt x="36" y="21"/>
                  <a:pt x="36" y="21"/>
                </a:cubicBezTo>
                <a:cubicBezTo>
                  <a:pt x="35" y="21"/>
                  <a:pt x="35" y="21"/>
                  <a:pt x="35" y="21"/>
                </a:cubicBezTo>
                <a:cubicBezTo>
                  <a:pt x="35" y="18"/>
                  <a:pt x="35" y="18"/>
                  <a:pt x="35" y="18"/>
                </a:cubicBezTo>
                <a:cubicBezTo>
                  <a:pt x="35" y="16"/>
                  <a:pt x="31" y="15"/>
                  <a:pt x="28" y="15"/>
                </a:cubicBezTo>
                <a:cubicBezTo>
                  <a:pt x="21" y="15"/>
                  <a:pt x="16" y="20"/>
                  <a:pt x="16" y="27"/>
                </a:cubicBezTo>
                <a:cubicBezTo>
                  <a:pt x="16" y="34"/>
                  <a:pt x="21" y="39"/>
                  <a:pt x="28" y="39"/>
                </a:cubicBezTo>
                <a:cubicBezTo>
                  <a:pt x="31" y="39"/>
                  <a:pt x="35" y="38"/>
                  <a:pt x="35" y="36"/>
                </a:cubicBezTo>
                <a:cubicBezTo>
                  <a:pt x="35" y="33"/>
                  <a:pt x="35" y="33"/>
                  <a:pt x="35" y="33"/>
                </a:cubicBezTo>
                <a:cubicBezTo>
                  <a:pt x="35" y="33"/>
                  <a:pt x="36" y="33"/>
                  <a:pt x="36" y="33"/>
                </a:cubicBezTo>
                <a:cubicBezTo>
                  <a:pt x="40" y="33"/>
                  <a:pt x="40" y="33"/>
                  <a:pt x="40" y="33"/>
                </a:cubicBezTo>
                <a:cubicBezTo>
                  <a:pt x="41" y="33"/>
                  <a:pt x="41" y="33"/>
                  <a:pt x="41" y="33"/>
                </a:cubicBezTo>
                <a:lnTo>
                  <a:pt x="41" y="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algn="l"/>
            <a:endParaRPr lang="en-US" sz="1000" dirty="0">
              <a:solidFill>
                <a:schemeClr val="tx2">
                  <a:lumMod val="7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73" name="TextBox 40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SpPr txBox="1"/>
          <p:nvPr/>
        </p:nvSpPr>
        <p:spPr>
          <a:xfrm>
            <a:off x="1624596" y="5998877"/>
            <a:ext cx="23952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00" spc="300" dirty="0">
                <a:solidFill>
                  <a:schemeClr val="bg1"/>
                </a:solidFill>
                <a:latin typeface="Arial"/>
                <a:ea typeface="微软雅黑"/>
                <a:cs typeface="Segoe UI" panose="020B0502040204020203" pitchFamily="34" charset="0"/>
                <a:sym typeface="Arial"/>
              </a:rPr>
              <a:t>HEIJIALUO.ALL RIGHTS</a:t>
            </a:r>
            <a:endParaRPr lang="id-ID" sz="1000" spc="300" dirty="0">
              <a:solidFill>
                <a:schemeClr val="bg1"/>
              </a:solidFill>
              <a:latin typeface="Arial"/>
              <a:ea typeface="微软雅黑"/>
              <a:cs typeface="Segoe UI" panose="020B0502040204020203" pitchFamily="34" charset="0"/>
              <a:sym typeface="Arial"/>
            </a:endParaRPr>
          </a:p>
        </p:txBody>
      </p:sp>
      <p:pic>
        <p:nvPicPr>
          <p:cNvPr id="11" name="图片 10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717323" y="2286000"/>
            <a:ext cx="5802923" cy="4712678"/>
          </a:xfrm>
          <a:prstGeom prst="rect">
            <a:avLst/>
          </a:prstGeom>
        </p:spPr>
      </p:pic>
      <p:pic>
        <p:nvPicPr>
          <p:cNvPr id="9" name="图片 8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60123" y="1627347"/>
            <a:ext cx="5269860" cy="4245915"/>
          </a:xfrm>
          <a:prstGeom prst="rect">
            <a:avLst/>
          </a:prstGeom>
        </p:spPr>
      </p:pic>
      <p:pic>
        <p:nvPicPr>
          <p:cNvPr id="74" name="图片 73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41991" y="2310017"/>
            <a:ext cx="2708125" cy="2596662"/>
          </a:xfrm>
          <a:prstGeom prst="rect">
            <a:avLst/>
          </a:prstGeom>
        </p:spPr>
      </p:pic>
      <p:pic>
        <p:nvPicPr>
          <p:cNvPr id="75" name="图片 74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00274" y="586068"/>
            <a:ext cx="7032763" cy="6743303"/>
          </a:xfrm>
          <a:prstGeom prst="rect">
            <a:avLst/>
          </a:prstGeom>
        </p:spPr>
      </p:pic>
      <p:sp>
        <p:nvSpPr>
          <p:cNvPr id="64" name="椭圆 63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SpPr/>
          <p:nvPr/>
        </p:nvSpPr>
        <p:spPr>
          <a:xfrm>
            <a:off x="5435857" y="4359444"/>
            <a:ext cx="2322740" cy="2322740"/>
          </a:xfrm>
          <a:prstGeom prst="ellipse">
            <a:avLst/>
          </a:prstGeom>
          <a:gradFill flip="none" rotWithShape="1">
            <a:gsLst>
              <a:gs pos="3000">
                <a:schemeClr val="accent1">
                  <a:lumMod val="45000"/>
                  <a:lumOff val="55000"/>
                  <a:alpha val="0"/>
                </a:schemeClr>
              </a:gs>
              <a:gs pos="49000">
                <a:schemeClr val="accent6">
                  <a:alpha val="39000"/>
                </a:schemeClr>
              </a:gs>
              <a:gs pos="100000">
                <a:schemeClr val="accent4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24" name="Cube 23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SpPr/>
          <p:nvPr/>
        </p:nvSpPr>
        <p:spPr>
          <a:xfrm rot="9900000">
            <a:off x="9295255" y="356883"/>
            <a:ext cx="838450" cy="838450"/>
          </a:xfrm>
          <a:prstGeom prst="cube">
            <a:avLst/>
          </a:prstGeom>
          <a:gradFill>
            <a:gsLst>
              <a:gs pos="0">
                <a:schemeClr val="accent1">
                  <a:alpha val="48000"/>
                </a:schemeClr>
              </a:gs>
              <a:gs pos="100000">
                <a:schemeClr val="accent3"/>
              </a:gs>
            </a:gsLst>
            <a:lin ang="16200000" scaled="1"/>
          </a:gradFill>
          <a:ln cap="rnd">
            <a:noFill/>
            <a:round/>
          </a:ln>
          <a:effectLst>
            <a:outerShdw blurRad="292100" dist="508000" dir="5400000" algn="t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Arial"/>
              <a:ea typeface="微软雅黑"/>
              <a:cs typeface="+mn-ea"/>
              <a:sym typeface="Arial"/>
            </a:endParaRPr>
          </a:p>
        </p:txBody>
      </p:sp>
      <p:grpSp>
        <p:nvGrpSpPr>
          <p:cNvPr id="59" name="Group 25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GrpSpPr/>
          <p:nvPr/>
        </p:nvGrpSpPr>
        <p:grpSpPr>
          <a:xfrm rot="10800000">
            <a:off x="9360188" y="219356"/>
            <a:ext cx="695325" cy="714375"/>
            <a:chOff x="16962181" y="1183655"/>
            <a:chExt cx="695325" cy="714375"/>
          </a:xfrm>
        </p:grpSpPr>
        <p:sp>
          <p:nvSpPr>
            <p:cNvPr id="60" name="Freeform: Shape 26"/>
            <p:cNvSpPr/>
            <p:nvPr/>
          </p:nvSpPr>
          <p:spPr>
            <a:xfrm>
              <a:off x="16971706" y="1193180"/>
              <a:ext cx="352425" cy="676275"/>
            </a:xfrm>
            <a:custGeom>
              <a:avLst/>
              <a:gdLst>
                <a:gd name="connsiteX0" fmla="*/ 0 w 352425"/>
                <a:gd name="connsiteY0" fmla="*/ 0 h 676275"/>
                <a:gd name="connsiteX1" fmla="*/ 152400 w 352425"/>
                <a:gd name="connsiteY1" fmla="*/ 676275 h 676275"/>
                <a:gd name="connsiteX2" fmla="*/ 352425 w 352425"/>
                <a:gd name="connsiteY2" fmla="*/ 381000 h 676275"/>
                <a:gd name="connsiteX3" fmla="*/ 0 w 352425"/>
                <a:gd name="connsiteY3" fmla="*/ 0 h 676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2425" h="676275">
                  <a:moveTo>
                    <a:pt x="0" y="0"/>
                  </a:moveTo>
                  <a:lnTo>
                    <a:pt x="152400" y="676275"/>
                  </a:lnTo>
                  <a:lnTo>
                    <a:pt x="352425" y="38100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4">
                    <a:lumMod val="75000"/>
                  </a:schemeClr>
                </a:gs>
              </a:gsLst>
              <a:lin ang="16200000" scaled="1"/>
            </a:gradFill>
            <a:ln cap="rnd">
              <a:noFill/>
              <a:round/>
            </a:ln>
            <a:effectLst>
              <a:outerShdw blurRad="292100" dist="508000" dir="5400000" algn="t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61" name="Freeform: Shape 27"/>
            <p:cNvSpPr/>
            <p:nvPr/>
          </p:nvSpPr>
          <p:spPr>
            <a:xfrm>
              <a:off x="16962181" y="1183655"/>
              <a:ext cx="685800" cy="390525"/>
            </a:xfrm>
            <a:custGeom>
              <a:avLst/>
              <a:gdLst>
                <a:gd name="connsiteX0" fmla="*/ 0 w 685800"/>
                <a:gd name="connsiteY0" fmla="*/ 0 h 390525"/>
                <a:gd name="connsiteX1" fmla="*/ 685800 w 685800"/>
                <a:gd name="connsiteY1" fmla="*/ 276225 h 390525"/>
                <a:gd name="connsiteX2" fmla="*/ 342900 w 685800"/>
                <a:gd name="connsiteY2" fmla="*/ 390525 h 390525"/>
                <a:gd name="connsiteX3" fmla="*/ 0 w 685800"/>
                <a:gd name="connsiteY3" fmla="*/ 0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5800" h="390525">
                  <a:moveTo>
                    <a:pt x="0" y="0"/>
                  </a:moveTo>
                  <a:lnTo>
                    <a:pt x="685800" y="276225"/>
                  </a:lnTo>
                  <a:lnTo>
                    <a:pt x="342900" y="39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cap="rnd">
              <a:noFill/>
              <a:round/>
            </a:ln>
            <a:effectLst>
              <a:outerShdw blurRad="292100" dist="508000" dir="5400000" algn="t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62" name="Freeform: Shape 28"/>
            <p:cNvSpPr/>
            <p:nvPr/>
          </p:nvSpPr>
          <p:spPr>
            <a:xfrm>
              <a:off x="17114581" y="1459880"/>
              <a:ext cx="542925" cy="438150"/>
            </a:xfrm>
            <a:custGeom>
              <a:avLst/>
              <a:gdLst>
                <a:gd name="connsiteX0" fmla="*/ 190500 w 542925"/>
                <a:gd name="connsiteY0" fmla="*/ 95250 h 438150"/>
                <a:gd name="connsiteX1" fmla="*/ 0 w 542925"/>
                <a:gd name="connsiteY1" fmla="*/ 438150 h 438150"/>
                <a:gd name="connsiteX2" fmla="*/ 352425 w 542925"/>
                <a:gd name="connsiteY2" fmla="*/ 314325 h 438150"/>
                <a:gd name="connsiteX3" fmla="*/ 542925 w 542925"/>
                <a:gd name="connsiteY3" fmla="*/ 0 h 438150"/>
                <a:gd name="connsiteX4" fmla="*/ 190500 w 542925"/>
                <a:gd name="connsiteY4" fmla="*/ 95250 h 43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2925" h="438150">
                  <a:moveTo>
                    <a:pt x="190500" y="95250"/>
                  </a:moveTo>
                  <a:lnTo>
                    <a:pt x="0" y="438150"/>
                  </a:lnTo>
                  <a:lnTo>
                    <a:pt x="352425" y="314325"/>
                  </a:lnTo>
                  <a:lnTo>
                    <a:pt x="542925" y="0"/>
                  </a:lnTo>
                  <a:lnTo>
                    <a:pt x="190500" y="9525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cap="rnd">
              <a:noFill/>
              <a:round/>
            </a:ln>
            <a:effectLst>
              <a:outerShdw blurRad="292100" dist="508000" dir="5400000" algn="t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  <p:sp>
        <p:nvSpPr>
          <p:cNvPr id="63" name="椭圆 62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SpPr/>
          <p:nvPr/>
        </p:nvSpPr>
        <p:spPr>
          <a:xfrm>
            <a:off x="8629224" y="-28575"/>
            <a:ext cx="3275748" cy="3275748"/>
          </a:xfrm>
          <a:prstGeom prst="ellipse">
            <a:avLst/>
          </a:prstGeom>
          <a:gradFill flip="none" rotWithShape="1">
            <a:gsLst>
              <a:gs pos="3000">
                <a:schemeClr val="accent1">
                  <a:lumMod val="45000"/>
                  <a:lumOff val="55000"/>
                  <a:alpha val="0"/>
                </a:schemeClr>
              </a:gs>
              <a:gs pos="49000">
                <a:schemeClr val="accent2">
                  <a:alpha val="57000"/>
                </a:schemeClr>
              </a:gs>
              <a:gs pos="100000">
                <a:schemeClr val="accent4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17" name="e7d195523061f1c0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 hidden="1"/>
          <p:cNvSpPr txBox="1"/>
          <p:nvPr/>
        </p:nvSpPr>
        <p:spPr>
          <a:xfrm>
            <a:off x="-355600" y="1803400"/>
            <a:ext cx="284693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latin typeface="Arial"/>
                <a:ea typeface="微软雅黑"/>
                <a:sym typeface="Arial"/>
              </a:rPr>
              <a:t>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</a:t>
            </a:r>
            <a:endParaRPr lang="zh-CN" altLang="en-US" sz="100">
              <a:latin typeface="Arial"/>
              <a:ea typeface="微软雅黑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30">
        <p:fade/>
      </p:transition>
    </mc:Choice>
    <mc:Fallback xmlns="">
      <p:transition spd="med" advTm="1530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67" descr="e7d195523061f1c03a90ee8e42cb24248e56383cd534985688F9F494128731F165EE95AB4B0C0A38076AAEA07667B1565C446FC45FF01DFB0E885BCDBDF3A284F3DB14DA61DD97F0BAB2E6C668FB4931B99D40B68E3E163A3A4B4FF9E05F32600ADA91C98B4F08D1B805A2C545E5A028E2D477D6D81307A6D0037F75070707DD2AC68F0968EA62A7"/>
          <p:cNvSpPr/>
          <p:nvPr/>
        </p:nvSpPr>
        <p:spPr>
          <a:xfrm>
            <a:off x="9995495" y="3429000"/>
            <a:ext cx="1088071" cy="1088071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latin typeface="Arial"/>
              <a:ea typeface="微软雅黑"/>
              <a:sym typeface="Arial"/>
            </a:endParaRPr>
          </a:p>
        </p:txBody>
      </p:sp>
      <p:sp>
        <p:nvSpPr>
          <p:cNvPr id="3" name="Oval 68" descr="e7d195523061f1c03a90ee8e42cb24248e56383cd534985688F9F494128731F165EE95AB4B0C0A38076AAEA07667B1565C446FC45FF01DFB0E885BCDBDF3A284F3DB14DA61DD97F0BAB2E6C668FB4931B99D40B68E3E163A3A4B4FF9E05F32600ADA91C98B4F08D1B805A2C545E5A028E2D477D6D81307A6D0037F75070707DD2AC68F0968EA62A7"/>
          <p:cNvSpPr/>
          <p:nvPr/>
        </p:nvSpPr>
        <p:spPr>
          <a:xfrm>
            <a:off x="9995495" y="627996"/>
            <a:ext cx="1088071" cy="1088071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latin typeface="Arial"/>
              <a:ea typeface="微软雅黑"/>
              <a:sym typeface="Arial"/>
            </a:endParaRPr>
          </a:p>
        </p:txBody>
      </p:sp>
      <p:sp>
        <p:nvSpPr>
          <p:cNvPr id="4" name="Oval 64" descr="e7d195523061f1c03a90ee8e42cb24248e56383cd534985688F9F494128731F165EE95AB4B0C0A38076AAEA07667B1565C446FC45FF01DFB0E885BCDBDF3A284F3DB14DA61DD97F0BAB2E6C668FB4931B99D40B68E3E163A3A4B4FF9E05F32600ADA91C98B4F08D1B805A2C545E5A028E2D477D6D81307A6D0037F75070707DD2AC68F0968EA62A7"/>
          <p:cNvSpPr/>
          <p:nvPr/>
        </p:nvSpPr>
        <p:spPr>
          <a:xfrm>
            <a:off x="7758471" y="3429000"/>
            <a:ext cx="1088071" cy="1088071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latin typeface="Arial"/>
              <a:ea typeface="微软雅黑"/>
              <a:sym typeface="Arial"/>
            </a:endParaRPr>
          </a:p>
        </p:txBody>
      </p:sp>
      <p:sp>
        <p:nvSpPr>
          <p:cNvPr id="5" name="Oval 65" descr="e7d195523061f1c03a90ee8e42cb24248e56383cd534985688F9F494128731F165EE95AB4B0C0A38076AAEA07667B1565C446FC45FF01DFB0E885BCDBDF3A284F3DB14DA61DD97F0BAB2E6C668FB4931B99D40B68E3E163A3A4B4FF9E05F32600ADA91C98B4F08D1B805A2C545E5A028E2D477D6D81307A6D0037F75070707DD2AC68F0968EA62A7"/>
          <p:cNvSpPr/>
          <p:nvPr/>
        </p:nvSpPr>
        <p:spPr>
          <a:xfrm>
            <a:off x="7758471" y="627996"/>
            <a:ext cx="1088071" cy="1088071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latin typeface="Arial"/>
              <a:ea typeface="微软雅黑"/>
              <a:sym typeface="Arial"/>
            </a:endParaRPr>
          </a:p>
        </p:txBody>
      </p:sp>
      <p:sp>
        <p:nvSpPr>
          <p:cNvPr id="6" name="TextBox 5" descr="e7d195523061f1c03a90ee8e42cb24248e56383cd534985688F9F494128731F165EE95AB4B0C0A38076AAEA07667B1565C446FC45FF01DFB0E885BCDBDF3A284F3DB14DA61DD97F0BAB2E6C668FB4931B99D40B68E3E163A3A4B4FF9E05F32600ADA91C98B4F08D1B805A2C545E5A028E2D477D6D81307A6D0037F75070707DD2AC68F0968EA62A7"/>
          <p:cNvSpPr txBox="1"/>
          <p:nvPr/>
        </p:nvSpPr>
        <p:spPr>
          <a:xfrm>
            <a:off x="9678387" y="1867731"/>
            <a:ext cx="1722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/>
                <a:ea typeface="微软雅黑"/>
                <a:cs typeface="Poppins SemiBold" panose="02000000000000000000" pitchFamily="2" charset="0"/>
                <a:sym typeface="Arial"/>
              </a:rPr>
              <a:t>Planning</a:t>
            </a:r>
          </a:p>
        </p:txBody>
      </p:sp>
      <p:sp>
        <p:nvSpPr>
          <p:cNvPr id="7" name="TextBox 10" descr="e7d195523061f1c03a90ee8e42cb24248e56383cd534985688F9F494128731F165EE95AB4B0C0A38076AAEA07667B1565C446FC45FF01DFB0E885BCDBDF3A284F3DB14DA61DD97F0BAB2E6C668FB4931B99D40B68E3E163A3A4B4FF9E05F32600ADA91C98B4F08D1B805A2C545E5A028E2D477D6D81307A6D0037F75070707DD2AC68F0968EA62A7"/>
          <p:cNvSpPr txBox="1"/>
          <p:nvPr/>
        </p:nvSpPr>
        <p:spPr>
          <a:xfrm>
            <a:off x="9678387" y="4602796"/>
            <a:ext cx="1722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/>
                <a:ea typeface="微软雅黑"/>
                <a:cs typeface="Poppins SemiBold" panose="02000000000000000000" pitchFamily="2" charset="0"/>
                <a:sym typeface="Arial"/>
              </a:rPr>
              <a:t>Overview</a:t>
            </a:r>
          </a:p>
        </p:txBody>
      </p:sp>
      <p:sp>
        <p:nvSpPr>
          <p:cNvPr id="8" name="TextBox 20" descr="e7d195523061f1c03a90ee8e42cb24248e56383cd534985688F9F494128731F165EE95AB4B0C0A38076AAEA07667B1565C446FC45FF01DFB0E885BCDBDF3A284F3DB14DA61DD97F0BAB2E6C668FB4931B99D40B68E3E163A3A4B4FF9E05F32600ADA91C98B4F08D1B805A2C545E5A028E2D477D6D81307A6D0037F75070707DD2AC68F0968EA62A7"/>
          <p:cNvSpPr txBox="1"/>
          <p:nvPr/>
        </p:nvSpPr>
        <p:spPr>
          <a:xfrm>
            <a:off x="7441363" y="1867731"/>
            <a:ext cx="1722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/>
                <a:ea typeface="微软雅黑"/>
                <a:cs typeface="Poppins SemiBold" panose="02000000000000000000" pitchFamily="2" charset="0"/>
                <a:sym typeface="Arial"/>
              </a:rPr>
              <a:t>Overview</a:t>
            </a:r>
          </a:p>
        </p:txBody>
      </p:sp>
      <p:sp>
        <p:nvSpPr>
          <p:cNvPr id="9" name="TextBox 25" descr="e7d195523061f1c03a90ee8e42cb24248e56383cd534985688F9F494128731F165EE95AB4B0C0A38076AAEA07667B1565C446FC45FF01DFB0E885BCDBDF3A284F3DB14DA61DD97F0BAB2E6C668FB4931B99D40B68E3E163A3A4B4FF9E05F32600ADA91C98B4F08D1B805A2C545E5A028E2D477D6D81307A6D0037F75070707DD2AC68F0968EA62A7"/>
          <p:cNvSpPr txBox="1"/>
          <p:nvPr/>
        </p:nvSpPr>
        <p:spPr>
          <a:xfrm>
            <a:off x="7441363" y="4602796"/>
            <a:ext cx="1722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/>
                <a:ea typeface="微软雅黑"/>
                <a:cs typeface="Poppins SemiBold" panose="02000000000000000000" pitchFamily="2" charset="0"/>
                <a:sym typeface="Arial"/>
              </a:rPr>
              <a:t>Case Study</a:t>
            </a:r>
          </a:p>
        </p:txBody>
      </p:sp>
      <p:sp>
        <p:nvSpPr>
          <p:cNvPr id="10" name="TextBox 35" descr="e7d195523061f1c03a90ee8e42cb24248e56383cd534985688F9F494128731F165EE95AB4B0C0A38076AAEA07667B1565C446FC45FF01DFB0E885BCDBDF3A284F3DB14DA61DD97F0BAB2E6C668FB4931B99D40B68E3E163A3A4B4FF9E05F32600ADA91C98B4F08D1B805A2C545E5A028E2D477D6D81307A6D0037F75070707DD2AC68F0968EA62A7"/>
          <p:cNvSpPr txBox="1"/>
          <p:nvPr/>
        </p:nvSpPr>
        <p:spPr>
          <a:xfrm>
            <a:off x="5158407" y="1867731"/>
            <a:ext cx="1722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/>
                <a:ea typeface="微软雅黑"/>
                <a:cs typeface="Poppins SemiBold" panose="02000000000000000000" pitchFamily="2" charset="0"/>
                <a:sym typeface="Arial"/>
              </a:rPr>
              <a:t>Management</a:t>
            </a:r>
          </a:p>
        </p:txBody>
      </p:sp>
      <p:sp>
        <p:nvSpPr>
          <p:cNvPr id="11" name="TextBox 40" descr="e7d195523061f1c03a90ee8e42cb24248e56383cd534985688F9F494128731F165EE95AB4B0C0A38076AAEA07667B1565C446FC45FF01DFB0E885BCDBDF3A284F3DB14DA61DD97F0BAB2E6C668FB4931B99D40B68E3E163A3A4B4FF9E05F32600ADA91C98B4F08D1B805A2C545E5A028E2D477D6D81307A6D0037F75070707DD2AC68F0968EA62A7"/>
          <p:cNvSpPr txBox="1"/>
          <p:nvPr/>
        </p:nvSpPr>
        <p:spPr>
          <a:xfrm>
            <a:off x="5158407" y="4602796"/>
            <a:ext cx="1722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/>
                <a:ea typeface="微软雅黑"/>
                <a:cs typeface="Poppins SemiBold" panose="02000000000000000000" pitchFamily="2" charset="0"/>
                <a:sym typeface="Arial"/>
              </a:rPr>
              <a:t>Flowcharts</a:t>
            </a:r>
          </a:p>
        </p:txBody>
      </p:sp>
      <p:pic>
        <p:nvPicPr>
          <p:cNvPr id="12" name="3D Model 50" descr="e7d195523061f1c03a90ee8e42cb24248e56383cd534985688F9F494128731F165EE95AB4B0C0A38076AAEA07667B1565C446FC45FF01DFB0E885BCDBDF3A284F3DB14DA61DD97F0BAB2E6C668FB4931B99D40B68E3E163A3A4B4FF9E05F32600ADA91C98B4F08D1B805A2C545E5A028E2D477D6D81307A6D0037F75070707DD2AC68F0968EA62A7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3225" y="738529"/>
            <a:ext cx="798562" cy="904958"/>
          </a:xfrm>
          <a:prstGeom prst="rect">
            <a:avLst/>
          </a:prstGeom>
        </p:spPr>
      </p:pic>
      <p:sp>
        <p:nvSpPr>
          <p:cNvPr id="13" name="Oval 60" descr="e7d195523061f1c03a90ee8e42cb24248e56383cd534985688F9F494128731F165EE95AB4B0C0A38076AAEA07667B1565C446FC45FF01DFB0E885BCDBDF3A284F3DB14DA61DD97F0BAB2E6C668FB4931B99D40B68E3E163A3A4B4FF9E05F32600ADA91C98B4F08D1B805A2C545E5A028E2D477D6D81307A6D0037F75070707DD2AC68F0968EA62A7"/>
          <p:cNvSpPr/>
          <p:nvPr/>
        </p:nvSpPr>
        <p:spPr>
          <a:xfrm>
            <a:off x="5475515" y="632080"/>
            <a:ext cx="1088071" cy="1088071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latin typeface="Arial"/>
              <a:ea typeface="微软雅黑"/>
              <a:sym typeface="Arial"/>
            </a:endParaRPr>
          </a:p>
        </p:txBody>
      </p:sp>
      <p:pic>
        <p:nvPicPr>
          <p:cNvPr id="14" name="3D Model 51" descr="e7d195523061f1c03a90ee8e42cb24248e56383cd534985688F9F494128731F165EE95AB4B0C0A38076AAEA07667B1565C446FC45FF01DFB0E885BCDBDF3A284F3DB14DA61DD97F0BAB2E6C668FB4931B99D40B68E3E163A3A4B4FF9E05F32600ADA91C98B4F08D1B805A2C545E5A028E2D477D6D81307A6D0037F75070707DD2AC68F0968EA62A7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6378" y="813494"/>
            <a:ext cx="766344" cy="785265"/>
          </a:xfrm>
          <a:prstGeom prst="rect">
            <a:avLst/>
          </a:prstGeom>
        </p:spPr>
      </p:pic>
      <p:pic>
        <p:nvPicPr>
          <p:cNvPr id="15" name="3D Model 52" descr="e7d195523061f1c03a90ee8e42cb24248e56383cd534985688F9F494128731F165EE95AB4B0C0A38076AAEA07667B1565C446FC45FF01DFB0E885BCDBDF3A284F3DB14DA61DD97F0BAB2E6C668FB4931B99D40B68E3E163A3A4B4FF9E05F32600ADA91C98B4F08D1B805A2C545E5A028E2D477D6D81307A6D0037F75070707DD2AC68F0968EA62A7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5608" y="855475"/>
            <a:ext cx="787845" cy="729825"/>
          </a:xfrm>
          <a:prstGeom prst="rect">
            <a:avLst/>
          </a:prstGeom>
        </p:spPr>
      </p:pic>
      <p:pic>
        <p:nvPicPr>
          <p:cNvPr id="16" name="3D Model 56" descr="e7d195523061f1c03a90ee8e42cb24248e56383cd534985688F9F494128731F165EE95AB4B0C0A38076AAEA07667B1565C446FC45FF01DFB0E885BCDBDF3A284F3DB14DA61DD97F0BAB2E6C668FB4931B99D40B68E3E163A3A4B4FF9E05F32600ADA91C98B4F08D1B805A2C545E5A028E2D477D6D81307A6D0037F75070707DD2AC68F0968EA62A7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3336" y="3436527"/>
            <a:ext cx="792388" cy="1017327"/>
          </a:xfrm>
          <a:prstGeom prst="rect">
            <a:avLst/>
          </a:prstGeom>
        </p:spPr>
      </p:pic>
      <p:pic>
        <p:nvPicPr>
          <p:cNvPr id="17" name="3D Model 57" descr="e7d195523061f1c03a90ee8e42cb24248e56383cd534985688F9F494128731F165EE95AB4B0C0A38076AAEA07667B1565C446FC45FF01DFB0E885BCDBDF3A284F3DB14DA61DD97F0BAB2E6C668FB4931B99D40B68E3E163A3A4B4FF9E05F32600ADA91C98B4F08D1B805A2C545E5A028E2D477D6D81307A6D0037F75070707DD2AC68F0968EA62A7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1156" y="3500929"/>
            <a:ext cx="842700" cy="876650"/>
          </a:xfrm>
          <a:prstGeom prst="rect">
            <a:avLst/>
          </a:prstGeom>
        </p:spPr>
      </p:pic>
      <p:sp>
        <p:nvSpPr>
          <p:cNvPr id="18" name="Oval 61" descr="e7d195523061f1c03a90ee8e42cb24248e56383cd534985688F9F494128731F165EE95AB4B0C0A38076AAEA07667B1565C446FC45FF01DFB0E885BCDBDF3A284F3DB14DA61DD97F0BAB2E6C668FB4931B99D40B68E3E163A3A4B4FF9E05F32600ADA91C98B4F08D1B805A2C545E5A028E2D477D6D81307A6D0037F75070707DD2AC68F0968EA62A7"/>
          <p:cNvSpPr/>
          <p:nvPr/>
        </p:nvSpPr>
        <p:spPr>
          <a:xfrm>
            <a:off x="5475515" y="3433084"/>
            <a:ext cx="1088071" cy="1088071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latin typeface="Arial"/>
              <a:ea typeface="微软雅黑"/>
              <a:sym typeface="Arial"/>
            </a:endParaRPr>
          </a:p>
        </p:txBody>
      </p:sp>
      <p:pic>
        <p:nvPicPr>
          <p:cNvPr id="19" name="3D Model 58" descr="e7d195523061f1c03a90ee8e42cb24248e56383cd534985688F9F494128731F165EE95AB4B0C0A38076AAEA07667B1565C446FC45FF01DFB0E885BCDBDF3A284F3DB14DA61DD97F0BAB2E6C668FB4931B99D40B68E3E163A3A4B4FF9E05F32600ADA91C98B4F08D1B805A2C545E5A028E2D477D6D81307A6D0037F75070707DD2AC68F0968EA62A7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1399" y="3467595"/>
            <a:ext cx="616302" cy="943319"/>
          </a:xfrm>
          <a:prstGeom prst="rect">
            <a:avLst/>
          </a:prstGeom>
        </p:spPr>
      </p:pic>
      <p:sp>
        <p:nvSpPr>
          <p:cNvPr id="20" name="Rectangle 27" descr="e7d195523061f1c03a90ee8e42cb24248e56383cd534985688F9F494128731F165EE95AB4B0C0A38076AAEA07667B1565C446FC45FF01DFB0E885BCDBDF3A284F3DB14DA61DD97F0BAB2E6C668FB4931B99D40B68E3E163A3A4B4FF9E05F32600ADA91C98B4F08D1B805A2C545E5A028E2D477D6D81307A6D0037F75070707DD2AC68F0968EA62A7"/>
          <p:cNvSpPr/>
          <p:nvPr/>
        </p:nvSpPr>
        <p:spPr>
          <a:xfrm>
            <a:off x="4997684" y="2220234"/>
            <a:ext cx="220321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 Hello, everyone! My name is Company, I am a professional PPT designer, to provide you with professional PPT template</a:t>
            </a:r>
          </a:p>
        </p:txBody>
      </p:sp>
      <p:sp>
        <p:nvSpPr>
          <p:cNvPr id="21" name="Rectangle 27" descr="e7d195523061f1c03a90ee8e42cb24248e56383cd534985688F9F494128731F165EE95AB4B0C0A38076AAEA07667B1565C446FC45FF01DFB0E885BCDBDF3A284F3DB14DA61DD97F0BAB2E6C668FB4931B99D40B68E3E163A3A4B4FF9E05F32600ADA91C98B4F08D1B805A2C545E5A028E2D477D6D81307A6D0037F75070707DD2AC68F0968EA62A7"/>
          <p:cNvSpPr/>
          <p:nvPr/>
        </p:nvSpPr>
        <p:spPr>
          <a:xfrm>
            <a:off x="4997684" y="5013692"/>
            <a:ext cx="220321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 Hello, everyone! My name is Company, I am a professional PPT designer, to provide you with professional PPT template</a:t>
            </a:r>
          </a:p>
        </p:txBody>
      </p:sp>
      <p:sp>
        <p:nvSpPr>
          <p:cNvPr id="22" name="Rectangle 27" descr="e7d195523061f1c03a90ee8e42cb24248e56383cd534985688F9F494128731F165EE95AB4B0C0A38076AAEA07667B1565C446FC45FF01DFB0E885BCDBDF3A284F3DB14DA61DD97F0BAB2E6C668FB4931B99D40B68E3E163A3A4B4FF9E05F32600ADA91C98B4F08D1B805A2C545E5A028E2D477D6D81307A6D0037F75070707DD2AC68F0968EA62A7"/>
          <p:cNvSpPr/>
          <p:nvPr/>
        </p:nvSpPr>
        <p:spPr>
          <a:xfrm>
            <a:off x="7200899" y="2220234"/>
            <a:ext cx="220321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 Hello, everyone! My name is Company, I am a professional PPT designer, to provide you with professional PPT template</a:t>
            </a:r>
          </a:p>
        </p:txBody>
      </p:sp>
      <p:sp>
        <p:nvSpPr>
          <p:cNvPr id="23" name="Rectangle 27" descr="e7d195523061f1c03a90ee8e42cb24248e56383cd534985688F9F494128731F165EE95AB4B0C0A38076AAEA07667B1565C446FC45FF01DFB0E885BCDBDF3A284F3DB14DA61DD97F0BAB2E6C668FB4931B99D40B68E3E163A3A4B4FF9E05F32600ADA91C98B4F08D1B805A2C545E5A028E2D477D6D81307A6D0037F75070707DD2AC68F0968EA62A7"/>
          <p:cNvSpPr/>
          <p:nvPr/>
        </p:nvSpPr>
        <p:spPr>
          <a:xfrm>
            <a:off x="7200899" y="5013692"/>
            <a:ext cx="220321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 Hello, everyone! My name is Company, I am a professional PPT designer, to provide you with professional PPT template</a:t>
            </a:r>
          </a:p>
        </p:txBody>
      </p:sp>
      <p:sp>
        <p:nvSpPr>
          <p:cNvPr id="24" name="Rectangle 27" descr="e7d195523061f1c03a90ee8e42cb24248e56383cd534985688F9F494128731F165EE95AB4B0C0A38076AAEA07667B1565C446FC45FF01DFB0E885BCDBDF3A284F3DB14DA61DD97F0BAB2E6C668FB4931B99D40B68E3E163A3A4B4FF9E05F32600ADA91C98B4F08D1B805A2C545E5A028E2D477D6D81307A6D0037F75070707DD2AC68F0968EA62A7"/>
          <p:cNvSpPr/>
          <p:nvPr/>
        </p:nvSpPr>
        <p:spPr>
          <a:xfrm>
            <a:off x="9437923" y="2258975"/>
            <a:ext cx="220321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 Hello, everyone! My name is Company, I am a professional PPT designer, to provide you with professional PPT template</a:t>
            </a:r>
          </a:p>
        </p:txBody>
      </p:sp>
      <p:sp>
        <p:nvSpPr>
          <p:cNvPr id="25" name="Rectangle 27" descr="e7d195523061f1c03a90ee8e42cb24248e56383cd534985688F9F494128731F165EE95AB4B0C0A38076AAEA07667B1565C446FC45FF01DFB0E885BCDBDF3A284F3DB14DA61DD97F0BAB2E6C668FB4931B99D40B68E3E163A3A4B4FF9E05F32600ADA91C98B4F08D1B805A2C545E5A028E2D477D6D81307A6D0037F75070707DD2AC68F0968EA62A7"/>
          <p:cNvSpPr/>
          <p:nvPr/>
        </p:nvSpPr>
        <p:spPr>
          <a:xfrm>
            <a:off x="9437923" y="5052433"/>
            <a:ext cx="220321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 Hello, everyone! My name is Company, I am a professional PPT designer, to provide you with professional PPT template</a:t>
            </a:r>
          </a:p>
        </p:txBody>
      </p:sp>
      <p:sp>
        <p:nvSpPr>
          <p:cNvPr id="26" name="TextBox 56" descr="e7d195523061f1c03a90ee8e42cb24248e56383cd534985688F9F494128731F165EE95AB4B0C0A38076AAEA07667B1565C446FC45FF01DFB0E885BCDBDF3A284F3DB14DA61DD97F0BAB2E6C668FB4931B99D40B68E3E163A3A4B4FF9E05F32600ADA91C98B4F08D1B805A2C545E5A028E2D477D6D81307A6D0037F75070707DD2AC68F0968EA62A7"/>
          <p:cNvSpPr txBox="1"/>
          <p:nvPr/>
        </p:nvSpPr>
        <p:spPr>
          <a:xfrm>
            <a:off x="400534" y="855475"/>
            <a:ext cx="4276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cs typeface="Rajdhani" panose="02000000000000000000" pitchFamily="2" charset="0"/>
                <a:sym typeface="Arial"/>
              </a:rPr>
              <a:t>We Were Always </a:t>
            </a:r>
            <a:r>
              <a:rPr lang="en-US" sz="4000" b="1" dirty="0">
                <a:solidFill>
                  <a:schemeClr val="accent1"/>
                </a:solidFill>
                <a:latin typeface="Arial"/>
                <a:ea typeface="微软雅黑"/>
                <a:cs typeface="Rajdhani" panose="02000000000000000000" pitchFamily="2" charset="0"/>
                <a:sym typeface="Arial"/>
              </a:rPr>
              <a:t>Thinking Global</a:t>
            </a:r>
          </a:p>
        </p:txBody>
      </p:sp>
      <p:sp>
        <p:nvSpPr>
          <p:cNvPr id="31" name="TextBox 12" descr="e7d195523061f1c03a90ee8e42cb24248e56383cd534985688F9F494128731F165EE95AB4B0C0A38076AAEA07667B1565C446FC45FF01DFB0E885BCDBDF3A284F3DB14DA61DD97F0BAB2E6C668FB4931B99D40B68E3E163A3A4B4FF9E05F32600ADA91C98B4F08D1B805A2C545E5A028E2D477D6D81307A6D0037F75070707DD2AC68F0968EA62A7"/>
          <p:cNvSpPr txBox="1"/>
          <p:nvPr/>
        </p:nvSpPr>
        <p:spPr>
          <a:xfrm>
            <a:off x="443037" y="3293109"/>
            <a:ext cx="45567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微软雅黑"/>
                <a:cs typeface="Poppins Medium" panose="00000600000000000000" pitchFamily="2" charset="0"/>
                <a:sym typeface="Arial"/>
              </a:rPr>
              <a:t>Business</a:t>
            </a:r>
          </a:p>
          <a:p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微软雅黑"/>
                <a:cs typeface="Poppins Medium" panose="00000600000000000000" pitchFamily="2" charset="0"/>
                <a:sym typeface="Arial"/>
              </a:rPr>
              <a:t>Presentation  template.</a:t>
            </a:r>
          </a:p>
        </p:txBody>
      </p:sp>
      <p:sp>
        <p:nvSpPr>
          <p:cNvPr id="32" name="矩形: 圆角 31" descr="e7d195523061f1c03a90ee8e42cb24248e56383cd534985688F9F494128731F165EE95AB4B0C0A38076AAEA07667B1565C446FC45FF01DFB0E885BCDBDF3A284F3DB14DA61DD97F0BAB2E6C668FB4931B99D40B68E3E163A3A4B4FF9E05F32600ADA91C98B4F08D1B805A2C545E5A028E2D477D6D81307A6D0037F75070707DD2AC68F0968EA62A7"/>
          <p:cNvSpPr/>
          <p:nvPr/>
        </p:nvSpPr>
        <p:spPr>
          <a:xfrm>
            <a:off x="550862" y="5064179"/>
            <a:ext cx="1331912" cy="380879"/>
          </a:xfrm>
          <a:prstGeom prst="roundRect">
            <a:avLst>
              <a:gd name="adj" fmla="val 50000"/>
            </a:avLst>
          </a:prstGeom>
          <a:effectLst>
            <a:outerShdw blurRad="114300" dist="165100" dir="2700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Arial"/>
                <a:ea typeface="微软雅黑"/>
                <a:sym typeface="Arial"/>
              </a:rPr>
              <a:t>more</a:t>
            </a:r>
            <a:endParaRPr lang="zh-CN" altLang="en-US" dirty="0">
              <a:latin typeface="Arial"/>
              <a:ea typeface="微软雅黑"/>
              <a:sym typeface="Arial"/>
            </a:endParaRPr>
          </a:p>
        </p:txBody>
      </p:sp>
      <p:sp>
        <p:nvSpPr>
          <p:cNvPr id="27" name="e7d195523061f1c0" descr="e7d195523061f1c03a90ee8e42cb24248e56383cd534985688F9F494128731F165EE95AB4B0C0A38076AAEA07667B1565C446FC45FF01DFB0E885BCDBDF3A284F3DB14DA61DD97F0BAB2E6C668FB4931B99D40B68E3E163A3A4B4FF9E05F32600ADA91C98B4F08D1B805A2C545E5A028E2D477D6D81307A6D0037F75070707DD2AC68F0968EA62A7" hidden="1"/>
          <p:cNvSpPr txBox="1"/>
          <p:nvPr/>
        </p:nvSpPr>
        <p:spPr>
          <a:xfrm>
            <a:off x="-355600" y="1803400"/>
            <a:ext cx="268022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latin typeface="Arial"/>
                <a:ea typeface="微软雅黑"/>
                <a:sym typeface="Arial"/>
              </a:rPr>
              <a:t>e7d195523061f1c03a90ee8e42cb24248e56383cd534985688F9F494128731F165EE95AB4B0C0A38076AAEA07667B1565C446FC45FF01DFB0E885BCDBDF3A284F3DB14DA61DD97F0BAB2E6C668FB4931B99D40B68E3E163A3A4B4FF9E05F32600ADA91C98B4F08D1B805A2C545E5A028E2D477D6D81307A6D0037F75070707DD2AC68F0968EA62A7</a:t>
            </a:r>
            <a:endParaRPr lang="zh-CN" altLang="en-US" sz="100">
              <a:latin typeface="Arial"/>
              <a:ea typeface="微软雅黑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4"/>
    </mc:Choice>
    <mc:Fallback xmlns="">
      <p:transition spd="slow" advTm="1224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Elbow Connector 119" descr="e7d195523061f1c03a90ee8e42cb24248e56383cd534985688F9F494128731F165EE95AB4B0C0A38076AAEA07667B1565C446FC45FF01DFB0E885BCDBDF3A284F3DB14DA61DD97F0BAB2E6C668FB493187E5C5FDF083ADBDF78C8B43347D6AF35582F3E571D15D569395BE140F5E5E7AD78A776D8053828B7F0DBCC303A1467E48F8A6D5D211210D7C52903204C4C167"/>
          <p:cNvCxnSpPr>
            <a:stCxn id="10" idx="2"/>
            <a:endCxn id="35" idx="3"/>
          </p:cNvCxnSpPr>
          <p:nvPr/>
        </p:nvCxnSpPr>
        <p:spPr>
          <a:xfrm rot="16200000" flipH="1">
            <a:off x="7469223" y="3615377"/>
            <a:ext cx="967174" cy="2284671"/>
          </a:xfrm>
          <a:prstGeom prst="bentConnector3">
            <a:avLst>
              <a:gd name="adj1" fmla="val 30620"/>
            </a:avLst>
          </a:prstGeom>
          <a:ln w="12700" cmpd="sng">
            <a:solidFill>
              <a:schemeClr val="bg1">
                <a:lumMod val="85000"/>
              </a:schemeClr>
            </a:solidFill>
            <a:prstDash val="sysDash"/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Elbow Connector 93" descr="e7d195523061f1c03a90ee8e42cb24248e56383cd534985688F9F494128731F165EE95AB4B0C0A38076AAEA07667B1565C446FC45FF01DFB0E885BCDBDF3A284F3DB14DA61DD97F0BAB2E6C668FB493187E5C5FDF083ADBDF78C8B43347D6AF35582F3E571D15D569395BE140F5E5E7AD78A776D8053828B7F0DBCC303A1467E48F8A6D5D211210D7C52903204C4C167"/>
          <p:cNvCxnSpPr>
            <a:stCxn id="11" idx="0"/>
            <a:endCxn id="30" idx="3"/>
          </p:cNvCxnSpPr>
          <p:nvPr/>
        </p:nvCxnSpPr>
        <p:spPr>
          <a:xfrm rot="16200000" flipV="1">
            <a:off x="3832212" y="2082827"/>
            <a:ext cx="756155" cy="2243922"/>
          </a:xfrm>
          <a:prstGeom prst="bentConnector3">
            <a:avLst>
              <a:gd name="adj1" fmla="val 37437"/>
            </a:avLst>
          </a:prstGeom>
          <a:ln w="12700" cmpd="sng">
            <a:solidFill>
              <a:schemeClr val="bg1">
                <a:lumMod val="85000"/>
              </a:schemeClr>
            </a:solidFill>
            <a:prstDash val="sysDash"/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Elbow Connector 76" descr="e7d195523061f1c03a90ee8e42cb24248e56383cd534985688F9F494128731F165EE95AB4B0C0A38076AAEA07667B1565C446FC45FF01DFB0E885BCDBDF3A284F3DB14DA61DD97F0BAB2E6C668FB493187E5C5FDF083ADBDF78C8B43347D6AF35582F3E571D15D569395BE140F5E5E7AD78A776D8053828B7F0DBCC303A1467E48F8A6D5D211210D7C52903204C4C167"/>
          <p:cNvCxnSpPr>
            <a:stCxn id="9" idx="2"/>
            <a:endCxn id="7" idx="3"/>
          </p:cNvCxnSpPr>
          <p:nvPr/>
        </p:nvCxnSpPr>
        <p:spPr>
          <a:xfrm rot="5400000">
            <a:off x="2287923" y="3675199"/>
            <a:ext cx="967174" cy="2165028"/>
          </a:xfrm>
          <a:prstGeom prst="bentConnector3">
            <a:avLst>
              <a:gd name="adj1" fmla="val 32244"/>
            </a:avLst>
          </a:prstGeom>
          <a:ln w="12700" cmpd="sng">
            <a:solidFill>
              <a:schemeClr val="bg1">
                <a:lumMod val="85000"/>
              </a:schemeClr>
            </a:solidFill>
            <a:prstDash val="sysDash"/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Oval 5" descr="e7d195523061f1c03a90ee8e42cb24248e56383cd534985688F9F494128731F165EE95AB4B0C0A38076AAEA07667B1565C446FC45FF01DFB0E885BCDBDF3A284F3DB14DA61DD97F0BAB2E6C668FB493187E5C5FDF083ADBDF78C8B43347D6AF35582F3E571D15D569395BE140F5E5E7AD78A776D8053828B7F0DBCC303A1467E48F8A6D5D211210D7C52903204C4C167"/>
          <p:cNvSpPr/>
          <p:nvPr/>
        </p:nvSpPr>
        <p:spPr>
          <a:xfrm>
            <a:off x="1101608" y="5153347"/>
            <a:ext cx="1174776" cy="117477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  <a:ea typeface="微软雅黑"/>
              <a:sym typeface="Arial"/>
            </a:endParaRPr>
          </a:p>
        </p:txBody>
      </p:sp>
      <p:sp>
        <p:nvSpPr>
          <p:cNvPr id="7" name="Isosceles Triangle 6" descr="e7d195523061f1c03a90ee8e42cb24248e56383cd534985688F9F494128731F165EE95AB4B0C0A38076AAEA07667B1565C446FC45FF01DFB0E885BCDBDF3A284F3DB14DA61DD97F0BAB2E6C668FB493187E5C5FDF083ADBDF78C8B43347D6AF35582F3E571D15D569395BE140F5E5E7AD78A776D8053828B7F0DBCC303A1467E48F8A6D5D211210D7C52903204C4C167"/>
          <p:cNvSpPr/>
          <p:nvPr/>
        </p:nvSpPr>
        <p:spPr>
          <a:xfrm>
            <a:off x="1560762" y="5065394"/>
            <a:ext cx="256468" cy="175906"/>
          </a:xfrm>
          <a:prstGeom prst="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ea typeface="微软雅黑"/>
              <a:sym typeface="Arial"/>
            </a:endParaRPr>
          </a:p>
        </p:txBody>
      </p:sp>
      <p:grpSp>
        <p:nvGrpSpPr>
          <p:cNvPr id="8" name="Group 7" descr="e7d195523061f1c03a90ee8e42cb24248e56383cd534985688F9F494128731F165EE95AB4B0C0A38076AAEA07667B1565C446FC45FF01DFB0E885BCDBDF3A284F3DB14DA61DD97F0BAB2E6C668FB493187E5C5FDF083ADBDF78C8B43347D6AF35582F3E571D15D569395BE140F5E5E7AD78A776D8053828B7F0DBCC303A1467E48F8A6D5D211210D7C52903204C4C167"/>
          <p:cNvGrpSpPr/>
          <p:nvPr/>
        </p:nvGrpSpPr>
        <p:grpSpPr>
          <a:xfrm>
            <a:off x="2197492" y="3582865"/>
            <a:ext cx="7983638" cy="691261"/>
            <a:chOff x="2104181" y="3079098"/>
            <a:chExt cx="7983638" cy="691261"/>
          </a:xfrm>
        </p:grpSpPr>
        <p:sp>
          <p:nvSpPr>
            <p:cNvPr id="9" name="15 Cheurón"/>
            <p:cNvSpPr/>
            <p:nvPr/>
          </p:nvSpPr>
          <p:spPr>
            <a:xfrm>
              <a:off x="3582405" y="3079098"/>
              <a:ext cx="592514" cy="691261"/>
            </a:xfrm>
            <a:prstGeom prst="chevron">
              <a:avLst>
                <a:gd name="adj" fmla="val 39813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SV" sz="140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cs typeface="Calibri" panose="020F0502020204030204"/>
                <a:sym typeface="Arial"/>
              </a:endParaRPr>
            </a:p>
          </p:txBody>
        </p:sp>
        <p:sp>
          <p:nvSpPr>
            <p:cNvPr id="10" name="9 Cheurón"/>
            <p:cNvSpPr/>
            <p:nvPr/>
          </p:nvSpPr>
          <p:spPr>
            <a:xfrm>
              <a:off x="6538856" y="3079098"/>
              <a:ext cx="592514" cy="691261"/>
            </a:xfrm>
            <a:prstGeom prst="chevron">
              <a:avLst>
                <a:gd name="adj" fmla="val 39813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SV" sz="140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cs typeface="Calibri" panose="020F0502020204030204"/>
                <a:sym typeface="Arial"/>
              </a:endParaRPr>
            </a:p>
          </p:txBody>
        </p:sp>
        <p:sp>
          <p:nvSpPr>
            <p:cNvPr id="11" name="14 Cheurón"/>
            <p:cNvSpPr/>
            <p:nvPr/>
          </p:nvSpPr>
          <p:spPr>
            <a:xfrm>
              <a:off x="5060631" y="3079098"/>
              <a:ext cx="592514" cy="691261"/>
            </a:xfrm>
            <a:prstGeom prst="chevron">
              <a:avLst>
                <a:gd name="adj" fmla="val 3981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SV" sz="140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cs typeface="Calibri" panose="020F0502020204030204"/>
                <a:sym typeface="Arial"/>
              </a:endParaRPr>
            </a:p>
          </p:txBody>
        </p:sp>
        <p:sp>
          <p:nvSpPr>
            <p:cNvPr id="12" name="3 Cheurón"/>
            <p:cNvSpPr/>
            <p:nvPr/>
          </p:nvSpPr>
          <p:spPr>
            <a:xfrm>
              <a:off x="9495305" y="3079098"/>
              <a:ext cx="592514" cy="691261"/>
            </a:xfrm>
            <a:prstGeom prst="chevron">
              <a:avLst>
                <a:gd name="adj" fmla="val 39813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SV" sz="140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cs typeface="Calibri" panose="020F0502020204030204"/>
                <a:sym typeface="Arial"/>
              </a:endParaRPr>
            </a:p>
          </p:txBody>
        </p:sp>
        <p:sp>
          <p:nvSpPr>
            <p:cNvPr id="13" name="5 Cheurón"/>
            <p:cNvSpPr/>
            <p:nvPr/>
          </p:nvSpPr>
          <p:spPr>
            <a:xfrm>
              <a:off x="8509822" y="3079098"/>
              <a:ext cx="592514" cy="691261"/>
            </a:xfrm>
            <a:prstGeom prst="chevron">
              <a:avLst>
                <a:gd name="adj" fmla="val 39813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SV" sz="140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cs typeface="Calibri" panose="020F0502020204030204"/>
                <a:sym typeface="Arial"/>
              </a:endParaRPr>
            </a:p>
          </p:txBody>
        </p:sp>
        <p:sp>
          <p:nvSpPr>
            <p:cNvPr id="14" name="6 Cheurón"/>
            <p:cNvSpPr/>
            <p:nvPr/>
          </p:nvSpPr>
          <p:spPr>
            <a:xfrm>
              <a:off x="9002563" y="3079098"/>
              <a:ext cx="592514" cy="691261"/>
            </a:xfrm>
            <a:prstGeom prst="chevron">
              <a:avLst>
                <a:gd name="adj" fmla="val 39813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SV" sz="140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cs typeface="Calibri" panose="020F0502020204030204"/>
                <a:sym typeface="Arial"/>
              </a:endParaRPr>
            </a:p>
          </p:txBody>
        </p:sp>
        <p:sp>
          <p:nvSpPr>
            <p:cNvPr id="15" name="7 Cheurón"/>
            <p:cNvSpPr/>
            <p:nvPr/>
          </p:nvSpPr>
          <p:spPr>
            <a:xfrm>
              <a:off x="7524339" y="3079098"/>
              <a:ext cx="592514" cy="691261"/>
            </a:xfrm>
            <a:prstGeom prst="chevron">
              <a:avLst>
                <a:gd name="adj" fmla="val 39813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SV" sz="140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cs typeface="Calibri" panose="020F0502020204030204"/>
                <a:sym typeface="Arial"/>
              </a:endParaRPr>
            </a:p>
          </p:txBody>
        </p:sp>
        <p:sp>
          <p:nvSpPr>
            <p:cNvPr id="16" name="8 Cheurón"/>
            <p:cNvSpPr/>
            <p:nvPr/>
          </p:nvSpPr>
          <p:spPr>
            <a:xfrm>
              <a:off x="8017080" y="3079098"/>
              <a:ext cx="592514" cy="691261"/>
            </a:xfrm>
            <a:prstGeom prst="chevron">
              <a:avLst>
                <a:gd name="adj" fmla="val 39813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SV" sz="140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cs typeface="Calibri" panose="020F0502020204030204"/>
                <a:sym typeface="Arial"/>
              </a:endParaRPr>
            </a:p>
          </p:txBody>
        </p:sp>
        <p:sp>
          <p:nvSpPr>
            <p:cNvPr id="17" name="10 Cheurón"/>
            <p:cNvSpPr/>
            <p:nvPr/>
          </p:nvSpPr>
          <p:spPr>
            <a:xfrm>
              <a:off x="7031597" y="3079098"/>
              <a:ext cx="592514" cy="691261"/>
            </a:xfrm>
            <a:prstGeom prst="chevron">
              <a:avLst>
                <a:gd name="adj" fmla="val 39813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SV" sz="140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cs typeface="Calibri" panose="020F0502020204030204"/>
                <a:sym typeface="Arial"/>
              </a:endParaRPr>
            </a:p>
          </p:txBody>
        </p:sp>
        <p:sp>
          <p:nvSpPr>
            <p:cNvPr id="18" name="11 Cheurón"/>
            <p:cNvSpPr/>
            <p:nvPr/>
          </p:nvSpPr>
          <p:spPr>
            <a:xfrm>
              <a:off x="5553373" y="3079098"/>
              <a:ext cx="592514" cy="691261"/>
            </a:xfrm>
            <a:prstGeom prst="chevron">
              <a:avLst>
                <a:gd name="adj" fmla="val 39813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SV" sz="140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cs typeface="Calibri" panose="020F0502020204030204"/>
                <a:sym typeface="Arial"/>
              </a:endParaRPr>
            </a:p>
          </p:txBody>
        </p:sp>
        <p:sp>
          <p:nvSpPr>
            <p:cNvPr id="19" name="12 Cheurón"/>
            <p:cNvSpPr/>
            <p:nvPr/>
          </p:nvSpPr>
          <p:spPr>
            <a:xfrm>
              <a:off x="6046114" y="3079098"/>
              <a:ext cx="592514" cy="691261"/>
            </a:xfrm>
            <a:prstGeom prst="chevron">
              <a:avLst>
                <a:gd name="adj" fmla="val 39813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SV" sz="140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cs typeface="Calibri" panose="020F0502020204030204"/>
                <a:sym typeface="Arial"/>
              </a:endParaRPr>
            </a:p>
          </p:txBody>
        </p:sp>
        <p:sp>
          <p:nvSpPr>
            <p:cNvPr id="20" name="13 Cheurón"/>
            <p:cNvSpPr/>
            <p:nvPr/>
          </p:nvSpPr>
          <p:spPr>
            <a:xfrm>
              <a:off x="4567889" y="3079098"/>
              <a:ext cx="592514" cy="691261"/>
            </a:xfrm>
            <a:prstGeom prst="chevron">
              <a:avLst>
                <a:gd name="adj" fmla="val 39813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SV" sz="140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cs typeface="Calibri" panose="020F0502020204030204"/>
                <a:sym typeface="Arial"/>
              </a:endParaRPr>
            </a:p>
          </p:txBody>
        </p:sp>
        <p:sp>
          <p:nvSpPr>
            <p:cNvPr id="21" name="16 Cheurón"/>
            <p:cNvSpPr/>
            <p:nvPr/>
          </p:nvSpPr>
          <p:spPr>
            <a:xfrm>
              <a:off x="4075148" y="3079098"/>
              <a:ext cx="592514" cy="691261"/>
            </a:xfrm>
            <a:prstGeom prst="chevron">
              <a:avLst>
                <a:gd name="adj" fmla="val 39813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SV" sz="140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cs typeface="Calibri" panose="020F0502020204030204"/>
                <a:sym typeface="Arial"/>
              </a:endParaRPr>
            </a:p>
          </p:txBody>
        </p:sp>
        <p:sp>
          <p:nvSpPr>
            <p:cNvPr id="22" name="17 Cheurón"/>
            <p:cNvSpPr/>
            <p:nvPr/>
          </p:nvSpPr>
          <p:spPr>
            <a:xfrm>
              <a:off x="2596922" y="3079098"/>
              <a:ext cx="592514" cy="691261"/>
            </a:xfrm>
            <a:prstGeom prst="chevron">
              <a:avLst>
                <a:gd name="adj" fmla="val 39813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SV" sz="140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cs typeface="Calibri" panose="020F0502020204030204"/>
                <a:sym typeface="Arial"/>
              </a:endParaRPr>
            </a:p>
          </p:txBody>
        </p:sp>
        <p:sp>
          <p:nvSpPr>
            <p:cNvPr id="23" name="18 Cheurón"/>
            <p:cNvSpPr/>
            <p:nvPr/>
          </p:nvSpPr>
          <p:spPr>
            <a:xfrm>
              <a:off x="3089665" y="3079098"/>
              <a:ext cx="592514" cy="691261"/>
            </a:xfrm>
            <a:prstGeom prst="chevron">
              <a:avLst>
                <a:gd name="adj" fmla="val 39813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SV" sz="140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cs typeface="Calibri" panose="020F0502020204030204"/>
                <a:sym typeface="Arial"/>
              </a:endParaRPr>
            </a:p>
          </p:txBody>
        </p:sp>
        <p:sp>
          <p:nvSpPr>
            <p:cNvPr id="24" name="20 Cheurón"/>
            <p:cNvSpPr/>
            <p:nvPr/>
          </p:nvSpPr>
          <p:spPr>
            <a:xfrm>
              <a:off x="2104181" y="3079098"/>
              <a:ext cx="592514" cy="691261"/>
            </a:xfrm>
            <a:prstGeom prst="chevron">
              <a:avLst>
                <a:gd name="adj" fmla="val 39813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SV" sz="140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cs typeface="Calibri" panose="020F0502020204030204"/>
                <a:sym typeface="Arial"/>
              </a:endParaRPr>
            </a:p>
          </p:txBody>
        </p:sp>
      </p:grpSp>
      <p:sp>
        <p:nvSpPr>
          <p:cNvPr id="25" name="Textbox 4" descr="e7d195523061f1c03a90ee8e42cb24248e56383cd534985688F9F494128731F165EE95AB4B0C0A38076AAEA07667B1565C446FC45FF01DFB0E885BCDBDF3A284F3DB14DA61DD97F0BAB2E6C668FB493187E5C5FDF083ADBDF78C8B43347D6AF35582F3E571D15D569395BE140F5E5E7AD78A776D8053828B7F0DBCC303A1467E48F8A6D5D211210D7C52903204C4C167"/>
          <p:cNvSpPr/>
          <p:nvPr/>
        </p:nvSpPr>
        <p:spPr>
          <a:xfrm>
            <a:off x="1019001" y="5473368"/>
            <a:ext cx="1339990" cy="576293"/>
          </a:xfrm>
          <a:prstGeom prst="rect">
            <a:avLst/>
          </a:prstGeom>
        </p:spPr>
        <p:txBody>
          <a:bodyPr wrap="square" lIns="241719" tIns="72000" rIns="241719" bIns="72000" anchor="ctr">
            <a:spAutoFit/>
          </a:bodyPr>
          <a:lstStyle/>
          <a:p>
            <a:pPr algn="ctr"/>
            <a:r>
              <a:rPr lang="es-MX" sz="1400" dirty="0">
                <a:solidFill>
                  <a:schemeClr val="bg1"/>
                </a:solidFill>
                <a:latin typeface="Arial"/>
                <a:ea typeface="微软雅黑"/>
                <a:cs typeface="Segoe UI Light" panose="020B0502040204020203" pitchFamily="34" charset="0"/>
                <a:sym typeface="Arial"/>
              </a:rPr>
              <a:t>Enter Text Here</a:t>
            </a:r>
            <a:endParaRPr lang="es-ES" sz="1400" dirty="0">
              <a:solidFill>
                <a:schemeClr val="bg1"/>
              </a:solidFill>
              <a:latin typeface="Arial"/>
              <a:ea typeface="微软雅黑"/>
              <a:cs typeface="Segoe UI Light" panose="020B0502040204020203" pitchFamily="34" charset="0"/>
              <a:sym typeface="Arial"/>
            </a:endParaRPr>
          </a:p>
        </p:txBody>
      </p:sp>
      <p:sp>
        <p:nvSpPr>
          <p:cNvPr id="26" name="Rectangle 25" descr="e7d195523061f1c03a90ee8e42cb24248e56383cd534985688F9F494128731F165EE95AB4B0C0A38076AAEA07667B1565C446FC45FF01DFB0E885BCDBDF3A284F3DB14DA61DD97F0BAB2E6C668FB493187E5C5FDF083ADBDF78C8B43347D6AF35582F3E571D15D569395BE140F5E5E7AD78A776D8053828B7F0DBCC303A1467E48F8A6D5D211210D7C52903204C4C167"/>
          <p:cNvSpPr/>
          <p:nvPr/>
        </p:nvSpPr>
        <p:spPr>
          <a:xfrm flipH="1">
            <a:off x="2454692" y="5582801"/>
            <a:ext cx="20284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rial"/>
                <a:ea typeface="微软雅黑"/>
                <a:cs typeface="Calibri" panose="020F0502020204030204"/>
                <a:sym typeface="Arial"/>
              </a:rPr>
              <a:t>The text demonstrates how your own text</a:t>
            </a:r>
          </a:p>
        </p:txBody>
      </p:sp>
      <p:sp>
        <p:nvSpPr>
          <p:cNvPr id="27" name="Rectangle 26" descr="e7d195523061f1c03a90ee8e42cb24248e56383cd534985688F9F494128731F165EE95AB4B0C0A38076AAEA07667B1565C446FC45FF01DFB0E885BCDBDF3A284F3DB14DA61DD97F0BAB2E6C668FB493187E5C5FDF083ADBDF78C8B43347D6AF35582F3E571D15D569395BE140F5E5E7AD78A776D8053828B7F0DBCC303A1467E48F8A6D5D211210D7C52903204C4C167"/>
          <p:cNvSpPr/>
          <p:nvPr/>
        </p:nvSpPr>
        <p:spPr>
          <a:xfrm flipH="1">
            <a:off x="2454691" y="5244843"/>
            <a:ext cx="12210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  <a:latin typeface="Arial"/>
                <a:ea typeface="微软雅黑"/>
                <a:cs typeface="Segoe UI Light" panose="020B0502040204020203" pitchFamily="34" charset="0"/>
                <a:sym typeface="Arial"/>
              </a:rPr>
              <a:t>2026</a:t>
            </a:r>
          </a:p>
        </p:txBody>
      </p:sp>
      <p:sp>
        <p:nvSpPr>
          <p:cNvPr id="29" name="Oval 28" descr="e7d195523061f1c03a90ee8e42cb24248e56383cd534985688F9F494128731F165EE95AB4B0C0A38076AAEA07667B1565C446FC45FF01DFB0E885BCDBDF3A284F3DB14DA61DD97F0BAB2E6C668FB493187E5C5FDF083ADBDF78C8B43347D6AF35582F3E571D15D569395BE140F5E5E7AD78A776D8053828B7F0DBCC303A1467E48F8A6D5D211210D7C52903204C4C167"/>
          <p:cNvSpPr/>
          <p:nvPr/>
        </p:nvSpPr>
        <p:spPr>
          <a:xfrm flipV="1">
            <a:off x="2500940" y="1739888"/>
            <a:ext cx="1174776" cy="117477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Arial"/>
              <a:ea typeface="微软雅黑"/>
              <a:sym typeface="Arial"/>
            </a:endParaRPr>
          </a:p>
        </p:txBody>
      </p:sp>
      <p:sp>
        <p:nvSpPr>
          <p:cNvPr id="30" name="Isosceles Triangle 29" descr="e7d195523061f1c03a90ee8e42cb24248e56383cd534985688F9F494128731F165EE95AB4B0C0A38076AAEA07667B1565C446FC45FF01DFB0E885BCDBDF3A284F3DB14DA61DD97F0BAB2E6C668FB493187E5C5FDF083ADBDF78C8B43347D6AF35582F3E571D15D569395BE140F5E5E7AD78A776D8053828B7F0DBCC303A1467E48F8A6D5D211210D7C52903204C4C167"/>
          <p:cNvSpPr/>
          <p:nvPr/>
        </p:nvSpPr>
        <p:spPr>
          <a:xfrm flipV="1">
            <a:off x="2960094" y="2826710"/>
            <a:ext cx="256468" cy="175906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Arial"/>
              <a:ea typeface="微软雅黑"/>
              <a:sym typeface="Arial"/>
            </a:endParaRPr>
          </a:p>
        </p:txBody>
      </p:sp>
      <p:sp>
        <p:nvSpPr>
          <p:cNvPr id="31" name="Textbox 4" descr="e7d195523061f1c03a90ee8e42cb24248e56383cd534985688F9F494128731F165EE95AB4B0C0A38076AAEA07667B1565C446FC45FF01DFB0E885BCDBDF3A284F3DB14DA61DD97F0BAB2E6C668FB493187E5C5FDF083ADBDF78C8B43347D6AF35582F3E571D15D569395BE140F5E5E7AD78A776D8053828B7F0DBCC303A1467E48F8A6D5D211210D7C52903204C4C167"/>
          <p:cNvSpPr/>
          <p:nvPr/>
        </p:nvSpPr>
        <p:spPr>
          <a:xfrm>
            <a:off x="2431152" y="2050099"/>
            <a:ext cx="1315808" cy="576293"/>
          </a:xfrm>
          <a:prstGeom prst="rect">
            <a:avLst/>
          </a:prstGeom>
          <a:ln>
            <a:noFill/>
          </a:ln>
        </p:spPr>
        <p:txBody>
          <a:bodyPr wrap="square" lIns="241719" tIns="72000" rIns="241719" bIns="72000" anchor="ctr">
            <a:spAutoFit/>
          </a:bodyPr>
          <a:lstStyle/>
          <a:p>
            <a:pPr algn="ctr"/>
            <a:r>
              <a:rPr lang="es-MX" sz="1400" dirty="0">
                <a:solidFill>
                  <a:schemeClr val="bg1"/>
                </a:solidFill>
                <a:latin typeface="Arial"/>
                <a:ea typeface="微软雅黑"/>
                <a:cs typeface="Segoe UI Light" panose="020B0502040204020203" pitchFamily="34" charset="0"/>
                <a:sym typeface="Arial"/>
              </a:rPr>
              <a:t>Enter Text Here</a:t>
            </a:r>
            <a:endParaRPr lang="es-ES" sz="1400" dirty="0">
              <a:solidFill>
                <a:schemeClr val="bg1"/>
              </a:solidFill>
              <a:latin typeface="Arial"/>
              <a:ea typeface="微软雅黑"/>
              <a:cs typeface="Segoe UI Light" panose="020B0502040204020203" pitchFamily="34" charset="0"/>
              <a:sym typeface="Arial"/>
            </a:endParaRPr>
          </a:p>
        </p:txBody>
      </p:sp>
      <p:sp>
        <p:nvSpPr>
          <p:cNvPr id="32" name="Rectangle 31" descr="e7d195523061f1c03a90ee8e42cb24248e56383cd534985688F9F494128731F165EE95AB4B0C0A38076AAEA07667B1565C446FC45FF01DFB0E885BCDBDF3A284F3DB14DA61DD97F0BAB2E6C668FB493187E5C5FDF083ADBDF78C8B43347D6AF35582F3E571D15D569395BE140F5E5E7AD78A776D8053828B7F0DBCC303A1467E48F8A6D5D211210D7C52903204C4C167"/>
          <p:cNvSpPr/>
          <p:nvPr/>
        </p:nvSpPr>
        <p:spPr>
          <a:xfrm flipH="1">
            <a:off x="3749158" y="2453266"/>
            <a:ext cx="12210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accent2"/>
                </a:solidFill>
                <a:latin typeface="Arial"/>
                <a:ea typeface="微软雅黑"/>
                <a:cs typeface="Segoe UI Light" panose="020B0502040204020203" pitchFamily="34" charset="0"/>
                <a:sym typeface="Arial"/>
              </a:rPr>
              <a:t>2027</a:t>
            </a:r>
          </a:p>
        </p:txBody>
      </p:sp>
      <p:sp>
        <p:nvSpPr>
          <p:cNvPr id="34" name="Oval 33" descr="e7d195523061f1c03a90ee8e42cb24248e56383cd534985688F9F494128731F165EE95AB4B0C0A38076AAEA07667B1565C446FC45FF01DFB0E885BCDBDF3A284F3DB14DA61DD97F0BAB2E6C668FB493187E5C5FDF083ADBDF78C8B43347D6AF35582F3E571D15D569395BE140F5E5E7AD78A776D8053828B7F0DBCC303A1467E48F8A6D5D211210D7C52903204C4C167"/>
          <p:cNvSpPr/>
          <p:nvPr/>
        </p:nvSpPr>
        <p:spPr>
          <a:xfrm>
            <a:off x="8507758" y="5153347"/>
            <a:ext cx="1174776" cy="117477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Arial"/>
              <a:ea typeface="微软雅黑"/>
              <a:sym typeface="Arial"/>
            </a:endParaRPr>
          </a:p>
        </p:txBody>
      </p:sp>
      <p:sp>
        <p:nvSpPr>
          <p:cNvPr id="35" name="Isosceles Triangle 34" descr="e7d195523061f1c03a90ee8e42cb24248e56383cd534985688F9F494128731F165EE95AB4B0C0A38076AAEA07667B1565C446FC45FF01DFB0E885BCDBDF3A284F3DB14DA61DD97F0BAB2E6C668FB493187E5C5FDF083ADBDF78C8B43347D6AF35582F3E571D15D569395BE140F5E5E7AD78A776D8053828B7F0DBCC303A1467E48F8A6D5D211210D7C52903204C4C167"/>
          <p:cNvSpPr/>
          <p:nvPr/>
        </p:nvSpPr>
        <p:spPr>
          <a:xfrm>
            <a:off x="8966912" y="5065394"/>
            <a:ext cx="256468" cy="175906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Arial"/>
              <a:ea typeface="微软雅黑"/>
              <a:sym typeface="Arial"/>
            </a:endParaRPr>
          </a:p>
        </p:txBody>
      </p:sp>
      <p:sp>
        <p:nvSpPr>
          <p:cNvPr id="36" name="Textbox 4" descr="e7d195523061f1c03a90ee8e42cb24248e56383cd534985688F9F494128731F165EE95AB4B0C0A38076AAEA07667B1565C446FC45FF01DFB0E885BCDBDF3A284F3DB14DA61DD97F0BAB2E6C668FB493187E5C5FDF083ADBDF78C8B43347D6AF35582F3E571D15D569395BE140F5E5E7AD78A776D8053828B7F0DBCC303A1467E48F8A6D5D211210D7C52903204C4C167"/>
          <p:cNvSpPr/>
          <p:nvPr/>
        </p:nvSpPr>
        <p:spPr>
          <a:xfrm>
            <a:off x="8437970" y="5473368"/>
            <a:ext cx="1315808" cy="576293"/>
          </a:xfrm>
          <a:prstGeom prst="rect">
            <a:avLst/>
          </a:prstGeom>
          <a:ln>
            <a:noFill/>
          </a:ln>
        </p:spPr>
        <p:txBody>
          <a:bodyPr wrap="square" lIns="241719" tIns="72000" rIns="241719" bIns="72000" anchor="ctr">
            <a:spAutoFit/>
          </a:bodyPr>
          <a:lstStyle/>
          <a:p>
            <a:pPr algn="ctr"/>
            <a:r>
              <a:rPr lang="es-MX" sz="1400" dirty="0">
                <a:solidFill>
                  <a:schemeClr val="bg1"/>
                </a:solidFill>
                <a:latin typeface="Arial"/>
                <a:ea typeface="微软雅黑"/>
                <a:cs typeface="Segoe UI Light" panose="020B0502040204020203" pitchFamily="34" charset="0"/>
                <a:sym typeface="Arial"/>
              </a:rPr>
              <a:t>Enter Text Here</a:t>
            </a:r>
            <a:endParaRPr lang="es-ES" sz="1400" dirty="0">
              <a:solidFill>
                <a:schemeClr val="bg1"/>
              </a:solidFill>
              <a:latin typeface="Arial"/>
              <a:ea typeface="微软雅黑"/>
              <a:cs typeface="Segoe UI Light" panose="020B0502040204020203" pitchFamily="34" charset="0"/>
              <a:sym typeface="Arial"/>
            </a:endParaRPr>
          </a:p>
        </p:txBody>
      </p:sp>
      <p:sp>
        <p:nvSpPr>
          <p:cNvPr id="37" name="Rectangle 36" descr="e7d195523061f1c03a90ee8e42cb24248e56383cd534985688F9F494128731F165EE95AB4B0C0A38076AAEA07667B1565C446FC45FF01DFB0E885BCDBDF3A284F3DB14DA61DD97F0BAB2E6C668FB493187E5C5FDF083ADBDF78C8B43347D6AF35582F3E571D15D569395BE140F5E5E7AD78A776D8053828B7F0DBCC303A1467E48F8A6D5D211210D7C52903204C4C167"/>
          <p:cNvSpPr/>
          <p:nvPr/>
        </p:nvSpPr>
        <p:spPr>
          <a:xfrm flipH="1">
            <a:off x="7374149" y="5229172"/>
            <a:ext cx="12210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accent3"/>
                </a:solidFill>
                <a:latin typeface="Arial"/>
                <a:ea typeface="微软雅黑"/>
                <a:cs typeface="Segoe UI Light" panose="020B0502040204020203" pitchFamily="34" charset="0"/>
                <a:sym typeface="Arial"/>
              </a:rPr>
              <a:t>2028</a:t>
            </a:r>
          </a:p>
        </p:txBody>
      </p:sp>
      <p:cxnSp>
        <p:nvCxnSpPr>
          <p:cNvPr id="38" name="Elbow Connector 133" descr="e7d195523061f1c03a90ee8e42cb24248e56383cd534985688F9F494128731F165EE95AB4B0C0A38076AAEA07667B1565C446FC45FF01DFB0E885BCDBDF3A284F3DB14DA61DD97F0BAB2E6C668FB493187E5C5FDF083ADBDF78C8B43347D6AF35582F3E571D15D569395BE140F5E5E7AD78A776D8053828B7F0DBCC303A1467E48F8A6D5D211210D7C52903204C4C167"/>
          <p:cNvCxnSpPr>
            <a:stCxn id="16" idx="0"/>
            <a:endCxn id="41" idx="3"/>
          </p:cNvCxnSpPr>
          <p:nvPr/>
        </p:nvCxnSpPr>
        <p:spPr>
          <a:xfrm rot="5400000" flipH="1" flipV="1">
            <a:off x="9024184" y="2091226"/>
            <a:ext cx="756154" cy="2227124"/>
          </a:xfrm>
          <a:prstGeom prst="bentConnector3">
            <a:avLst>
              <a:gd name="adj1" fmla="val 38864"/>
            </a:avLst>
          </a:prstGeom>
          <a:ln w="12700" cmpd="sng">
            <a:solidFill>
              <a:schemeClr val="bg1">
                <a:lumMod val="85000"/>
              </a:schemeClr>
            </a:solidFill>
            <a:prstDash val="sysDash"/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Oval 39" descr="e7d195523061f1c03a90ee8e42cb24248e56383cd534985688F9F494128731F165EE95AB4B0C0A38076AAEA07667B1565C446FC45FF01DFB0E885BCDBDF3A284F3DB14DA61DD97F0BAB2E6C668FB493187E5C5FDF083ADBDF78C8B43347D6AF35582F3E571D15D569395BE140F5E5E7AD78A776D8053828B7F0DBCC303A1467E48F8A6D5D211210D7C52903204C4C167"/>
          <p:cNvSpPr/>
          <p:nvPr/>
        </p:nvSpPr>
        <p:spPr>
          <a:xfrm flipH="1" flipV="1">
            <a:off x="9928435" y="1739889"/>
            <a:ext cx="1174776" cy="1174775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Arial"/>
              <a:ea typeface="微软雅黑"/>
              <a:sym typeface="Arial"/>
            </a:endParaRPr>
          </a:p>
        </p:txBody>
      </p:sp>
      <p:sp>
        <p:nvSpPr>
          <p:cNvPr id="41" name="Isosceles Triangle 40" descr="e7d195523061f1c03a90ee8e42cb24248e56383cd534985688F9F494128731F165EE95AB4B0C0A38076AAEA07667B1565C446FC45FF01DFB0E885BCDBDF3A284F3DB14DA61DD97F0BAB2E6C668FB493187E5C5FDF083ADBDF78C8B43347D6AF35582F3E571D15D569395BE140F5E5E7AD78A776D8053828B7F0DBCC303A1467E48F8A6D5D211210D7C52903204C4C167"/>
          <p:cNvSpPr/>
          <p:nvPr/>
        </p:nvSpPr>
        <p:spPr>
          <a:xfrm flipH="1" flipV="1">
            <a:off x="10387589" y="2826711"/>
            <a:ext cx="256468" cy="175906"/>
          </a:xfrm>
          <a:prstGeom prst="triangl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Arial"/>
              <a:ea typeface="微软雅黑"/>
              <a:sym typeface="Arial"/>
            </a:endParaRPr>
          </a:p>
        </p:txBody>
      </p:sp>
      <p:sp>
        <p:nvSpPr>
          <p:cNvPr id="42" name="Textbox 4" descr="e7d195523061f1c03a90ee8e42cb24248e56383cd534985688F9F494128731F165EE95AB4B0C0A38076AAEA07667B1565C446FC45FF01DFB0E885BCDBDF3A284F3DB14DA61DD97F0BAB2E6C668FB493187E5C5FDF083ADBDF78C8B43347D6AF35582F3E571D15D569395BE140F5E5E7AD78A776D8053828B7F0DBCC303A1467E48F8A6D5D211210D7C52903204C4C167"/>
          <p:cNvSpPr/>
          <p:nvPr/>
        </p:nvSpPr>
        <p:spPr>
          <a:xfrm flipH="1">
            <a:off x="9857191" y="2050100"/>
            <a:ext cx="1315808" cy="576293"/>
          </a:xfrm>
          <a:prstGeom prst="rect">
            <a:avLst/>
          </a:prstGeom>
          <a:ln>
            <a:noFill/>
          </a:ln>
        </p:spPr>
        <p:txBody>
          <a:bodyPr wrap="square" lIns="241719" tIns="72000" rIns="241719" bIns="72000" anchor="ctr">
            <a:spAutoFit/>
          </a:bodyPr>
          <a:lstStyle/>
          <a:p>
            <a:pPr algn="ctr"/>
            <a:r>
              <a:rPr lang="es-MX" sz="1400" dirty="0">
                <a:solidFill>
                  <a:schemeClr val="bg1"/>
                </a:solidFill>
                <a:latin typeface="Arial"/>
                <a:ea typeface="微软雅黑"/>
                <a:cs typeface="Segoe UI Light" panose="020B0502040204020203" pitchFamily="34" charset="0"/>
                <a:sym typeface="Arial"/>
              </a:rPr>
              <a:t>Enter Text Here</a:t>
            </a:r>
            <a:endParaRPr lang="es-ES" sz="1400" dirty="0">
              <a:solidFill>
                <a:schemeClr val="bg1"/>
              </a:solidFill>
              <a:latin typeface="Arial"/>
              <a:ea typeface="微软雅黑"/>
              <a:cs typeface="Segoe UI Light" panose="020B0502040204020203" pitchFamily="34" charset="0"/>
              <a:sym typeface="Arial"/>
            </a:endParaRPr>
          </a:p>
        </p:txBody>
      </p:sp>
      <p:sp>
        <p:nvSpPr>
          <p:cNvPr id="43" name="Rectangle 42" descr="e7d195523061f1c03a90ee8e42cb24248e56383cd534985688F9F494128731F165EE95AB4B0C0A38076AAEA07667B1565C446FC45FF01DFB0E885BCDBDF3A284F3DB14DA61DD97F0BAB2E6C668FB493187E5C5FDF083ADBDF78C8B43347D6AF35582F3E571D15D569395BE140F5E5E7AD78A776D8053828B7F0DBCC303A1467E48F8A6D5D211210D7C52903204C4C167"/>
          <p:cNvSpPr/>
          <p:nvPr/>
        </p:nvSpPr>
        <p:spPr>
          <a:xfrm>
            <a:off x="8633969" y="2453267"/>
            <a:ext cx="12210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accent4"/>
                </a:solidFill>
                <a:latin typeface="Arial"/>
                <a:ea typeface="微软雅黑"/>
                <a:cs typeface="Segoe UI Light" panose="020B0502040204020203" pitchFamily="34" charset="0"/>
                <a:sym typeface="Arial"/>
              </a:rPr>
              <a:t>2029</a:t>
            </a:r>
          </a:p>
        </p:txBody>
      </p:sp>
      <p:sp>
        <p:nvSpPr>
          <p:cNvPr id="44" name="Rectangle 43" descr="e7d195523061f1c03a90ee8e42cb24248e56383cd534985688F9F494128731F165EE95AB4B0C0A38076AAEA07667B1565C446FC45FF01DFB0E885BCDBDF3A284F3DB14DA61DD97F0BAB2E6C668FB493187E5C5FDF083ADBDF78C8B43347D6AF35582F3E571D15D569395BE140F5E5E7AD78A776D8053828B7F0DBCC303A1467E48F8A6D5D211210D7C52903204C4C167"/>
          <p:cNvSpPr/>
          <p:nvPr/>
        </p:nvSpPr>
        <p:spPr>
          <a:xfrm>
            <a:off x="6239197" y="5551980"/>
            <a:ext cx="20952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rial"/>
                <a:ea typeface="微软雅黑"/>
                <a:cs typeface="Calibri" panose="020F0502020204030204"/>
                <a:sym typeface="Arial"/>
              </a:rPr>
              <a:t>The text demonstrates how your own text</a:t>
            </a:r>
          </a:p>
        </p:txBody>
      </p:sp>
      <p:sp>
        <p:nvSpPr>
          <p:cNvPr id="45" name="Rectangle 44" descr="e7d195523061f1c03a90ee8e42cb24248e56383cd534985688F9F494128731F165EE95AB4B0C0A38076AAEA07667B1565C446FC45FF01DFB0E885BCDBDF3A284F3DB14DA61DD97F0BAB2E6C668FB493187E5C5FDF083ADBDF78C8B43347D6AF35582F3E571D15D569395BE140F5E5E7AD78A776D8053828B7F0DBCC303A1467E48F8A6D5D211210D7C52903204C4C167"/>
          <p:cNvSpPr/>
          <p:nvPr/>
        </p:nvSpPr>
        <p:spPr>
          <a:xfrm>
            <a:off x="7476874" y="2018357"/>
            <a:ext cx="20952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rial"/>
                <a:ea typeface="微软雅黑"/>
                <a:cs typeface="Calibri" panose="020F0502020204030204"/>
                <a:sym typeface="Arial"/>
              </a:rPr>
              <a:t>The text demonstrates how your own text</a:t>
            </a:r>
          </a:p>
        </p:txBody>
      </p:sp>
      <p:sp>
        <p:nvSpPr>
          <p:cNvPr id="46" name="Rectangle 45" descr="e7d195523061f1c03a90ee8e42cb24248e56383cd534985688F9F494128731F165EE95AB4B0C0A38076AAEA07667B1565C446FC45FF01DFB0E885BCDBDF3A284F3DB14DA61DD97F0BAB2E6C668FB493187E5C5FDF083ADBDF78C8B43347D6AF35582F3E571D15D569395BE140F5E5E7AD78A776D8053828B7F0DBCC303A1467E48F8A6D5D211210D7C52903204C4C167"/>
          <p:cNvSpPr/>
          <p:nvPr/>
        </p:nvSpPr>
        <p:spPr>
          <a:xfrm>
            <a:off x="4009914" y="2018357"/>
            <a:ext cx="19960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rial"/>
                <a:ea typeface="微软雅黑"/>
                <a:cs typeface="Calibri" panose="020F0502020204030204"/>
                <a:sym typeface="Arial"/>
              </a:rPr>
              <a:t>The text demonstrates how your own text</a:t>
            </a:r>
          </a:p>
        </p:txBody>
      </p:sp>
      <p:sp>
        <p:nvSpPr>
          <p:cNvPr id="47" name="Text Placeholder 46" descr="e7d195523061f1c03a90ee8e42cb24248e56383cd534985688F9F494128731F165EE95AB4B0C0A38076AAEA07667B1565C446FC45FF01DFB0E885BCDBDF3A284F3DB14DA61DD97F0BAB2E6C668FB493187E5C5FDF083ADBDF78C8B43347D6AF35582F3E571D15D569395BE140F5E5E7AD78A776D8053828B7F0DBCC303A1467E48F8A6D5D211210D7C52903204C4C167"/>
          <p:cNvSpPr>
            <a:spLocks noGrp="1"/>
          </p:cNvSpPr>
          <p:nvPr>
            <p:ph type="body" sz="quarter" idx="4294967295"/>
          </p:nvPr>
        </p:nvSpPr>
        <p:spPr>
          <a:xfrm>
            <a:off x="849312" y="382588"/>
            <a:ext cx="10493375" cy="695325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 algn="r">
              <a:spcBef>
                <a:spcPct val="0"/>
              </a:spcBef>
              <a:buNone/>
            </a:pPr>
            <a:r>
              <a:rPr lang="en-US" sz="4400" b="1" spc="-150" dirty="0">
                <a:gradFill>
                  <a:gsLst>
                    <a:gs pos="2000">
                      <a:schemeClr val="accent5"/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0" scaled="1"/>
                </a:gradFill>
                <a:latin typeface="Arial"/>
                <a:ea typeface="微软雅黑"/>
                <a:cs typeface="Open Sans" panose="020B0606030504020204" charset="0"/>
                <a:sym typeface="Arial"/>
              </a:rPr>
              <a:t>Infographic</a:t>
            </a:r>
            <a:endParaRPr lang="id-ID" sz="4400" b="1" spc="-150" dirty="0">
              <a:gradFill>
                <a:gsLst>
                  <a:gs pos="2000">
                    <a:schemeClr val="accent5"/>
                  </a:gs>
                  <a:gs pos="100000">
                    <a:schemeClr val="accent1">
                      <a:lumMod val="75000"/>
                    </a:schemeClr>
                  </a:gs>
                </a:gsLst>
                <a:lin ang="0" scaled="1"/>
              </a:gradFill>
              <a:latin typeface="Arial"/>
              <a:ea typeface="微软雅黑"/>
              <a:cs typeface="Open Sans" panose="020B0606030504020204" charset="0"/>
              <a:sym typeface="Arial"/>
            </a:endParaRPr>
          </a:p>
        </p:txBody>
      </p:sp>
      <p:sp>
        <p:nvSpPr>
          <p:cNvPr id="49" name="Rectangle 17" descr="e7d195523061f1c03a90ee8e42cb24248e56383cd534985688F9F494128731F165EE95AB4B0C0A38076AAEA07667B1565C446FC45FF01DFB0E885BCDBDF3A284F3DB14DA61DD97F0BAB2E6C668FB493187E5C5FDF083ADBDF78C8B43347D6AF35582F3E571D15D569395BE140F5E5E7AD78A776D8053828B7F0DBCC303A1467E48F8A6D5D211210D7C52903204C4C167"/>
          <p:cNvSpPr/>
          <p:nvPr/>
        </p:nvSpPr>
        <p:spPr>
          <a:xfrm>
            <a:off x="6537722" y="982445"/>
            <a:ext cx="472122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Clr>
                <a:srgbClr val="E24848"/>
              </a:buClr>
              <a:defRPr/>
            </a:pPr>
            <a:r>
              <a:rPr lang="en-US" sz="1400" noProof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微软雅黑"/>
                <a:cs typeface="Open Sans Light" panose="020B0306030504020204" pitchFamily="34" charset="0"/>
                <a:sym typeface="Arial"/>
              </a:rPr>
              <a:t>Insert  your great subtitle here</a:t>
            </a:r>
          </a:p>
        </p:txBody>
      </p:sp>
      <p:grpSp>
        <p:nvGrpSpPr>
          <p:cNvPr id="50" name="Group 75" descr="e7d195523061f1c03a90ee8e42cb24248e56383cd534985688F9F494128731F165EE95AB4B0C0A38076AAEA07667B1565C446FC45FF01DFB0E885BCDBDF3A284F3DB14DA61DD97F0BAB2E6C668FB493187E5C5FDF083ADBDF78C8B43347D6AF35582F3E571D15D569395BE140F5E5E7AD78A776D8053828B7F0DBCC303A1467E48F8A6D5D211210D7C52903204C4C167"/>
          <p:cNvGrpSpPr/>
          <p:nvPr/>
        </p:nvGrpSpPr>
        <p:grpSpPr>
          <a:xfrm rot="16200000">
            <a:off x="-864336" y="4048017"/>
            <a:ext cx="2699315" cy="220313"/>
            <a:chOff x="13049250" y="2603089"/>
            <a:chExt cx="4542503" cy="440625"/>
          </a:xfrm>
        </p:grpSpPr>
        <p:sp>
          <p:nvSpPr>
            <p:cNvPr id="51" name="Rounded Rectangle 76"/>
            <p:cNvSpPr/>
            <p:nvPr/>
          </p:nvSpPr>
          <p:spPr>
            <a:xfrm>
              <a:off x="13049250" y="2603089"/>
              <a:ext cx="4542503" cy="44062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5"/>
                </a:gs>
                <a:gs pos="100000">
                  <a:schemeClr val="accent1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52" name="TextBox 77"/>
            <p:cNvSpPr txBox="1"/>
            <p:nvPr/>
          </p:nvSpPr>
          <p:spPr>
            <a:xfrm>
              <a:off x="13214589" y="2612315"/>
              <a:ext cx="3911394" cy="430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HEIJIALUO PRESENTATION TEMPLATE</a:t>
              </a:r>
            </a:p>
          </p:txBody>
        </p:sp>
      </p:grpSp>
      <p:sp>
        <p:nvSpPr>
          <p:cNvPr id="33" name="e7d195523061f1c0" descr="e7d195523061f1c03a90ee8e42cb24248e56383cd534985688F9F494128731F165EE95AB4B0C0A38076AAEA07667B1565C446FC45FF01DFB0E885BCDBDF3A284F3DB14DA61DD97F0BAB2E6C668FB493187E5C5FDF083ADBDF78C8B43347D6AF35582F3E571D15D569395BE140F5E5E7AD78A776D8053828B7F0DBCC303A1467E48F8A6D5D211210D7C52903204C4C167" hidden="1"/>
          <p:cNvSpPr txBox="1"/>
          <p:nvPr/>
        </p:nvSpPr>
        <p:spPr>
          <a:xfrm>
            <a:off x="-355600" y="1803400"/>
            <a:ext cx="284693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latin typeface="Arial"/>
                <a:ea typeface="微软雅黑"/>
                <a:sym typeface="Arial"/>
              </a:rPr>
              <a:t>e7d195523061f1c03a90ee8e42cb24248e56383cd534985688F9F494128731F165EE95AB4B0C0A38076AAEA07667B1565C446FC45FF01DFB0E885BCDBDF3A284F3DB14DA61DD97F0BAB2E6C668FB493187E5C5FDF083ADBDF78C8B43347D6AF35582F3E571D15D569395BE140F5E5E7AD78A776D8053828B7F0DBCC303A1467E48F8A6D5D211210D7C52903204C4C167</a:t>
            </a:r>
            <a:endParaRPr lang="zh-CN" altLang="en-US" sz="100">
              <a:latin typeface="Arial"/>
              <a:ea typeface="微软雅黑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77">
        <p14:conveyor dir="l"/>
      </p:transition>
    </mc:Choice>
    <mc:Fallback xmlns="">
      <p:transition spd="slow" advTm="577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Group 98" descr="e7d195523061f1c03a90ee8e42cb24248e56383cd534985688F9F494128731F165EE95AB4B0C0A38076AAEA07667B1565C446FC45FF01DFB0E885BCDBDF3A284F3DB14DA61DD97F0BAB2E6C668FB493187E5C5FDF083ADBDF78C8B43347D6AF35582F3E571D15D569395BE140F5E5E7AD78A776D8053828B7F0DBCC303A1467E48F8A6D5D211210D7C52903204C4C167"/>
          <p:cNvGrpSpPr/>
          <p:nvPr/>
        </p:nvGrpSpPr>
        <p:grpSpPr>
          <a:xfrm>
            <a:off x="5800459" y="2734294"/>
            <a:ext cx="1149224" cy="683314"/>
            <a:chOff x="5264268" y="2352681"/>
            <a:chExt cx="1960218" cy="631220"/>
          </a:xfrm>
        </p:grpSpPr>
        <p:cxnSp>
          <p:nvCxnSpPr>
            <p:cNvPr id="104" name="Straight Connector 103"/>
            <p:cNvCxnSpPr/>
            <p:nvPr/>
          </p:nvCxnSpPr>
          <p:spPr>
            <a:xfrm flipV="1">
              <a:off x="5264268" y="2352681"/>
              <a:ext cx="980109" cy="63122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sysDash"/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6244377" y="2352681"/>
              <a:ext cx="980109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sysDash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0" name="Straight Connector 99" descr="e7d195523061f1c03a90ee8e42cb24248e56383cd534985688F9F494128731F165EE95AB4B0C0A38076AAEA07667B1565C446FC45FF01DFB0E885BCDBDF3A284F3DB14DA61DD97F0BAB2E6C668FB493187E5C5FDF083ADBDF78C8B43347D6AF35582F3E571D15D569395BE140F5E5E7AD78A776D8053828B7F0DBCC303A1467E48F8A6D5D211210D7C52903204C4C167"/>
          <p:cNvCxnSpPr/>
          <p:nvPr/>
        </p:nvCxnSpPr>
        <p:spPr>
          <a:xfrm>
            <a:off x="5800459" y="4050555"/>
            <a:ext cx="1149224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1" name="Group 100" descr="e7d195523061f1c03a90ee8e42cb24248e56383cd534985688F9F494128731F165EE95AB4B0C0A38076AAEA07667B1565C446FC45FF01DFB0E885BCDBDF3A284F3DB14DA61DD97F0BAB2E6C668FB493187E5C5FDF083ADBDF78C8B43347D6AF35582F3E571D15D569395BE140F5E5E7AD78A776D8053828B7F0DBCC303A1467E48F8A6D5D211210D7C52903204C4C167"/>
          <p:cNvGrpSpPr/>
          <p:nvPr/>
        </p:nvGrpSpPr>
        <p:grpSpPr>
          <a:xfrm flipV="1">
            <a:off x="5800459" y="4636416"/>
            <a:ext cx="1149224" cy="683314"/>
            <a:chOff x="5264268" y="3997177"/>
            <a:chExt cx="1960218" cy="631220"/>
          </a:xfrm>
        </p:grpSpPr>
        <p:cxnSp>
          <p:nvCxnSpPr>
            <p:cNvPr id="102" name="Straight Connector 101"/>
            <p:cNvCxnSpPr/>
            <p:nvPr/>
          </p:nvCxnSpPr>
          <p:spPr>
            <a:xfrm flipV="1">
              <a:off x="5264268" y="3997177"/>
              <a:ext cx="980109" cy="63122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sysDash"/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6244377" y="3997177"/>
              <a:ext cx="980109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sysDash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4" name="Group 193" descr="e7d195523061f1c03a90ee8e42cb24248e56383cd534985688F9F494128731F165EE95AB4B0C0A38076AAEA07667B1565C446FC45FF01DFB0E885BCDBDF3A284F3DB14DA61DD97F0BAB2E6C668FB493187E5C5FDF083ADBDF78C8B43347D6AF35582F3E571D15D569395BE140F5E5E7AD78A776D8053828B7F0DBCC303A1467E48F8A6D5D211210D7C52903204C4C167"/>
          <p:cNvGrpSpPr/>
          <p:nvPr/>
        </p:nvGrpSpPr>
        <p:grpSpPr>
          <a:xfrm>
            <a:off x="1372383" y="2004660"/>
            <a:ext cx="4061520" cy="4044704"/>
            <a:chOff x="1265342" y="2149751"/>
            <a:chExt cx="3536936" cy="3522293"/>
          </a:xfrm>
        </p:grpSpPr>
        <p:sp>
          <p:nvSpPr>
            <p:cNvPr id="7" name="Freeform 5"/>
            <p:cNvSpPr/>
            <p:nvPr/>
          </p:nvSpPr>
          <p:spPr bwMode="auto">
            <a:xfrm>
              <a:off x="1735056" y="2400941"/>
              <a:ext cx="2526544" cy="2823917"/>
            </a:xfrm>
            <a:custGeom>
              <a:avLst/>
              <a:gdLst>
                <a:gd name="T0" fmla="*/ 222 w 2243"/>
                <a:gd name="T1" fmla="*/ 2026 h 2507"/>
                <a:gd name="T2" fmla="*/ 491 w 2243"/>
                <a:gd name="T3" fmla="*/ 2507 h 2507"/>
                <a:gd name="T4" fmla="*/ 1405 w 2243"/>
                <a:gd name="T5" fmla="*/ 2503 h 2507"/>
                <a:gd name="T6" fmla="*/ 1343 w 2243"/>
                <a:gd name="T7" fmla="*/ 2047 h 2507"/>
                <a:gd name="T8" fmla="*/ 1551 w 2243"/>
                <a:gd name="T9" fmla="*/ 2047 h 2507"/>
                <a:gd name="T10" fmla="*/ 1954 w 2243"/>
                <a:gd name="T11" fmla="*/ 1360 h 2507"/>
                <a:gd name="T12" fmla="*/ 1792 w 2243"/>
                <a:gd name="T13" fmla="*/ 1101 h 2507"/>
                <a:gd name="T14" fmla="*/ 2243 w 2243"/>
                <a:gd name="T15" fmla="*/ 927 h 2507"/>
                <a:gd name="T16" fmla="*/ 1812 w 2243"/>
                <a:gd name="T17" fmla="*/ 216 h 2507"/>
                <a:gd name="T18" fmla="*/ 1705 w 2243"/>
                <a:gd name="T19" fmla="*/ 216 h 2507"/>
                <a:gd name="T20" fmla="*/ 1804 w 2243"/>
                <a:gd name="T21" fmla="*/ 0 h 2507"/>
                <a:gd name="T22" fmla="*/ 840 w 2243"/>
                <a:gd name="T23" fmla="*/ 0 h 2507"/>
                <a:gd name="T24" fmla="*/ 938 w 2243"/>
                <a:gd name="T25" fmla="*/ 216 h 2507"/>
                <a:gd name="T26" fmla="*/ 491 w 2243"/>
                <a:gd name="T27" fmla="*/ 214 h 2507"/>
                <a:gd name="T28" fmla="*/ 0 w 2243"/>
                <a:gd name="T29" fmla="*/ 1067 h 2507"/>
                <a:gd name="T30" fmla="*/ 459 w 2243"/>
                <a:gd name="T31" fmla="*/ 1185 h 2507"/>
                <a:gd name="T32" fmla="*/ 354 w 2243"/>
                <a:gd name="T33" fmla="*/ 1360 h 2507"/>
                <a:gd name="T34" fmla="*/ 602 w 2243"/>
                <a:gd name="T35" fmla="*/ 1752 h 2507"/>
                <a:gd name="T36" fmla="*/ 222 w 2243"/>
                <a:gd name="T37" fmla="*/ 2026 h 2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43" h="2507">
                  <a:moveTo>
                    <a:pt x="222" y="2026"/>
                  </a:moveTo>
                  <a:lnTo>
                    <a:pt x="491" y="2507"/>
                  </a:lnTo>
                  <a:lnTo>
                    <a:pt x="1405" y="2503"/>
                  </a:lnTo>
                  <a:lnTo>
                    <a:pt x="1343" y="2047"/>
                  </a:lnTo>
                  <a:lnTo>
                    <a:pt x="1551" y="2047"/>
                  </a:lnTo>
                  <a:lnTo>
                    <a:pt x="1954" y="1360"/>
                  </a:lnTo>
                  <a:lnTo>
                    <a:pt x="1792" y="1101"/>
                  </a:lnTo>
                  <a:lnTo>
                    <a:pt x="2243" y="927"/>
                  </a:lnTo>
                  <a:lnTo>
                    <a:pt x="1812" y="216"/>
                  </a:lnTo>
                  <a:lnTo>
                    <a:pt x="1705" y="216"/>
                  </a:lnTo>
                  <a:lnTo>
                    <a:pt x="1804" y="0"/>
                  </a:lnTo>
                  <a:lnTo>
                    <a:pt x="840" y="0"/>
                  </a:lnTo>
                  <a:lnTo>
                    <a:pt x="938" y="216"/>
                  </a:lnTo>
                  <a:lnTo>
                    <a:pt x="491" y="214"/>
                  </a:lnTo>
                  <a:lnTo>
                    <a:pt x="0" y="1067"/>
                  </a:lnTo>
                  <a:lnTo>
                    <a:pt x="459" y="1185"/>
                  </a:lnTo>
                  <a:lnTo>
                    <a:pt x="354" y="1360"/>
                  </a:lnTo>
                  <a:lnTo>
                    <a:pt x="602" y="1752"/>
                  </a:lnTo>
                  <a:lnTo>
                    <a:pt x="222" y="2026"/>
                  </a:lnTo>
                  <a:close/>
                </a:path>
              </a:pathLst>
            </a:custGeom>
            <a:noFill/>
            <a:ln w="47625" cap="flat">
              <a:solidFill>
                <a:schemeClr val="accent4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8" name="Freeform 6"/>
            <p:cNvSpPr/>
            <p:nvPr/>
          </p:nvSpPr>
          <p:spPr bwMode="auto">
            <a:xfrm>
              <a:off x="2350077" y="2854886"/>
              <a:ext cx="2452201" cy="2114277"/>
            </a:xfrm>
            <a:custGeom>
              <a:avLst/>
              <a:gdLst>
                <a:gd name="T0" fmla="*/ 211 w 2177"/>
                <a:gd name="T1" fmla="*/ 730 h 1877"/>
                <a:gd name="T2" fmla="*/ 70 w 2177"/>
                <a:gd name="T3" fmla="*/ 957 h 1877"/>
                <a:gd name="T4" fmla="*/ 339 w 2177"/>
                <a:gd name="T5" fmla="*/ 1422 h 1877"/>
                <a:gd name="T6" fmla="*/ 446 w 2177"/>
                <a:gd name="T7" fmla="*/ 1420 h 1877"/>
                <a:gd name="T8" fmla="*/ 418 w 2177"/>
                <a:gd name="T9" fmla="*/ 1876 h 1877"/>
                <a:gd name="T10" fmla="*/ 1138 w 2177"/>
                <a:gd name="T11" fmla="*/ 1877 h 1877"/>
                <a:gd name="T12" fmla="*/ 1408 w 2177"/>
                <a:gd name="T13" fmla="*/ 1429 h 1877"/>
                <a:gd name="T14" fmla="*/ 1768 w 2177"/>
                <a:gd name="T15" fmla="*/ 1666 h 1877"/>
                <a:gd name="T16" fmla="*/ 2177 w 2177"/>
                <a:gd name="T17" fmla="*/ 957 h 1877"/>
                <a:gd name="T18" fmla="*/ 1625 w 2177"/>
                <a:gd name="T19" fmla="*/ 0 h 1877"/>
                <a:gd name="T20" fmla="*/ 1111 w 2177"/>
                <a:gd name="T21" fmla="*/ 453 h 1877"/>
                <a:gd name="T22" fmla="*/ 1006 w 2177"/>
                <a:gd name="T23" fmla="*/ 265 h 1877"/>
                <a:gd name="T24" fmla="*/ 208 w 2177"/>
                <a:gd name="T25" fmla="*/ 265 h 1877"/>
                <a:gd name="T26" fmla="*/ 0 w 2177"/>
                <a:gd name="T27" fmla="*/ 627 h 1877"/>
                <a:gd name="T28" fmla="*/ 211 w 2177"/>
                <a:gd name="T29" fmla="*/ 730 h 18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77" h="1877">
                  <a:moveTo>
                    <a:pt x="211" y="730"/>
                  </a:moveTo>
                  <a:lnTo>
                    <a:pt x="70" y="957"/>
                  </a:lnTo>
                  <a:lnTo>
                    <a:pt x="339" y="1422"/>
                  </a:lnTo>
                  <a:lnTo>
                    <a:pt x="446" y="1420"/>
                  </a:lnTo>
                  <a:lnTo>
                    <a:pt x="418" y="1876"/>
                  </a:lnTo>
                  <a:lnTo>
                    <a:pt x="1138" y="1877"/>
                  </a:lnTo>
                  <a:lnTo>
                    <a:pt x="1408" y="1429"/>
                  </a:lnTo>
                  <a:lnTo>
                    <a:pt x="1768" y="1666"/>
                  </a:lnTo>
                  <a:lnTo>
                    <a:pt x="2177" y="957"/>
                  </a:lnTo>
                  <a:lnTo>
                    <a:pt x="1625" y="0"/>
                  </a:lnTo>
                  <a:lnTo>
                    <a:pt x="1111" y="453"/>
                  </a:lnTo>
                  <a:lnTo>
                    <a:pt x="1006" y="265"/>
                  </a:lnTo>
                  <a:lnTo>
                    <a:pt x="208" y="265"/>
                  </a:lnTo>
                  <a:lnTo>
                    <a:pt x="0" y="627"/>
                  </a:lnTo>
                  <a:lnTo>
                    <a:pt x="211" y="730"/>
                  </a:lnTo>
                  <a:close/>
                </a:path>
              </a:pathLst>
            </a:custGeom>
            <a:noFill/>
            <a:ln w="47625" cap="flat">
              <a:solidFill>
                <a:schemeClr val="accent1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1265342" y="2637488"/>
              <a:ext cx="3251954" cy="2828422"/>
            </a:xfrm>
            <a:custGeom>
              <a:avLst/>
              <a:gdLst>
                <a:gd name="T0" fmla="*/ 1622 w 2887"/>
                <a:gd name="T1" fmla="*/ 684 h 2511"/>
                <a:gd name="T2" fmla="*/ 1836 w 2887"/>
                <a:gd name="T3" fmla="*/ 685 h 2511"/>
                <a:gd name="T4" fmla="*/ 2108 w 2887"/>
                <a:gd name="T5" fmla="*/ 1145 h 2511"/>
                <a:gd name="T6" fmla="*/ 2887 w 2887"/>
                <a:gd name="T7" fmla="*/ 1150 h 2511"/>
                <a:gd name="T8" fmla="*/ 2309 w 2887"/>
                <a:gd name="T9" fmla="*/ 2160 h 2511"/>
                <a:gd name="T10" fmla="*/ 2455 w 2887"/>
                <a:gd name="T11" fmla="*/ 2338 h 2511"/>
                <a:gd name="T12" fmla="*/ 2355 w 2887"/>
                <a:gd name="T13" fmla="*/ 2511 h 2511"/>
                <a:gd name="T14" fmla="*/ 785 w 2887"/>
                <a:gd name="T15" fmla="*/ 2511 h 2511"/>
                <a:gd name="T16" fmla="*/ 1042 w 2887"/>
                <a:gd name="T17" fmla="*/ 2070 h 2511"/>
                <a:gd name="T18" fmla="*/ 631 w 2887"/>
                <a:gd name="T19" fmla="*/ 1364 h 2511"/>
                <a:gd name="T20" fmla="*/ 222 w 2887"/>
                <a:gd name="T21" fmla="*/ 1536 h 2511"/>
                <a:gd name="T22" fmla="*/ 0 w 2887"/>
                <a:gd name="T23" fmla="*/ 1150 h 2511"/>
                <a:gd name="T24" fmla="*/ 663 w 2887"/>
                <a:gd name="T25" fmla="*/ 0 h 2511"/>
                <a:gd name="T26" fmla="*/ 955 w 2887"/>
                <a:gd name="T27" fmla="*/ 378 h 2511"/>
                <a:gd name="T28" fmla="*/ 1039 w 2887"/>
                <a:gd name="T29" fmla="*/ 232 h 2511"/>
                <a:gd name="T30" fmla="*/ 1707 w 2887"/>
                <a:gd name="T31" fmla="*/ 229 h 2511"/>
                <a:gd name="T32" fmla="*/ 1622 w 2887"/>
                <a:gd name="T33" fmla="*/ 684 h 2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87" h="2511">
                  <a:moveTo>
                    <a:pt x="1622" y="684"/>
                  </a:moveTo>
                  <a:lnTo>
                    <a:pt x="1836" y="685"/>
                  </a:lnTo>
                  <a:lnTo>
                    <a:pt x="2108" y="1145"/>
                  </a:lnTo>
                  <a:lnTo>
                    <a:pt x="2887" y="1150"/>
                  </a:lnTo>
                  <a:lnTo>
                    <a:pt x="2309" y="2160"/>
                  </a:lnTo>
                  <a:lnTo>
                    <a:pt x="2455" y="2338"/>
                  </a:lnTo>
                  <a:lnTo>
                    <a:pt x="2355" y="2511"/>
                  </a:lnTo>
                  <a:lnTo>
                    <a:pt x="785" y="2511"/>
                  </a:lnTo>
                  <a:lnTo>
                    <a:pt x="1042" y="2070"/>
                  </a:lnTo>
                  <a:lnTo>
                    <a:pt x="631" y="1364"/>
                  </a:lnTo>
                  <a:lnTo>
                    <a:pt x="222" y="1536"/>
                  </a:lnTo>
                  <a:lnTo>
                    <a:pt x="0" y="1150"/>
                  </a:lnTo>
                  <a:lnTo>
                    <a:pt x="663" y="0"/>
                  </a:lnTo>
                  <a:lnTo>
                    <a:pt x="955" y="378"/>
                  </a:lnTo>
                  <a:lnTo>
                    <a:pt x="1039" y="232"/>
                  </a:lnTo>
                  <a:lnTo>
                    <a:pt x="1707" y="229"/>
                  </a:lnTo>
                  <a:lnTo>
                    <a:pt x="1622" y="684"/>
                  </a:lnTo>
                  <a:close/>
                </a:path>
              </a:pathLst>
            </a:custGeom>
            <a:noFill/>
            <a:ln w="47625" cap="flat">
              <a:solidFill>
                <a:schemeClr val="accent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2689128" y="4829487"/>
              <a:ext cx="269212" cy="26921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761218" y="4893693"/>
              <a:ext cx="128411" cy="58574"/>
            </a:xfrm>
            <a:custGeom>
              <a:avLst/>
              <a:gdLst>
                <a:gd name="T0" fmla="*/ 97 w 107"/>
                <a:gd name="T1" fmla="*/ 49 h 49"/>
                <a:gd name="T2" fmla="*/ 105 w 107"/>
                <a:gd name="T3" fmla="*/ 45 h 49"/>
                <a:gd name="T4" fmla="*/ 106 w 107"/>
                <a:gd name="T5" fmla="*/ 36 h 49"/>
                <a:gd name="T6" fmla="*/ 52 w 107"/>
                <a:gd name="T7" fmla="*/ 0 h 49"/>
                <a:gd name="T8" fmla="*/ 11 w 107"/>
                <a:gd name="T9" fmla="*/ 17 h 49"/>
                <a:gd name="T10" fmla="*/ 7 w 107"/>
                <a:gd name="T11" fmla="*/ 11 h 49"/>
                <a:gd name="T12" fmla="*/ 2 w 107"/>
                <a:gd name="T13" fmla="*/ 9 h 49"/>
                <a:gd name="T14" fmla="*/ 0 w 107"/>
                <a:gd name="T15" fmla="*/ 13 h 49"/>
                <a:gd name="T16" fmla="*/ 0 w 107"/>
                <a:gd name="T17" fmla="*/ 45 h 49"/>
                <a:gd name="T18" fmla="*/ 2 w 107"/>
                <a:gd name="T19" fmla="*/ 49 h 49"/>
                <a:gd name="T20" fmla="*/ 5 w 107"/>
                <a:gd name="T21" fmla="*/ 49 h 49"/>
                <a:gd name="T22" fmla="*/ 34 w 107"/>
                <a:gd name="T23" fmla="*/ 36 h 49"/>
                <a:gd name="T24" fmla="*/ 37 w 107"/>
                <a:gd name="T25" fmla="*/ 32 h 49"/>
                <a:gd name="T26" fmla="*/ 33 w 107"/>
                <a:gd name="T27" fmla="*/ 28 h 49"/>
                <a:gd name="T28" fmla="*/ 28 w 107"/>
                <a:gd name="T29" fmla="*/ 27 h 49"/>
                <a:gd name="T30" fmla="*/ 52 w 107"/>
                <a:gd name="T31" fmla="*/ 19 h 49"/>
                <a:gd name="T32" fmla="*/ 89 w 107"/>
                <a:gd name="T33" fmla="*/ 43 h 49"/>
                <a:gd name="T34" fmla="*/ 97 w 107"/>
                <a:gd name="T35" fmla="*/ 49 h 49"/>
                <a:gd name="T36" fmla="*/ 97 w 107"/>
                <a:gd name="T37" fmla="*/ 49 h 49"/>
                <a:gd name="T38" fmla="*/ 97 w 107"/>
                <a:gd name="T39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7" h="49">
                  <a:moveTo>
                    <a:pt x="97" y="49"/>
                  </a:moveTo>
                  <a:cubicBezTo>
                    <a:pt x="101" y="49"/>
                    <a:pt x="104" y="48"/>
                    <a:pt x="105" y="45"/>
                  </a:cubicBezTo>
                  <a:cubicBezTo>
                    <a:pt x="107" y="42"/>
                    <a:pt x="107" y="39"/>
                    <a:pt x="106" y="36"/>
                  </a:cubicBezTo>
                  <a:cubicBezTo>
                    <a:pt x="97" y="15"/>
                    <a:pt x="76" y="0"/>
                    <a:pt x="52" y="0"/>
                  </a:cubicBezTo>
                  <a:cubicBezTo>
                    <a:pt x="36" y="0"/>
                    <a:pt x="22" y="7"/>
                    <a:pt x="11" y="17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6" y="10"/>
                    <a:pt x="4" y="9"/>
                    <a:pt x="2" y="9"/>
                  </a:cubicBezTo>
                  <a:cubicBezTo>
                    <a:pt x="1" y="10"/>
                    <a:pt x="0" y="12"/>
                    <a:pt x="0" y="13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7"/>
                    <a:pt x="0" y="48"/>
                    <a:pt x="2" y="49"/>
                  </a:cubicBezTo>
                  <a:cubicBezTo>
                    <a:pt x="3" y="49"/>
                    <a:pt x="4" y="49"/>
                    <a:pt x="5" y="49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6" y="35"/>
                    <a:pt x="37" y="33"/>
                    <a:pt x="37" y="32"/>
                  </a:cubicBezTo>
                  <a:cubicBezTo>
                    <a:pt x="36" y="30"/>
                    <a:pt x="35" y="28"/>
                    <a:pt x="33" y="28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35" y="22"/>
                    <a:pt x="43" y="19"/>
                    <a:pt x="52" y="19"/>
                  </a:cubicBezTo>
                  <a:cubicBezTo>
                    <a:pt x="69" y="19"/>
                    <a:pt x="83" y="29"/>
                    <a:pt x="89" y="43"/>
                  </a:cubicBezTo>
                  <a:cubicBezTo>
                    <a:pt x="90" y="47"/>
                    <a:pt x="94" y="49"/>
                    <a:pt x="97" y="49"/>
                  </a:cubicBezTo>
                  <a:close/>
                  <a:moveTo>
                    <a:pt x="97" y="49"/>
                  </a:moveTo>
                  <a:cubicBezTo>
                    <a:pt x="97" y="49"/>
                    <a:pt x="97" y="49"/>
                    <a:pt x="97" y="4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757839" y="4974794"/>
              <a:ext cx="129537" cy="58574"/>
            </a:xfrm>
            <a:custGeom>
              <a:avLst/>
              <a:gdLst>
                <a:gd name="T0" fmla="*/ 2 w 108"/>
                <a:gd name="T1" fmla="*/ 5 h 49"/>
                <a:gd name="T2" fmla="*/ 1 w 108"/>
                <a:gd name="T3" fmla="*/ 14 h 49"/>
                <a:gd name="T4" fmla="*/ 55 w 108"/>
                <a:gd name="T5" fmla="*/ 49 h 49"/>
                <a:gd name="T6" fmla="*/ 96 w 108"/>
                <a:gd name="T7" fmla="*/ 33 h 49"/>
                <a:gd name="T8" fmla="*/ 100 w 108"/>
                <a:gd name="T9" fmla="*/ 39 h 49"/>
                <a:gd name="T10" fmla="*/ 105 w 108"/>
                <a:gd name="T11" fmla="*/ 40 h 49"/>
                <a:gd name="T12" fmla="*/ 108 w 108"/>
                <a:gd name="T13" fmla="*/ 36 h 49"/>
                <a:gd name="T14" fmla="*/ 107 w 108"/>
                <a:gd name="T15" fmla="*/ 5 h 49"/>
                <a:gd name="T16" fmla="*/ 106 w 108"/>
                <a:gd name="T17" fmla="*/ 1 h 49"/>
                <a:gd name="T18" fmla="*/ 102 w 108"/>
                <a:gd name="T19" fmla="*/ 1 h 49"/>
                <a:gd name="T20" fmla="*/ 73 w 108"/>
                <a:gd name="T21" fmla="*/ 14 h 49"/>
                <a:gd name="T22" fmla="*/ 71 w 108"/>
                <a:gd name="T23" fmla="*/ 18 h 49"/>
                <a:gd name="T24" fmla="*/ 74 w 108"/>
                <a:gd name="T25" fmla="*/ 22 h 49"/>
                <a:gd name="T26" fmla="*/ 79 w 108"/>
                <a:gd name="T27" fmla="*/ 22 h 49"/>
                <a:gd name="T28" fmla="*/ 55 w 108"/>
                <a:gd name="T29" fmla="*/ 31 h 49"/>
                <a:gd name="T30" fmla="*/ 18 w 108"/>
                <a:gd name="T31" fmla="*/ 6 h 49"/>
                <a:gd name="T32" fmla="*/ 10 w 108"/>
                <a:gd name="T33" fmla="*/ 0 h 49"/>
                <a:gd name="T34" fmla="*/ 2 w 108"/>
                <a:gd name="T35" fmla="*/ 5 h 49"/>
                <a:gd name="T36" fmla="*/ 2 w 108"/>
                <a:gd name="T37" fmla="*/ 5 h 49"/>
                <a:gd name="T38" fmla="*/ 2 w 108"/>
                <a:gd name="T39" fmla="*/ 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8" h="49">
                  <a:moveTo>
                    <a:pt x="2" y="5"/>
                  </a:moveTo>
                  <a:cubicBezTo>
                    <a:pt x="0" y="7"/>
                    <a:pt x="0" y="11"/>
                    <a:pt x="1" y="14"/>
                  </a:cubicBezTo>
                  <a:cubicBezTo>
                    <a:pt x="10" y="35"/>
                    <a:pt x="31" y="49"/>
                    <a:pt x="55" y="49"/>
                  </a:cubicBezTo>
                  <a:cubicBezTo>
                    <a:pt x="71" y="49"/>
                    <a:pt x="86" y="43"/>
                    <a:pt x="96" y="33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1" y="40"/>
                    <a:pt x="103" y="41"/>
                    <a:pt x="105" y="40"/>
                  </a:cubicBezTo>
                  <a:cubicBezTo>
                    <a:pt x="106" y="40"/>
                    <a:pt x="108" y="38"/>
                    <a:pt x="108" y="36"/>
                  </a:cubicBezTo>
                  <a:cubicBezTo>
                    <a:pt x="107" y="5"/>
                    <a:pt x="107" y="5"/>
                    <a:pt x="107" y="5"/>
                  </a:cubicBezTo>
                  <a:cubicBezTo>
                    <a:pt x="107" y="3"/>
                    <a:pt x="107" y="2"/>
                    <a:pt x="106" y="1"/>
                  </a:cubicBezTo>
                  <a:cubicBezTo>
                    <a:pt x="104" y="0"/>
                    <a:pt x="103" y="0"/>
                    <a:pt x="102" y="1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1" y="14"/>
                    <a:pt x="70" y="16"/>
                    <a:pt x="71" y="18"/>
                  </a:cubicBezTo>
                  <a:cubicBezTo>
                    <a:pt x="71" y="20"/>
                    <a:pt x="72" y="21"/>
                    <a:pt x="74" y="22"/>
                  </a:cubicBezTo>
                  <a:cubicBezTo>
                    <a:pt x="79" y="22"/>
                    <a:pt x="79" y="22"/>
                    <a:pt x="79" y="22"/>
                  </a:cubicBezTo>
                  <a:cubicBezTo>
                    <a:pt x="73" y="28"/>
                    <a:pt x="64" y="31"/>
                    <a:pt x="55" y="31"/>
                  </a:cubicBezTo>
                  <a:cubicBezTo>
                    <a:pt x="39" y="31"/>
                    <a:pt x="24" y="21"/>
                    <a:pt x="18" y="6"/>
                  </a:cubicBezTo>
                  <a:cubicBezTo>
                    <a:pt x="17" y="3"/>
                    <a:pt x="14" y="0"/>
                    <a:pt x="10" y="0"/>
                  </a:cubicBezTo>
                  <a:cubicBezTo>
                    <a:pt x="7" y="0"/>
                    <a:pt x="4" y="2"/>
                    <a:pt x="2" y="5"/>
                  </a:cubicBezTo>
                  <a:close/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3" name="Oval 11"/>
            <p:cNvSpPr>
              <a:spLocks noChangeArrowheads="1"/>
            </p:cNvSpPr>
            <p:nvPr/>
          </p:nvSpPr>
          <p:spPr bwMode="auto">
            <a:xfrm>
              <a:off x="2375985" y="4904957"/>
              <a:ext cx="128411" cy="12728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4" name="Oval 12"/>
            <p:cNvSpPr>
              <a:spLocks noChangeArrowheads="1"/>
            </p:cNvSpPr>
            <p:nvPr/>
          </p:nvSpPr>
          <p:spPr bwMode="auto">
            <a:xfrm>
              <a:off x="3800897" y="5006334"/>
              <a:ext cx="128411" cy="12728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5" name="Oval 13"/>
            <p:cNvSpPr>
              <a:spLocks noChangeArrowheads="1"/>
            </p:cNvSpPr>
            <p:nvPr/>
          </p:nvSpPr>
          <p:spPr bwMode="auto">
            <a:xfrm>
              <a:off x="3033810" y="3338117"/>
              <a:ext cx="127285" cy="12841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6" name="Oval 14"/>
            <p:cNvSpPr>
              <a:spLocks noChangeArrowheads="1"/>
            </p:cNvSpPr>
            <p:nvPr/>
          </p:nvSpPr>
          <p:spPr bwMode="auto">
            <a:xfrm>
              <a:off x="2285872" y="3504826"/>
              <a:ext cx="128411" cy="12728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7" name="Oval 15"/>
            <p:cNvSpPr>
              <a:spLocks noChangeArrowheads="1"/>
            </p:cNvSpPr>
            <p:nvPr/>
          </p:nvSpPr>
          <p:spPr bwMode="auto">
            <a:xfrm>
              <a:off x="2788252" y="4391313"/>
              <a:ext cx="127285" cy="12728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8" name="Oval 16"/>
            <p:cNvSpPr>
              <a:spLocks noChangeArrowheads="1"/>
            </p:cNvSpPr>
            <p:nvPr/>
          </p:nvSpPr>
          <p:spPr bwMode="auto">
            <a:xfrm>
              <a:off x="2187874" y="3671534"/>
              <a:ext cx="127285" cy="12728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9" name="Oval 17"/>
            <p:cNvSpPr>
              <a:spLocks noChangeArrowheads="1"/>
            </p:cNvSpPr>
            <p:nvPr/>
          </p:nvSpPr>
          <p:spPr bwMode="auto">
            <a:xfrm>
              <a:off x="2728553" y="2592431"/>
              <a:ext cx="128411" cy="12841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0" name="Oval 18"/>
            <p:cNvSpPr>
              <a:spLocks noChangeArrowheads="1"/>
            </p:cNvSpPr>
            <p:nvPr/>
          </p:nvSpPr>
          <p:spPr bwMode="auto">
            <a:xfrm>
              <a:off x="3590258" y="2573283"/>
              <a:ext cx="127285" cy="12953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1" name="Oval 19"/>
            <p:cNvSpPr>
              <a:spLocks noChangeArrowheads="1"/>
            </p:cNvSpPr>
            <p:nvPr/>
          </p:nvSpPr>
          <p:spPr bwMode="auto">
            <a:xfrm>
              <a:off x="3686003" y="3581421"/>
              <a:ext cx="129537" cy="12841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2" name="Oval 20"/>
            <p:cNvSpPr>
              <a:spLocks noChangeArrowheads="1"/>
            </p:cNvSpPr>
            <p:nvPr/>
          </p:nvSpPr>
          <p:spPr bwMode="auto">
            <a:xfrm>
              <a:off x="3794138" y="4362026"/>
              <a:ext cx="269212" cy="26921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3" name="Oval 21"/>
            <p:cNvSpPr>
              <a:spLocks noChangeArrowheads="1"/>
            </p:cNvSpPr>
            <p:nvPr/>
          </p:nvSpPr>
          <p:spPr bwMode="auto">
            <a:xfrm>
              <a:off x="3891010" y="5134745"/>
              <a:ext cx="269212" cy="27033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4" name="Oval 22"/>
            <p:cNvSpPr>
              <a:spLocks noChangeArrowheads="1"/>
            </p:cNvSpPr>
            <p:nvPr/>
          </p:nvSpPr>
          <p:spPr bwMode="auto">
            <a:xfrm>
              <a:off x="1380236" y="4225730"/>
              <a:ext cx="284982" cy="2849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5" name="Oval 23"/>
            <p:cNvSpPr>
              <a:spLocks noChangeArrowheads="1"/>
            </p:cNvSpPr>
            <p:nvPr/>
          </p:nvSpPr>
          <p:spPr bwMode="auto">
            <a:xfrm>
              <a:off x="1866846" y="2513582"/>
              <a:ext cx="284982" cy="2849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6" name="Oval 24"/>
            <p:cNvSpPr>
              <a:spLocks noChangeArrowheads="1"/>
            </p:cNvSpPr>
            <p:nvPr/>
          </p:nvSpPr>
          <p:spPr bwMode="auto">
            <a:xfrm>
              <a:off x="3480996" y="3790934"/>
              <a:ext cx="284982" cy="2838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7" name="Oval 25"/>
            <p:cNvSpPr>
              <a:spLocks noChangeArrowheads="1"/>
            </p:cNvSpPr>
            <p:nvPr/>
          </p:nvSpPr>
          <p:spPr bwMode="auto">
            <a:xfrm>
              <a:off x="2203644" y="2916838"/>
              <a:ext cx="275971" cy="27709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8" name="Oval 26"/>
            <p:cNvSpPr>
              <a:spLocks noChangeArrowheads="1"/>
            </p:cNvSpPr>
            <p:nvPr/>
          </p:nvSpPr>
          <p:spPr bwMode="auto">
            <a:xfrm>
              <a:off x="2996638" y="2688177"/>
              <a:ext cx="381854" cy="3829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auto">
            <a:xfrm>
              <a:off x="1944569" y="5257524"/>
              <a:ext cx="413393" cy="4145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auto">
            <a:xfrm>
              <a:off x="2439064" y="3543124"/>
              <a:ext cx="270339" cy="26808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auto">
            <a:xfrm>
              <a:off x="2259964" y="4243753"/>
              <a:ext cx="270339" cy="26808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2" name="Oval 30"/>
            <p:cNvSpPr>
              <a:spLocks noChangeArrowheads="1"/>
            </p:cNvSpPr>
            <p:nvPr/>
          </p:nvSpPr>
          <p:spPr bwMode="auto">
            <a:xfrm>
              <a:off x="3616166" y="2266898"/>
              <a:ext cx="268087" cy="26808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3" name="Oval 31"/>
            <p:cNvSpPr>
              <a:spLocks noChangeArrowheads="1"/>
            </p:cNvSpPr>
            <p:nvPr/>
          </p:nvSpPr>
          <p:spPr bwMode="auto">
            <a:xfrm>
              <a:off x="4126430" y="3298692"/>
              <a:ext cx="270339" cy="26921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4" name="Oval 32"/>
            <p:cNvSpPr>
              <a:spLocks noChangeArrowheads="1"/>
            </p:cNvSpPr>
            <p:nvPr/>
          </p:nvSpPr>
          <p:spPr bwMode="auto">
            <a:xfrm>
              <a:off x="3052959" y="4509586"/>
              <a:ext cx="405509" cy="40663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5" name="Oval 33"/>
            <p:cNvSpPr>
              <a:spLocks noChangeArrowheads="1"/>
            </p:cNvSpPr>
            <p:nvPr/>
          </p:nvSpPr>
          <p:spPr bwMode="auto">
            <a:xfrm>
              <a:off x="3468606" y="3246877"/>
              <a:ext cx="269212" cy="26921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6" name="Oval 34"/>
            <p:cNvSpPr>
              <a:spLocks noChangeArrowheads="1"/>
            </p:cNvSpPr>
            <p:nvPr/>
          </p:nvSpPr>
          <p:spPr bwMode="auto">
            <a:xfrm>
              <a:off x="3979997" y="2638615"/>
              <a:ext cx="399876" cy="39987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7" name="Oval 35"/>
            <p:cNvSpPr>
              <a:spLocks noChangeArrowheads="1"/>
            </p:cNvSpPr>
            <p:nvPr/>
          </p:nvSpPr>
          <p:spPr bwMode="auto">
            <a:xfrm>
              <a:off x="4143327" y="4532114"/>
              <a:ext cx="399876" cy="39875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2" name="Oval 40"/>
            <p:cNvSpPr>
              <a:spLocks noChangeArrowheads="1"/>
            </p:cNvSpPr>
            <p:nvPr/>
          </p:nvSpPr>
          <p:spPr bwMode="auto">
            <a:xfrm>
              <a:off x="1773354" y="4460024"/>
              <a:ext cx="406635" cy="40776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57" name="Freeform 55"/>
            <p:cNvSpPr>
              <a:spLocks noEditPoints="1"/>
            </p:cNvSpPr>
            <p:nvPr/>
          </p:nvSpPr>
          <p:spPr bwMode="auto">
            <a:xfrm>
              <a:off x="2076359" y="5323982"/>
              <a:ext cx="150939" cy="283856"/>
            </a:xfrm>
            <a:custGeom>
              <a:avLst/>
              <a:gdLst>
                <a:gd name="T0" fmla="*/ 0 w 126"/>
                <a:gd name="T1" fmla="*/ 17 h 238"/>
                <a:gd name="T2" fmla="*/ 0 w 126"/>
                <a:gd name="T3" fmla="*/ 221 h 238"/>
                <a:gd name="T4" fmla="*/ 17 w 126"/>
                <a:gd name="T5" fmla="*/ 238 h 238"/>
                <a:gd name="T6" fmla="*/ 109 w 126"/>
                <a:gd name="T7" fmla="*/ 238 h 238"/>
                <a:gd name="T8" fmla="*/ 126 w 126"/>
                <a:gd name="T9" fmla="*/ 221 h 238"/>
                <a:gd name="T10" fmla="*/ 126 w 126"/>
                <a:gd name="T11" fmla="*/ 17 h 238"/>
                <a:gd name="T12" fmla="*/ 109 w 126"/>
                <a:gd name="T13" fmla="*/ 0 h 238"/>
                <a:gd name="T14" fmla="*/ 17 w 126"/>
                <a:gd name="T15" fmla="*/ 0 h 238"/>
                <a:gd name="T16" fmla="*/ 0 w 126"/>
                <a:gd name="T17" fmla="*/ 17 h 238"/>
                <a:gd name="T18" fmla="*/ 82 w 126"/>
                <a:gd name="T19" fmla="*/ 24 h 238"/>
                <a:gd name="T20" fmla="*/ 78 w 126"/>
                <a:gd name="T21" fmla="*/ 28 h 238"/>
                <a:gd name="T22" fmla="*/ 47 w 126"/>
                <a:gd name="T23" fmla="*/ 28 h 238"/>
                <a:gd name="T24" fmla="*/ 42 w 126"/>
                <a:gd name="T25" fmla="*/ 24 h 238"/>
                <a:gd name="T26" fmla="*/ 47 w 126"/>
                <a:gd name="T27" fmla="*/ 19 h 238"/>
                <a:gd name="T28" fmla="*/ 78 w 126"/>
                <a:gd name="T29" fmla="*/ 19 h 238"/>
                <a:gd name="T30" fmla="*/ 82 w 126"/>
                <a:gd name="T31" fmla="*/ 24 h 238"/>
                <a:gd name="T32" fmla="*/ 50 w 126"/>
                <a:gd name="T33" fmla="*/ 216 h 238"/>
                <a:gd name="T34" fmla="*/ 63 w 126"/>
                <a:gd name="T35" fmla="*/ 204 h 238"/>
                <a:gd name="T36" fmla="*/ 75 w 126"/>
                <a:gd name="T37" fmla="*/ 216 h 238"/>
                <a:gd name="T38" fmla="*/ 63 w 126"/>
                <a:gd name="T39" fmla="*/ 229 h 238"/>
                <a:gd name="T40" fmla="*/ 50 w 126"/>
                <a:gd name="T41" fmla="*/ 216 h 238"/>
                <a:gd name="T42" fmla="*/ 8 w 126"/>
                <a:gd name="T43" fmla="*/ 38 h 238"/>
                <a:gd name="T44" fmla="*/ 116 w 126"/>
                <a:gd name="T45" fmla="*/ 38 h 238"/>
                <a:gd name="T46" fmla="*/ 116 w 126"/>
                <a:gd name="T47" fmla="*/ 200 h 238"/>
                <a:gd name="T48" fmla="*/ 8 w 126"/>
                <a:gd name="T49" fmla="*/ 200 h 238"/>
                <a:gd name="T50" fmla="*/ 8 w 126"/>
                <a:gd name="T51" fmla="*/ 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6" h="238">
                  <a:moveTo>
                    <a:pt x="0" y="17"/>
                  </a:moveTo>
                  <a:cubicBezTo>
                    <a:pt x="0" y="221"/>
                    <a:pt x="0" y="221"/>
                    <a:pt x="0" y="221"/>
                  </a:cubicBezTo>
                  <a:cubicBezTo>
                    <a:pt x="0" y="230"/>
                    <a:pt x="8" y="238"/>
                    <a:pt x="17" y="238"/>
                  </a:cubicBezTo>
                  <a:cubicBezTo>
                    <a:pt x="109" y="238"/>
                    <a:pt x="109" y="238"/>
                    <a:pt x="109" y="238"/>
                  </a:cubicBezTo>
                  <a:cubicBezTo>
                    <a:pt x="118" y="238"/>
                    <a:pt x="126" y="230"/>
                    <a:pt x="126" y="221"/>
                  </a:cubicBezTo>
                  <a:cubicBezTo>
                    <a:pt x="126" y="17"/>
                    <a:pt x="126" y="17"/>
                    <a:pt x="126" y="17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7"/>
                  </a:cubicBezTo>
                  <a:close/>
                  <a:moveTo>
                    <a:pt x="82" y="24"/>
                  </a:moveTo>
                  <a:cubicBezTo>
                    <a:pt x="82" y="26"/>
                    <a:pt x="80" y="28"/>
                    <a:pt x="78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4" y="28"/>
                    <a:pt x="42" y="26"/>
                    <a:pt x="42" y="24"/>
                  </a:cubicBezTo>
                  <a:cubicBezTo>
                    <a:pt x="42" y="21"/>
                    <a:pt x="44" y="19"/>
                    <a:pt x="47" y="19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80" y="19"/>
                    <a:pt x="82" y="21"/>
                    <a:pt x="82" y="24"/>
                  </a:cubicBezTo>
                  <a:close/>
                  <a:moveTo>
                    <a:pt x="50" y="216"/>
                  </a:moveTo>
                  <a:cubicBezTo>
                    <a:pt x="50" y="209"/>
                    <a:pt x="56" y="204"/>
                    <a:pt x="63" y="204"/>
                  </a:cubicBezTo>
                  <a:cubicBezTo>
                    <a:pt x="70" y="204"/>
                    <a:pt x="75" y="209"/>
                    <a:pt x="75" y="216"/>
                  </a:cubicBezTo>
                  <a:cubicBezTo>
                    <a:pt x="75" y="223"/>
                    <a:pt x="70" y="229"/>
                    <a:pt x="63" y="229"/>
                  </a:cubicBezTo>
                  <a:cubicBezTo>
                    <a:pt x="56" y="229"/>
                    <a:pt x="50" y="223"/>
                    <a:pt x="50" y="216"/>
                  </a:cubicBezTo>
                  <a:close/>
                  <a:moveTo>
                    <a:pt x="8" y="38"/>
                  </a:moveTo>
                  <a:cubicBezTo>
                    <a:pt x="116" y="38"/>
                    <a:pt x="116" y="38"/>
                    <a:pt x="116" y="38"/>
                  </a:cubicBezTo>
                  <a:cubicBezTo>
                    <a:pt x="116" y="200"/>
                    <a:pt x="116" y="200"/>
                    <a:pt x="116" y="200"/>
                  </a:cubicBezTo>
                  <a:cubicBezTo>
                    <a:pt x="8" y="200"/>
                    <a:pt x="8" y="200"/>
                    <a:pt x="8" y="200"/>
                  </a:cubicBezTo>
                  <a:lnTo>
                    <a:pt x="8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58" name="Freeform 56"/>
            <p:cNvSpPr/>
            <p:nvPr/>
          </p:nvSpPr>
          <p:spPr bwMode="auto">
            <a:xfrm>
              <a:off x="2130427" y="5348764"/>
              <a:ext cx="41677" cy="5632"/>
            </a:xfrm>
            <a:custGeom>
              <a:avLst/>
              <a:gdLst>
                <a:gd name="T0" fmla="*/ 32 w 35"/>
                <a:gd name="T1" fmla="*/ 5 h 5"/>
                <a:gd name="T2" fmla="*/ 3 w 35"/>
                <a:gd name="T3" fmla="*/ 5 h 5"/>
                <a:gd name="T4" fmla="*/ 0 w 35"/>
                <a:gd name="T5" fmla="*/ 3 h 5"/>
                <a:gd name="T6" fmla="*/ 3 w 35"/>
                <a:gd name="T7" fmla="*/ 0 h 5"/>
                <a:gd name="T8" fmla="*/ 32 w 35"/>
                <a:gd name="T9" fmla="*/ 0 h 5"/>
                <a:gd name="T10" fmla="*/ 35 w 35"/>
                <a:gd name="T11" fmla="*/ 3 h 5"/>
                <a:gd name="T12" fmla="*/ 32 w 35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5">
                  <a:moveTo>
                    <a:pt x="32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0" y="4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3" y="0"/>
                    <a:pt x="35" y="1"/>
                    <a:pt x="35" y="3"/>
                  </a:cubicBezTo>
                  <a:cubicBezTo>
                    <a:pt x="35" y="4"/>
                    <a:pt x="33" y="5"/>
                    <a:pt x="32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59" name="Oval 57"/>
            <p:cNvSpPr>
              <a:spLocks noChangeArrowheads="1"/>
            </p:cNvSpPr>
            <p:nvPr/>
          </p:nvSpPr>
          <p:spPr bwMode="auto">
            <a:xfrm>
              <a:off x="1566095" y="3382047"/>
              <a:ext cx="405509" cy="40550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63" name="Oval 61"/>
            <p:cNvSpPr>
              <a:spLocks noChangeArrowheads="1"/>
            </p:cNvSpPr>
            <p:nvPr/>
          </p:nvSpPr>
          <p:spPr bwMode="auto">
            <a:xfrm>
              <a:off x="4273990" y="3735741"/>
              <a:ext cx="413393" cy="4145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70" name="Oval 68"/>
            <p:cNvSpPr>
              <a:spLocks noChangeArrowheads="1"/>
            </p:cNvSpPr>
            <p:nvPr/>
          </p:nvSpPr>
          <p:spPr bwMode="auto">
            <a:xfrm>
              <a:off x="3103648" y="5016472"/>
              <a:ext cx="407761" cy="40776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77" name="Oval 75"/>
            <p:cNvSpPr>
              <a:spLocks noChangeArrowheads="1"/>
            </p:cNvSpPr>
            <p:nvPr/>
          </p:nvSpPr>
          <p:spPr bwMode="auto">
            <a:xfrm>
              <a:off x="2479615" y="2149751"/>
              <a:ext cx="406635" cy="40663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78" name="Freeform 76"/>
            <p:cNvSpPr>
              <a:spLocks noEditPoints="1"/>
            </p:cNvSpPr>
            <p:nvPr/>
          </p:nvSpPr>
          <p:spPr bwMode="auto">
            <a:xfrm>
              <a:off x="2568038" y="2249438"/>
              <a:ext cx="229788" cy="207260"/>
            </a:xfrm>
            <a:custGeom>
              <a:avLst/>
              <a:gdLst>
                <a:gd name="T0" fmla="*/ 0 w 193"/>
                <a:gd name="T1" fmla="*/ 16 h 174"/>
                <a:gd name="T2" fmla="*/ 0 w 193"/>
                <a:gd name="T3" fmla="*/ 127 h 174"/>
                <a:gd name="T4" fmla="*/ 16 w 193"/>
                <a:gd name="T5" fmla="*/ 143 h 174"/>
                <a:gd name="T6" fmla="*/ 86 w 193"/>
                <a:gd name="T7" fmla="*/ 143 h 174"/>
                <a:gd name="T8" fmla="*/ 86 w 193"/>
                <a:gd name="T9" fmla="*/ 169 h 174"/>
                <a:gd name="T10" fmla="*/ 24 w 193"/>
                <a:gd name="T11" fmla="*/ 169 h 174"/>
                <a:gd name="T12" fmla="*/ 24 w 193"/>
                <a:gd name="T13" fmla="*/ 174 h 174"/>
                <a:gd name="T14" fmla="*/ 173 w 193"/>
                <a:gd name="T15" fmla="*/ 174 h 174"/>
                <a:gd name="T16" fmla="*/ 173 w 193"/>
                <a:gd name="T17" fmla="*/ 169 h 174"/>
                <a:gd name="T18" fmla="*/ 111 w 193"/>
                <a:gd name="T19" fmla="*/ 169 h 174"/>
                <a:gd name="T20" fmla="*/ 111 w 193"/>
                <a:gd name="T21" fmla="*/ 143 h 174"/>
                <a:gd name="T22" fmla="*/ 177 w 193"/>
                <a:gd name="T23" fmla="*/ 143 h 174"/>
                <a:gd name="T24" fmla="*/ 193 w 193"/>
                <a:gd name="T25" fmla="*/ 127 h 174"/>
                <a:gd name="T26" fmla="*/ 193 w 193"/>
                <a:gd name="T27" fmla="*/ 16 h 174"/>
                <a:gd name="T28" fmla="*/ 177 w 193"/>
                <a:gd name="T29" fmla="*/ 0 h 174"/>
                <a:gd name="T30" fmla="*/ 16 w 193"/>
                <a:gd name="T31" fmla="*/ 0 h 174"/>
                <a:gd name="T32" fmla="*/ 0 w 193"/>
                <a:gd name="T33" fmla="*/ 16 h 174"/>
                <a:gd name="T34" fmla="*/ 99 w 193"/>
                <a:gd name="T35" fmla="*/ 138 h 174"/>
                <a:gd name="T36" fmla="*/ 91 w 193"/>
                <a:gd name="T37" fmla="*/ 130 h 174"/>
                <a:gd name="T38" fmla="*/ 99 w 193"/>
                <a:gd name="T39" fmla="*/ 123 h 174"/>
                <a:gd name="T40" fmla="*/ 106 w 193"/>
                <a:gd name="T41" fmla="*/ 130 h 174"/>
                <a:gd name="T42" fmla="*/ 99 w 193"/>
                <a:gd name="T43" fmla="*/ 138 h 174"/>
                <a:gd name="T44" fmla="*/ 9 w 193"/>
                <a:gd name="T45" fmla="*/ 17 h 174"/>
                <a:gd name="T46" fmla="*/ 184 w 193"/>
                <a:gd name="T47" fmla="*/ 17 h 174"/>
                <a:gd name="T48" fmla="*/ 184 w 193"/>
                <a:gd name="T49" fmla="*/ 118 h 174"/>
                <a:gd name="T50" fmla="*/ 9 w 193"/>
                <a:gd name="T51" fmla="*/ 118 h 174"/>
                <a:gd name="T52" fmla="*/ 9 w 193"/>
                <a:gd name="T53" fmla="*/ 1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93" h="174">
                  <a:moveTo>
                    <a:pt x="0" y="16"/>
                  </a:moveTo>
                  <a:cubicBezTo>
                    <a:pt x="0" y="127"/>
                    <a:pt x="0" y="127"/>
                    <a:pt x="0" y="127"/>
                  </a:cubicBezTo>
                  <a:cubicBezTo>
                    <a:pt x="0" y="136"/>
                    <a:pt x="7" y="143"/>
                    <a:pt x="16" y="143"/>
                  </a:cubicBezTo>
                  <a:cubicBezTo>
                    <a:pt x="86" y="143"/>
                    <a:pt x="86" y="143"/>
                    <a:pt x="86" y="143"/>
                  </a:cubicBezTo>
                  <a:cubicBezTo>
                    <a:pt x="86" y="169"/>
                    <a:pt x="86" y="169"/>
                    <a:pt x="86" y="169"/>
                  </a:cubicBezTo>
                  <a:cubicBezTo>
                    <a:pt x="24" y="169"/>
                    <a:pt x="24" y="169"/>
                    <a:pt x="24" y="169"/>
                  </a:cubicBezTo>
                  <a:cubicBezTo>
                    <a:pt x="24" y="174"/>
                    <a:pt x="24" y="174"/>
                    <a:pt x="24" y="174"/>
                  </a:cubicBezTo>
                  <a:cubicBezTo>
                    <a:pt x="173" y="174"/>
                    <a:pt x="173" y="174"/>
                    <a:pt x="173" y="174"/>
                  </a:cubicBezTo>
                  <a:cubicBezTo>
                    <a:pt x="173" y="169"/>
                    <a:pt x="173" y="169"/>
                    <a:pt x="173" y="169"/>
                  </a:cubicBezTo>
                  <a:cubicBezTo>
                    <a:pt x="111" y="169"/>
                    <a:pt x="111" y="169"/>
                    <a:pt x="111" y="169"/>
                  </a:cubicBezTo>
                  <a:cubicBezTo>
                    <a:pt x="111" y="143"/>
                    <a:pt x="111" y="143"/>
                    <a:pt x="111" y="143"/>
                  </a:cubicBezTo>
                  <a:cubicBezTo>
                    <a:pt x="177" y="143"/>
                    <a:pt x="177" y="143"/>
                    <a:pt x="177" y="143"/>
                  </a:cubicBezTo>
                  <a:cubicBezTo>
                    <a:pt x="186" y="143"/>
                    <a:pt x="193" y="136"/>
                    <a:pt x="193" y="127"/>
                  </a:cubicBezTo>
                  <a:cubicBezTo>
                    <a:pt x="193" y="16"/>
                    <a:pt x="193" y="16"/>
                    <a:pt x="193" y="16"/>
                  </a:cubicBezTo>
                  <a:cubicBezTo>
                    <a:pt x="193" y="8"/>
                    <a:pt x="186" y="0"/>
                    <a:pt x="177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8"/>
                    <a:pt x="0" y="16"/>
                  </a:cubicBezTo>
                  <a:close/>
                  <a:moveTo>
                    <a:pt x="99" y="138"/>
                  </a:moveTo>
                  <a:cubicBezTo>
                    <a:pt x="95" y="138"/>
                    <a:pt x="91" y="134"/>
                    <a:pt x="91" y="130"/>
                  </a:cubicBezTo>
                  <a:cubicBezTo>
                    <a:pt x="91" y="126"/>
                    <a:pt x="95" y="123"/>
                    <a:pt x="99" y="123"/>
                  </a:cubicBezTo>
                  <a:cubicBezTo>
                    <a:pt x="103" y="123"/>
                    <a:pt x="106" y="126"/>
                    <a:pt x="106" y="130"/>
                  </a:cubicBezTo>
                  <a:cubicBezTo>
                    <a:pt x="106" y="134"/>
                    <a:pt x="103" y="138"/>
                    <a:pt x="99" y="138"/>
                  </a:cubicBezTo>
                  <a:close/>
                  <a:moveTo>
                    <a:pt x="9" y="17"/>
                  </a:moveTo>
                  <a:cubicBezTo>
                    <a:pt x="184" y="17"/>
                    <a:pt x="184" y="17"/>
                    <a:pt x="184" y="17"/>
                  </a:cubicBezTo>
                  <a:cubicBezTo>
                    <a:pt x="184" y="118"/>
                    <a:pt x="184" y="118"/>
                    <a:pt x="184" y="118"/>
                  </a:cubicBezTo>
                  <a:cubicBezTo>
                    <a:pt x="9" y="118"/>
                    <a:pt x="9" y="118"/>
                    <a:pt x="9" y="118"/>
                  </a:cubicBezTo>
                  <a:lnTo>
                    <a:pt x="9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79" name="Oval 77"/>
            <p:cNvSpPr>
              <a:spLocks noChangeArrowheads="1"/>
            </p:cNvSpPr>
            <p:nvPr/>
          </p:nvSpPr>
          <p:spPr bwMode="auto">
            <a:xfrm>
              <a:off x="1843192" y="4038746"/>
              <a:ext cx="268087" cy="26921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88" name="Freeform 86"/>
            <p:cNvSpPr>
              <a:spLocks noEditPoints="1"/>
            </p:cNvSpPr>
            <p:nvPr/>
          </p:nvSpPr>
          <p:spPr bwMode="auto">
            <a:xfrm>
              <a:off x="3678118" y="2341241"/>
              <a:ext cx="144181" cy="120527"/>
            </a:xfrm>
            <a:custGeom>
              <a:avLst/>
              <a:gdLst>
                <a:gd name="T0" fmla="*/ 73 w 121"/>
                <a:gd name="T1" fmla="*/ 17 h 101"/>
                <a:gd name="T2" fmla="*/ 83 w 121"/>
                <a:gd name="T3" fmla="*/ 33 h 101"/>
                <a:gd name="T4" fmla="*/ 91 w 121"/>
                <a:gd name="T5" fmla="*/ 35 h 101"/>
                <a:gd name="T6" fmla="*/ 108 w 121"/>
                <a:gd name="T7" fmla="*/ 17 h 101"/>
                <a:gd name="T8" fmla="*/ 91 w 121"/>
                <a:gd name="T9" fmla="*/ 0 h 101"/>
                <a:gd name="T10" fmla="*/ 73 w 121"/>
                <a:gd name="T11" fmla="*/ 17 h 101"/>
                <a:gd name="T12" fmla="*/ 61 w 121"/>
                <a:gd name="T13" fmla="*/ 53 h 101"/>
                <a:gd name="T14" fmla="*/ 79 w 121"/>
                <a:gd name="T15" fmla="*/ 36 h 101"/>
                <a:gd name="T16" fmla="*/ 61 w 121"/>
                <a:gd name="T17" fmla="*/ 18 h 101"/>
                <a:gd name="T18" fmla="*/ 44 w 121"/>
                <a:gd name="T19" fmla="*/ 36 h 101"/>
                <a:gd name="T20" fmla="*/ 61 w 121"/>
                <a:gd name="T21" fmla="*/ 53 h 101"/>
                <a:gd name="T22" fmla="*/ 69 w 121"/>
                <a:gd name="T23" fmla="*/ 54 h 101"/>
                <a:gd name="T24" fmla="*/ 54 w 121"/>
                <a:gd name="T25" fmla="*/ 54 h 101"/>
                <a:gd name="T26" fmla="*/ 31 w 121"/>
                <a:gd name="T27" fmla="*/ 77 h 101"/>
                <a:gd name="T28" fmla="*/ 31 w 121"/>
                <a:gd name="T29" fmla="*/ 95 h 101"/>
                <a:gd name="T30" fmla="*/ 31 w 121"/>
                <a:gd name="T31" fmla="*/ 96 h 101"/>
                <a:gd name="T32" fmla="*/ 33 w 121"/>
                <a:gd name="T33" fmla="*/ 96 h 101"/>
                <a:gd name="T34" fmla="*/ 63 w 121"/>
                <a:gd name="T35" fmla="*/ 101 h 101"/>
                <a:gd name="T36" fmla="*/ 90 w 121"/>
                <a:gd name="T37" fmla="*/ 96 h 101"/>
                <a:gd name="T38" fmla="*/ 91 w 121"/>
                <a:gd name="T39" fmla="*/ 95 h 101"/>
                <a:gd name="T40" fmla="*/ 91 w 121"/>
                <a:gd name="T41" fmla="*/ 95 h 101"/>
                <a:gd name="T42" fmla="*/ 91 w 121"/>
                <a:gd name="T43" fmla="*/ 77 h 101"/>
                <a:gd name="T44" fmla="*/ 69 w 121"/>
                <a:gd name="T45" fmla="*/ 54 h 101"/>
                <a:gd name="T46" fmla="*/ 98 w 121"/>
                <a:gd name="T47" fmla="*/ 36 h 101"/>
                <a:gd name="T48" fmla="*/ 83 w 121"/>
                <a:gd name="T49" fmla="*/ 36 h 101"/>
                <a:gd name="T50" fmla="*/ 77 w 121"/>
                <a:gd name="T51" fmla="*/ 51 h 101"/>
                <a:gd name="T52" fmla="*/ 96 w 121"/>
                <a:gd name="T53" fmla="*/ 77 h 101"/>
                <a:gd name="T54" fmla="*/ 96 w 121"/>
                <a:gd name="T55" fmla="*/ 83 h 101"/>
                <a:gd name="T56" fmla="*/ 119 w 121"/>
                <a:gd name="T57" fmla="*/ 78 h 101"/>
                <a:gd name="T58" fmla="*/ 120 w 121"/>
                <a:gd name="T59" fmla="*/ 77 h 101"/>
                <a:gd name="T60" fmla="*/ 121 w 121"/>
                <a:gd name="T61" fmla="*/ 77 h 101"/>
                <a:gd name="T62" fmla="*/ 121 w 121"/>
                <a:gd name="T63" fmla="*/ 59 h 101"/>
                <a:gd name="T64" fmla="*/ 98 w 121"/>
                <a:gd name="T65" fmla="*/ 36 h 101"/>
                <a:gd name="T66" fmla="*/ 30 w 121"/>
                <a:gd name="T67" fmla="*/ 35 h 101"/>
                <a:gd name="T68" fmla="*/ 40 w 121"/>
                <a:gd name="T69" fmla="*/ 32 h 101"/>
                <a:gd name="T70" fmla="*/ 48 w 121"/>
                <a:gd name="T71" fmla="*/ 18 h 101"/>
                <a:gd name="T72" fmla="*/ 48 w 121"/>
                <a:gd name="T73" fmla="*/ 17 h 101"/>
                <a:gd name="T74" fmla="*/ 30 w 121"/>
                <a:gd name="T75" fmla="*/ 0 h 101"/>
                <a:gd name="T76" fmla="*/ 13 w 121"/>
                <a:gd name="T77" fmla="*/ 17 h 101"/>
                <a:gd name="T78" fmla="*/ 30 w 121"/>
                <a:gd name="T79" fmla="*/ 35 h 101"/>
                <a:gd name="T80" fmla="*/ 46 w 121"/>
                <a:gd name="T81" fmla="*/ 51 h 101"/>
                <a:gd name="T82" fmla="*/ 40 w 121"/>
                <a:gd name="T83" fmla="*/ 36 h 101"/>
                <a:gd name="T84" fmla="*/ 38 w 121"/>
                <a:gd name="T85" fmla="*/ 36 h 101"/>
                <a:gd name="T86" fmla="*/ 23 w 121"/>
                <a:gd name="T87" fmla="*/ 36 h 101"/>
                <a:gd name="T88" fmla="*/ 0 w 121"/>
                <a:gd name="T89" fmla="*/ 59 h 101"/>
                <a:gd name="T90" fmla="*/ 0 w 121"/>
                <a:gd name="T91" fmla="*/ 77 h 101"/>
                <a:gd name="T92" fmla="*/ 1 w 121"/>
                <a:gd name="T93" fmla="*/ 77 h 101"/>
                <a:gd name="T94" fmla="*/ 2 w 121"/>
                <a:gd name="T95" fmla="*/ 78 h 101"/>
                <a:gd name="T96" fmla="*/ 27 w 121"/>
                <a:gd name="T97" fmla="*/ 83 h 101"/>
                <a:gd name="T98" fmla="*/ 27 w 121"/>
                <a:gd name="T99" fmla="*/ 77 h 101"/>
                <a:gd name="T100" fmla="*/ 46 w 121"/>
                <a:gd name="T101" fmla="*/ 51 h 101"/>
                <a:gd name="T102" fmla="*/ 46 w 121"/>
                <a:gd name="T103" fmla="*/ 51 h 101"/>
                <a:gd name="T104" fmla="*/ 46 w 121"/>
                <a:gd name="T105" fmla="*/ 5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1" h="101">
                  <a:moveTo>
                    <a:pt x="73" y="17"/>
                  </a:moveTo>
                  <a:cubicBezTo>
                    <a:pt x="79" y="21"/>
                    <a:pt x="82" y="27"/>
                    <a:pt x="83" y="33"/>
                  </a:cubicBezTo>
                  <a:cubicBezTo>
                    <a:pt x="85" y="34"/>
                    <a:pt x="88" y="35"/>
                    <a:pt x="91" y="35"/>
                  </a:cubicBezTo>
                  <a:cubicBezTo>
                    <a:pt x="100" y="35"/>
                    <a:pt x="108" y="27"/>
                    <a:pt x="108" y="17"/>
                  </a:cubicBezTo>
                  <a:cubicBezTo>
                    <a:pt x="108" y="8"/>
                    <a:pt x="100" y="0"/>
                    <a:pt x="91" y="0"/>
                  </a:cubicBezTo>
                  <a:cubicBezTo>
                    <a:pt x="81" y="0"/>
                    <a:pt x="73" y="8"/>
                    <a:pt x="73" y="17"/>
                  </a:cubicBezTo>
                  <a:close/>
                  <a:moveTo>
                    <a:pt x="61" y="53"/>
                  </a:moveTo>
                  <a:cubicBezTo>
                    <a:pt x="71" y="53"/>
                    <a:pt x="79" y="45"/>
                    <a:pt x="79" y="36"/>
                  </a:cubicBezTo>
                  <a:cubicBezTo>
                    <a:pt x="79" y="26"/>
                    <a:pt x="71" y="18"/>
                    <a:pt x="61" y="18"/>
                  </a:cubicBezTo>
                  <a:cubicBezTo>
                    <a:pt x="52" y="18"/>
                    <a:pt x="44" y="26"/>
                    <a:pt x="44" y="36"/>
                  </a:cubicBezTo>
                  <a:cubicBezTo>
                    <a:pt x="44" y="45"/>
                    <a:pt x="52" y="53"/>
                    <a:pt x="61" y="53"/>
                  </a:cubicBezTo>
                  <a:close/>
                  <a:moveTo>
                    <a:pt x="69" y="54"/>
                  </a:moveTo>
                  <a:cubicBezTo>
                    <a:pt x="54" y="54"/>
                    <a:pt x="54" y="54"/>
                    <a:pt x="54" y="54"/>
                  </a:cubicBezTo>
                  <a:cubicBezTo>
                    <a:pt x="41" y="54"/>
                    <a:pt x="31" y="65"/>
                    <a:pt x="31" y="77"/>
                  </a:cubicBezTo>
                  <a:cubicBezTo>
                    <a:pt x="31" y="95"/>
                    <a:pt x="31" y="95"/>
                    <a:pt x="31" y="95"/>
                  </a:cubicBezTo>
                  <a:cubicBezTo>
                    <a:pt x="31" y="96"/>
                    <a:pt x="31" y="96"/>
                    <a:pt x="31" y="96"/>
                  </a:cubicBezTo>
                  <a:cubicBezTo>
                    <a:pt x="33" y="96"/>
                    <a:pt x="33" y="96"/>
                    <a:pt x="33" y="96"/>
                  </a:cubicBezTo>
                  <a:cubicBezTo>
                    <a:pt x="45" y="100"/>
                    <a:pt x="55" y="101"/>
                    <a:pt x="63" y="101"/>
                  </a:cubicBezTo>
                  <a:cubicBezTo>
                    <a:pt x="80" y="101"/>
                    <a:pt x="90" y="96"/>
                    <a:pt x="90" y="96"/>
                  </a:cubicBezTo>
                  <a:cubicBezTo>
                    <a:pt x="91" y="95"/>
                    <a:pt x="91" y="95"/>
                    <a:pt x="91" y="95"/>
                  </a:cubicBezTo>
                  <a:cubicBezTo>
                    <a:pt x="91" y="95"/>
                    <a:pt x="91" y="95"/>
                    <a:pt x="91" y="95"/>
                  </a:cubicBezTo>
                  <a:cubicBezTo>
                    <a:pt x="91" y="77"/>
                    <a:pt x="91" y="77"/>
                    <a:pt x="91" y="77"/>
                  </a:cubicBezTo>
                  <a:cubicBezTo>
                    <a:pt x="91" y="65"/>
                    <a:pt x="81" y="54"/>
                    <a:pt x="69" y="54"/>
                  </a:cubicBezTo>
                  <a:close/>
                  <a:moveTo>
                    <a:pt x="98" y="36"/>
                  </a:moveTo>
                  <a:cubicBezTo>
                    <a:pt x="83" y="36"/>
                    <a:pt x="83" y="36"/>
                    <a:pt x="83" y="36"/>
                  </a:cubicBezTo>
                  <a:cubicBezTo>
                    <a:pt x="83" y="42"/>
                    <a:pt x="81" y="48"/>
                    <a:pt x="77" y="51"/>
                  </a:cubicBezTo>
                  <a:cubicBezTo>
                    <a:pt x="88" y="55"/>
                    <a:pt x="96" y="65"/>
                    <a:pt x="96" y="77"/>
                  </a:cubicBezTo>
                  <a:cubicBezTo>
                    <a:pt x="96" y="83"/>
                    <a:pt x="96" y="83"/>
                    <a:pt x="96" y="83"/>
                  </a:cubicBezTo>
                  <a:cubicBezTo>
                    <a:pt x="110" y="82"/>
                    <a:pt x="119" y="78"/>
                    <a:pt x="119" y="78"/>
                  </a:cubicBezTo>
                  <a:cubicBezTo>
                    <a:pt x="120" y="77"/>
                    <a:pt x="120" y="77"/>
                    <a:pt x="120" y="77"/>
                  </a:cubicBezTo>
                  <a:cubicBezTo>
                    <a:pt x="121" y="77"/>
                    <a:pt x="121" y="77"/>
                    <a:pt x="121" y="77"/>
                  </a:cubicBezTo>
                  <a:cubicBezTo>
                    <a:pt x="121" y="59"/>
                    <a:pt x="121" y="59"/>
                    <a:pt x="121" y="59"/>
                  </a:cubicBezTo>
                  <a:cubicBezTo>
                    <a:pt x="121" y="46"/>
                    <a:pt x="110" y="36"/>
                    <a:pt x="98" y="36"/>
                  </a:cubicBezTo>
                  <a:close/>
                  <a:moveTo>
                    <a:pt x="30" y="35"/>
                  </a:moveTo>
                  <a:cubicBezTo>
                    <a:pt x="34" y="35"/>
                    <a:pt x="37" y="34"/>
                    <a:pt x="40" y="32"/>
                  </a:cubicBezTo>
                  <a:cubicBezTo>
                    <a:pt x="41" y="27"/>
                    <a:pt x="44" y="22"/>
                    <a:pt x="48" y="18"/>
                  </a:cubicBezTo>
                  <a:cubicBezTo>
                    <a:pt x="48" y="18"/>
                    <a:pt x="48" y="18"/>
                    <a:pt x="48" y="17"/>
                  </a:cubicBezTo>
                  <a:cubicBezTo>
                    <a:pt x="48" y="8"/>
                    <a:pt x="40" y="0"/>
                    <a:pt x="30" y="0"/>
                  </a:cubicBezTo>
                  <a:cubicBezTo>
                    <a:pt x="21" y="0"/>
                    <a:pt x="13" y="8"/>
                    <a:pt x="13" y="17"/>
                  </a:cubicBezTo>
                  <a:cubicBezTo>
                    <a:pt x="13" y="27"/>
                    <a:pt x="21" y="35"/>
                    <a:pt x="30" y="35"/>
                  </a:cubicBezTo>
                  <a:close/>
                  <a:moveTo>
                    <a:pt x="46" y="51"/>
                  </a:moveTo>
                  <a:cubicBezTo>
                    <a:pt x="42" y="48"/>
                    <a:pt x="40" y="42"/>
                    <a:pt x="40" y="36"/>
                  </a:cubicBezTo>
                  <a:cubicBezTo>
                    <a:pt x="39" y="36"/>
                    <a:pt x="39" y="36"/>
                    <a:pt x="38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11" y="36"/>
                    <a:pt x="0" y="46"/>
                    <a:pt x="0" y="59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2" y="78"/>
                    <a:pt x="2" y="78"/>
                    <a:pt x="2" y="78"/>
                  </a:cubicBezTo>
                  <a:cubicBezTo>
                    <a:pt x="11" y="81"/>
                    <a:pt x="20" y="82"/>
                    <a:pt x="27" y="83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27" y="65"/>
                    <a:pt x="35" y="55"/>
                    <a:pt x="46" y="51"/>
                  </a:cubicBezTo>
                  <a:close/>
                  <a:moveTo>
                    <a:pt x="46" y="51"/>
                  </a:moveTo>
                  <a:cubicBezTo>
                    <a:pt x="46" y="51"/>
                    <a:pt x="46" y="51"/>
                    <a:pt x="46" y="5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95" name="Freeform 93"/>
            <p:cNvSpPr>
              <a:spLocks noEditPoints="1"/>
            </p:cNvSpPr>
            <p:nvPr/>
          </p:nvSpPr>
          <p:spPr bwMode="auto">
            <a:xfrm>
              <a:off x="2444696" y="4318096"/>
              <a:ext cx="16896" cy="34918"/>
            </a:xfrm>
            <a:custGeom>
              <a:avLst/>
              <a:gdLst>
                <a:gd name="T0" fmla="*/ 15 w 15"/>
                <a:gd name="T1" fmla="*/ 0 h 31"/>
                <a:gd name="T2" fmla="*/ 0 w 15"/>
                <a:gd name="T3" fmla="*/ 0 h 31"/>
                <a:gd name="T4" fmla="*/ 0 w 15"/>
                <a:gd name="T5" fmla="*/ 18 h 31"/>
                <a:gd name="T6" fmla="*/ 15 w 15"/>
                <a:gd name="T7" fmla="*/ 31 h 31"/>
                <a:gd name="T8" fmla="*/ 15 w 15"/>
                <a:gd name="T9" fmla="*/ 0 h 31"/>
                <a:gd name="T10" fmla="*/ 15 w 15"/>
                <a:gd name="T11" fmla="*/ 0 h 31"/>
                <a:gd name="T12" fmla="*/ 15 w 15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31">
                  <a:moveTo>
                    <a:pt x="15" y="0"/>
                  </a:moveTo>
                  <a:lnTo>
                    <a:pt x="0" y="0"/>
                  </a:lnTo>
                  <a:lnTo>
                    <a:pt x="0" y="18"/>
                  </a:lnTo>
                  <a:lnTo>
                    <a:pt x="15" y="31"/>
                  </a:lnTo>
                  <a:lnTo>
                    <a:pt x="15" y="0"/>
                  </a:lnTo>
                  <a:moveTo>
                    <a:pt x="15" y="0"/>
                  </a:moveTo>
                  <a:lnTo>
                    <a:pt x="15" y="0"/>
                  </a:lnTo>
                </a:path>
              </a:pathLst>
            </a:cu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96" name="Freeform 94"/>
            <p:cNvSpPr/>
            <p:nvPr/>
          </p:nvSpPr>
          <p:spPr bwMode="auto">
            <a:xfrm>
              <a:off x="2614784" y="3570157"/>
              <a:ext cx="838051" cy="725410"/>
            </a:xfrm>
            <a:custGeom>
              <a:avLst/>
              <a:gdLst>
                <a:gd name="T0" fmla="*/ 187 w 744"/>
                <a:gd name="T1" fmla="*/ 644 h 644"/>
                <a:gd name="T2" fmla="*/ 0 w 744"/>
                <a:gd name="T3" fmla="*/ 322 h 644"/>
                <a:gd name="T4" fmla="*/ 187 w 744"/>
                <a:gd name="T5" fmla="*/ 0 h 644"/>
                <a:gd name="T6" fmla="*/ 557 w 744"/>
                <a:gd name="T7" fmla="*/ 0 h 644"/>
                <a:gd name="T8" fmla="*/ 744 w 744"/>
                <a:gd name="T9" fmla="*/ 322 h 644"/>
                <a:gd name="T10" fmla="*/ 557 w 744"/>
                <a:gd name="T11" fmla="*/ 644 h 644"/>
                <a:gd name="T12" fmla="*/ 187 w 744"/>
                <a:gd name="T13" fmla="*/ 644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4" h="644">
                  <a:moveTo>
                    <a:pt x="187" y="644"/>
                  </a:moveTo>
                  <a:lnTo>
                    <a:pt x="0" y="322"/>
                  </a:lnTo>
                  <a:lnTo>
                    <a:pt x="187" y="0"/>
                  </a:lnTo>
                  <a:lnTo>
                    <a:pt x="557" y="0"/>
                  </a:lnTo>
                  <a:lnTo>
                    <a:pt x="744" y="322"/>
                  </a:lnTo>
                  <a:lnTo>
                    <a:pt x="557" y="644"/>
                  </a:lnTo>
                  <a:lnTo>
                    <a:pt x="187" y="64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31" name="AutoShape 59"/>
            <p:cNvSpPr/>
            <p:nvPr/>
          </p:nvSpPr>
          <p:spPr bwMode="auto">
            <a:xfrm>
              <a:off x="3216212" y="5129192"/>
              <a:ext cx="182632" cy="182320"/>
            </a:xfrm>
            <a:custGeom>
              <a:avLst/>
              <a:gdLst>
                <a:gd name="T0" fmla="+- 0 10794 23"/>
                <a:gd name="T1" fmla="*/ T0 w 21543"/>
                <a:gd name="T2" fmla="*/ 10800 h 21600"/>
                <a:gd name="T3" fmla="+- 0 10794 23"/>
                <a:gd name="T4" fmla="*/ T3 w 21543"/>
                <a:gd name="T5" fmla="*/ 10800 h 21600"/>
                <a:gd name="T6" fmla="+- 0 10794 23"/>
                <a:gd name="T7" fmla="*/ T6 w 21543"/>
                <a:gd name="T8" fmla="*/ 10800 h 21600"/>
                <a:gd name="T9" fmla="+- 0 10794 23"/>
                <a:gd name="T10" fmla="*/ T9 w 21543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43" h="21600">
                  <a:moveTo>
                    <a:pt x="16976" y="19986"/>
                  </a:moveTo>
                  <a:lnTo>
                    <a:pt x="11226" y="17680"/>
                  </a:lnTo>
                  <a:cubicBezTo>
                    <a:pt x="11088" y="17626"/>
                    <a:pt x="10946" y="17608"/>
                    <a:pt x="10806" y="17600"/>
                  </a:cubicBezTo>
                  <a:lnTo>
                    <a:pt x="19660" y="3837"/>
                  </a:lnTo>
                  <a:cubicBezTo>
                    <a:pt x="19660" y="3837"/>
                    <a:pt x="16976" y="19986"/>
                    <a:pt x="16976" y="19986"/>
                  </a:cubicBezTo>
                  <a:close/>
                  <a:moveTo>
                    <a:pt x="6859" y="16244"/>
                  </a:moveTo>
                  <a:cubicBezTo>
                    <a:pt x="6858" y="16242"/>
                    <a:pt x="6855" y="16240"/>
                    <a:pt x="6854" y="16238"/>
                  </a:cubicBezTo>
                  <a:lnTo>
                    <a:pt x="19606" y="2552"/>
                  </a:lnTo>
                  <a:lnTo>
                    <a:pt x="8735" y="19536"/>
                  </a:lnTo>
                  <a:cubicBezTo>
                    <a:pt x="8735" y="19536"/>
                    <a:pt x="6859" y="16244"/>
                    <a:pt x="6859" y="16244"/>
                  </a:cubicBezTo>
                  <a:close/>
                  <a:moveTo>
                    <a:pt x="2111" y="14024"/>
                  </a:moveTo>
                  <a:lnTo>
                    <a:pt x="17712" y="3595"/>
                  </a:lnTo>
                  <a:lnTo>
                    <a:pt x="6369" y="15770"/>
                  </a:lnTo>
                  <a:cubicBezTo>
                    <a:pt x="6309" y="15734"/>
                    <a:pt x="6256" y="15687"/>
                    <a:pt x="6190" y="15660"/>
                  </a:cubicBezTo>
                  <a:cubicBezTo>
                    <a:pt x="6190" y="15660"/>
                    <a:pt x="2111" y="14024"/>
                    <a:pt x="2111" y="14024"/>
                  </a:cubicBezTo>
                  <a:close/>
                  <a:moveTo>
                    <a:pt x="21234" y="108"/>
                  </a:moveTo>
                  <a:cubicBezTo>
                    <a:pt x="21123" y="35"/>
                    <a:pt x="20996" y="0"/>
                    <a:pt x="20868" y="0"/>
                  </a:cubicBezTo>
                  <a:cubicBezTo>
                    <a:pt x="20738" y="0"/>
                    <a:pt x="20608" y="36"/>
                    <a:pt x="20495" y="113"/>
                  </a:cubicBezTo>
                  <a:lnTo>
                    <a:pt x="299" y="13613"/>
                  </a:lnTo>
                  <a:cubicBezTo>
                    <a:pt x="91" y="13751"/>
                    <a:pt x="-23" y="13995"/>
                    <a:pt x="3" y="14244"/>
                  </a:cubicBezTo>
                  <a:cubicBezTo>
                    <a:pt x="28" y="14494"/>
                    <a:pt x="190" y="14708"/>
                    <a:pt x="422" y="14801"/>
                  </a:cubicBezTo>
                  <a:lnTo>
                    <a:pt x="5689" y="16914"/>
                  </a:lnTo>
                  <a:lnTo>
                    <a:pt x="8166" y="21259"/>
                  </a:lnTo>
                  <a:cubicBezTo>
                    <a:pt x="8284" y="21468"/>
                    <a:pt x="8505" y="21597"/>
                    <a:pt x="8743" y="21599"/>
                  </a:cubicBezTo>
                  <a:lnTo>
                    <a:pt x="8751" y="21599"/>
                  </a:lnTo>
                  <a:cubicBezTo>
                    <a:pt x="8987" y="21599"/>
                    <a:pt x="9206" y="21474"/>
                    <a:pt x="9328" y="21271"/>
                  </a:cubicBezTo>
                  <a:lnTo>
                    <a:pt x="10726" y="18934"/>
                  </a:lnTo>
                  <a:lnTo>
                    <a:pt x="17253" y="21551"/>
                  </a:lnTo>
                  <a:cubicBezTo>
                    <a:pt x="17332" y="21584"/>
                    <a:pt x="17418" y="21599"/>
                    <a:pt x="17502" y="21599"/>
                  </a:cubicBezTo>
                  <a:cubicBezTo>
                    <a:pt x="17617" y="21599"/>
                    <a:pt x="17731" y="21571"/>
                    <a:pt x="17832" y="21512"/>
                  </a:cubicBezTo>
                  <a:cubicBezTo>
                    <a:pt x="18010" y="21412"/>
                    <a:pt x="18133" y="21238"/>
                    <a:pt x="18167" y="21035"/>
                  </a:cubicBezTo>
                  <a:lnTo>
                    <a:pt x="21533" y="785"/>
                  </a:lnTo>
                  <a:cubicBezTo>
                    <a:pt x="21576" y="520"/>
                    <a:pt x="21459" y="254"/>
                    <a:pt x="21234" y="10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微软雅黑"/>
                <a:sym typeface="Arial"/>
              </a:endParaRPr>
            </a:p>
          </p:txBody>
        </p:sp>
        <p:grpSp>
          <p:nvGrpSpPr>
            <p:cNvPr id="132" name="Group 131"/>
            <p:cNvGrpSpPr/>
            <p:nvPr/>
          </p:nvGrpSpPr>
          <p:grpSpPr>
            <a:xfrm>
              <a:off x="4397465" y="3856038"/>
              <a:ext cx="182632" cy="153648"/>
              <a:chOff x="5356342" y="3093565"/>
              <a:chExt cx="465138" cy="391319"/>
            </a:xfrm>
            <a:solidFill>
              <a:schemeClr val="bg1"/>
            </a:solidFill>
          </p:grpSpPr>
          <p:sp>
            <p:nvSpPr>
              <p:cNvPr id="133" name="AutoShape 120"/>
              <p:cNvSpPr/>
              <p:nvPr/>
            </p:nvSpPr>
            <p:spPr bwMode="auto">
              <a:xfrm>
                <a:off x="5473023" y="3195165"/>
                <a:ext cx="231775" cy="2317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48" y="16070"/>
                    </a:moveTo>
                    <a:cubicBezTo>
                      <a:pt x="14037" y="19468"/>
                      <a:pt x="8925" y="19859"/>
                      <a:pt x="5529" y="16948"/>
                    </a:cubicBezTo>
                    <a:cubicBezTo>
                      <a:pt x="2130" y="14038"/>
                      <a:pt x="1740" y="8924"/>
                      <a:pt x="4651" y="5527"/>
                    </a:cubicBezTo>
                    <a:cubicBezTo>
                      <a:pt x="7559" y="2131"/>
                      <a:pt x="12674" y="1740"/>
                      <a:pt x="16070" y="4650"/>
                    </a:cubicBezTo>
                    <a:cubicBezTo>
                      <a:pt x="19466" y="7560"/>
                      <a:pt x="19859" y="12673"/>
                      <a:pt x="16948" y="16070"/>
                    </a:cubicBezTo>
                    <a:moveTo>
                      <a:pt x="10800" y="0"/>
                    </a:moveTo>
                    <a:cubicBezTo>
                      <a:pt x="4833" y="0"/>
                      <a:pt x="0" y="4834"/>
                      <a:pt x="0" y="10800"/>
                    </a:cubicBezTo>
                    <a:cubicBezTo>
                      <a:pt x="0" y="16765"/>
                      <a:pt x="4833" y="21599"/>
                      <a:pt x="10800" y="21599"/>
                    </a:cubicBezTo>
                    <a:cubicBezTo>
                      <a:pt x="16764" y="21599"/>
                      <a:pt x="21600" y="16765"/>
                      <a:pt x="21600" y="10800"/>
                    </a:cubicBezTo>
                    <a:cubicBezTo>
                      <a:pt x="21600" y="483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34" name="AutoShape 121"/>
              <p:cNvSpPr/>
              <p:nvPr/>
            </p:nvSpPr>
            <p:spPr bwMode="auto">
              <a:xfrm>
                <a:off x="5530967" y="3253109"/>
                <a:ext cx="65088" cy="650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200" y="0"/>
                    </a:moveTo>
                    <a:cubicBezTo>
                      <a:pt x="8596" y="0"/>
                      <a:pt x="0" y="8596"/>
                      <a:pt x="0" y="19195"/>
                    </a:cubicBezTo>
                    <a:lnTo>
                      <a:pt x="0" y="19199"/>
                    </a:lnTo>
                    <a:cubicBezTo>
                      <a:pt x="0" y="20524"/>
                      <a:pt x="1068" y="21599"/>
                      <a:pt x="2400" y="21599"/>
                    </a:cubicBezTo>
                    <a:cubicBezTo>
                      <a:pt x="3721" y="21599"/>
                      <a:pt x="4800" y="20524"/>
                      <a:pt x="4800" y="19199"/>
                    </a:cubicBezTo>
                    <a:lnTo>
                      <a:pt x="4800" y="19195"/>
                    </a:lnTo>
                    <a:cubicBezTo>
                      <a:pt x="4800" y="11247"/>
                      <a:pt x="11240" y="4799"/>
                      <a:pt x="19200" y="4799"/>
                    </a:cubicBezTo>
                    <a:cubicBezTo>
                      <a:pt x="20521" y="4799"/>
                      <a:pt x="21600" y="3724"/>
                      <a:pt x="21600" y="2399"/>
                    </a:cubicBezTo>
                    <a:cubicBezTo>
                      <a:pt x="21600" y="1075"/>
                      <a:pt x="20521" y="0"/>
                      <a:pt x="192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35" name="AutoShape 122"/>
              <p:cNvSpPr/>
              <p:nvPr/>
            </p:nvSpPr>
            <p:spPr bwMode="auto">
              <a:xfrm>
                <a:off x="5356342" y="3093565"/>
                <a:ext cx="465138" cy="39131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9199"/>
                    </a:moveTo>
                    <a:cubicBezTo>
                      <a:pt x="20249" y="19642"/>
                      <a:pt x="19948" y="19999"/>
                      <a:pt x="19575" y="19999"/>
                    </a:cubicBezTo>
                    <a:lnTo>
                      <a:pt x="2024" y="19999"/>
                    </a:lnTo>
                    <a:cubicBezTo>
                      <a:pt x="1651" y="19999"/>
                      <a:pt x="1349" y="19642"/>
                      <a:pt x="1349" y="19199"/>
                    </a:cubicBezTo>
                    <a:lnTo>
                      <a:pt x="1349" y="7200"/>
                    </a:lnTo>
                    <a:cubicBezTo>
                      <a:pt x="1349" y="6809"/>
                      <a:pt x="1588" y="6475"/>
                      <a:pt x="1914" y="6411"/>
                    </a:cubicBezTo>
                    <a:lnTo>
                      <a:pt x="5588" y="5684"/>
                    </a:lnTo>
                    <a:lnTo>
                      <a:pt x="6797" y="2103"/>
                    </a:lnTo>
                    <a:cubicBezTo>
                      <a:pt x="6900" y="1799"/>
                      <a:pt x="7148" y="1600"/>
                      <a:pt x="7424" y="1600"/>
                    </a:cubicBezTo>
                    <a:lnTo>
                      <a:pt x="14174" y="1600"/>
                    </a:lnTo>
                    <a:cubicBezTo>
                      <a:pt x="14450" y="1600"/>
                      <a:pt x="14698" y="1799"/>
                      <a:pt x="14801" y="2103"/>
                    </a:cubicBezTo>
                    <a:lnTo>
                      <a:pt x="16010" y="5684"/>
                    </a:lnTo>
                    <a:lnTo>
                      <a:pt x="19685" y="6411"/>
                    </a:lnTo>
                    <a:cubicBezTo>
                      <a:pt x="20011" y="6475"/>
                      <a:pt x="20249" y="6809"/>
                      <a:pt x="20249" y="7200"/>
                    </a:cubicBezTo>
                    <a:cubicBezTo>
                      <a:pt x="20249" y="7200"/>
                      <a:pt x="20249" y="19199"/>
                      <a:pt x="20249" y="19199"/>
                    </a:cubicBezTo>
                    <a:close/>
                    <a:moveTo>
                      <a:pt x="19907" y="4832"/>
                    </a:moveTo>
                    <a:lnTo>
                      <a:pt x="16981" y="4254"/>
                    </a:lnTo>
                    <a:lnTo>
                      <a:pt x="16054" y="1507"/>
                    </a:lnTo>
                    <a:cubicBezTo>
                      <a:pt x="15745" y="591"/>
                      <a:pt x="15006" y="0"/>
                      <a:pt x="14174" y="0"/>
                    </a:cubicBezTo>
                    <a:lnTo>
                      <a:pt x="7424" y="0"/>
                    </a:lnTo>
                    <a:cubicBezTo>
                      <a:pt x="6593" y="0"/>
                      <a:pt x="5854" y="591"/>
                      <a:pt x="5543" y="1509"/>
                    </a:cubicBezTo>
                    <a:lnTo>
                      <a:pt x="4618" y="4254"/>
                    </a:lnTo>
                    <a:lnTo>
                      <a:pt x="1692" y="4832"/>
                    </a:lnTo>
                    <a:cubicBezTo>
                      <a:pt x="711" y="5025"/>
                      <a:pt x="0" y="6020"/>
                      <a:pt x="0" y="7200"/>
                    </a:cubicBezTo>
                    <a:lnTo>
                      <a:pt x="0" y="19199"/>
                    </a:lnTo>
                    <a:cubicBezTo>
                      <a:pt x="0" y="20523"/>
                      <a:pt x="908" y="21600"/>
                      <a:pt x="2024" y="21600"/>
                    </a:cubicBezTo>
                    <a:lnTo>
                      <a:pt x="19575" y="21600"/>
                    </a:lnTo>
                    <a:cubicBezTo>
                      <a:pt x="20691" y="21600"/>
                      <a:pt x="21600" y="20523"/>
                      <a:pt x="21600" y="19199"/>
                    </a:cubicBezTo>
                    <a:lnTo>
                      <a:pt x="21600" y="7200"/>
                    </a:lnTo>
                    <a:cubicBezTo>
                      <a:pt x="21600" y="6020"/>
                      <a:pt x="20888" y="5025"/>
                      <a:pt x="19907" y="4832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  <a:ea typeface="微软雅黑"/>
                  <a:sym typeface="Arial"/>
                </a:endParaRPr>
              </a:p>
            </p:txBody>
          </p:sp>
        </p:grpSp>
        <p:grpSp>
          <p:nvGrpSpPr>
            <p:cNvPr id="136" name="Group 135"/>
            <p:cNvGrpSpPr/>
            <p:nvPr/>
          </p:nvGrpSpPr>
          <p:grpSpPr>
            <a:xfrm>
              <a:off x="3096405" y="2788507"/>
              <a:ext cx="182320" cy="182320"/>
              <a:chOff x="4427654" y="3049909"/>
              <a:chExt cx="464344" cy="464344"/>
            </a:xfrm>
            <a:solidFill>
              <a:schemeClr val="bg1"/>
            </a:solidFill>
          </p:grpSpPr>
          <p:sp>
            <p:nvSpPr>
              <p:cNvPr id="137" name="AutoShape 123"/>
              <p:cNvSpPr/>
              <p:nvPr/>
            </p:nvSpPr>
            <p:spPr bwMode="auto">
              <a:xfrm>
                <a:off x="4427654" y="3049909"/>
                <a:ext cx="464344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180" y="12132"/>
                    </a:moveTo>
                    <a:cubicBezTo>
                      <a:pt x="17710" y="12226"/>
                      <a:pt x="17327" y="12561"/>
                      <a:pt x="17170" y="13012"/>
                    </a:cubicBezTo>
                    <a:cubicBezTo>
                      <a:pt x="17083" y="13261"/>
                      <a:pt x="16981" y="13503"/>
                      <a:pt x="16868" y="13738"/>
                    </a:cubicBezTo>
                    <a:cubicBezTo>
                      <a:pt x="16658" y="14169"/>
                      <a:pt x="16694" y="14677"/>
                      <a:pt x="16959" y="15075"/>
                    </a:cubicBezTo>
                    <a:lnTo>
                      <a:pt x="18131" y="16833"/>
                    </a:lnTo>
                    <a:lnTo>
                      <a:pt x="16832" y="18132"/>
                    </a:lnTo>
                    <a:lnTo>
                      <a:pt x="15075" y="16960"/>
                    </a:lnTo>
                    <a:cubicBezTo>
                      <a:pt x="14850" y="16810"/>
                      <a:pt x="14589" y="16733"/>
                      <a:pt x="14326" y="16733"/>
                    </a:cubicBezTo>
                    <a:cubicBezTo>
                      <a:pt x="14126" y="16733"/>
                      <a:pt x="13924" y="16778"/>
                      <a:pt x="13738" y="16868"/>
                    </a:cubicBezTo>
                    <a:cubicBezTo>
                      <a:pt x="13504" y="16981"/>
                      <a:pt x="13262" y="17083"/>
                      <a:pt x="13012" y="17170"/>
                    </a:cubicBezTo>
                    <a:cubicBezTo>
                      <a:pt x="12561" y="17327"/>
                      <a:pt x="12226" y="17712"/>
                      <a:pt x="12133" y="18180"/>
                    </a:cubicBezTo>
                    <a:lnTo>
                      <a:pt x="11717" y="20249"/>
                    </a:lnTo>
                    <a:lnTo>
                      <a:pt x="9881" y="20249"/>
                    </a:lnTo>
                    <a:lnTo>
                      <a:pt x="9467" y="18180"/>
                    </a:lnTo>
                    <a:cubicBezTo>
                      <a:pt x="9373" y="17712"/>
                      <a:pt x="9039" y="17327"/>
                      <a:pt x="8588" y="17170"/>
                    </a:cubicBezTo>
                    <a:cubicBezTo>
                      <a:pt x="8339" y="17083"/>
                      <a:pt x="8096" y="16983"/>
                      <a:pt x="7861" y="16869"/>
                    </a:cubicBezTo>
                    <a:cubicBezTo>
                      <a:pt x="7675" y="16778"/>
                      <a:pt x="7474" y="16733"/>
                      <a:pt x="7273" y="16733"/>
                    </a:cubicBezTo>
                    <a:cubicBezTo>
                      <a:pt x="7011" y="16733"/>
                      <a:pt x="6750" y="16810"/>
                      <a:pt x="6525" y="16960"/>
                    </a:cubicBezTo>
                    <a:lnTo>
                      <a:pt x="4767" y="18132"/>
                    </a:lnTo>
                    <a:lnTo>
                      <a:pt x="3468" y="16833"/>
                    </a:lnTo>
                    <a:lnTo>
                      <a:pt x="4639" y="15075"/>
                    </a:lnTo>
                    <a:cubicBezTo>
                      <a:pt x="4904" y="14677"/>
                      <a:pt x="4939" y="14169"/>
                      <a:pt x="4732" y="13738"/>
                    </a:cubicBezTo>
                    <a:cubicBezTo>
                      <a:pt x="4618" y="13504"/>
                      <a:pt x="4516" y="13263"/>
                      <a:pt x="4429" y="13013"/>
                    </a:cubicBezTo>
                    <a:cubicBezTo>
                      <a:pt x="4273" y="12561"/>
                      <a:pt x="3888" y="12227"/>
                      <a:pt x="3419" y="12133"/>
                    </a:cubicBezTo>
                    <a:lnTo>
                      <a:pt x="1350" y="11718"/>
                    </a:lnTo>
                    <a:lnTo>
                      <a:pt x="1349" y="9882"/>
                    </a:lnTo>
                    <a:lnTo>
                      <a:pt x="3419" y="9468"/>
                    </a:lnTo>
                    <a:cubicBezTo>
                      <a:pt x="3888" y="9374"/>
                      <a:pt x="4273" y="9039"/>
                      <a:pt x="4429" y="8588"/>
                    </a:cubicBezTo>
                    <a:cubicBezTo>
                      <a:pt x="4516" y="8338"/>
                      <a:pt x="4617" y="8096"/>
                      <a:pt x="4731" y="7862"/>
                    </a:cubicBezTo>
                    <a:cubicBezTo>
                      <a:pt x="4940" y="7431"/>
                      <a:pt x="4905" y="6923"/>
                      <a:pt x="4639" y="6524"/>
                    </a:cubicBezTo>
                    <a:lnTo>
                      <a:pt x="3468" y="4767"/>
                    </a:lnTo>
                    <a:lnTo>
                      <a:pt x="4767" y="3468"/>
                    </a:lnTo>
                    <a:lnTo>
                      <a:pt x="6525" y="4639"/>
                    </a:lnTo>
                    <a:cubicBezTo>
                      <a:pt x="6750" y="4790"/>
                      <a:pt x="7011" y="4866"/>
                      <a:pt x="7273" y="4866"/>
                    </a:cubicBezTo>
                    <a:cubicBezTo>
                      <a:pt x="7474" y="4866"/>
                      <a:pt x="7674" y="4822"/>
                      <a:pt x="7861" y="4732"/>
                    </a:cubicBezTo>
                    <a:cubicBezTo>
                      <a:pt x="8095" y="4619"/>
                      <a:pt x="8337" y="4517"/>
                      <a:pt x="8586" y="4430"/>
                    </a:cubicBezTo>
                    <a:cubicBezTo>
                      <a:pt x="9039" y="4272"/>
                      <a:pt x="9373" y="3888"/>
                      <a:pt x="9467" y="3420"/>
                    </a:cubicBezTo>
                    <a:lnTo>
                      <a:pt x="9881" y="1350"/>
                    </a:lnTo>
                    <a:lnTo>
                      <a:pt x="11717" y="1350"/>
                    </a:lnTo>
                    <a:lnTo>
                      <a:pt x="12131" y="3420"/>
                    </a:lnTo>
                    <a:cubicBezTo>
                      <a:pt x="12225" y="3888"/>
                      <a:pt x="12560" y="4272"/>
                      <a:pt x="13012" y="4430"/>
                    </a:cubicBezTo>
                    <a:cubicBezTo>
                      <a:pt x="13261" y="4517"/>
                      <a:pt x="13502" y="4617"/>
                      <a:pt x="13737" y="4731"/>
                    </a:cubicBezTo>
                    <a:cubicBezTo>
                      <a:pt x="13924" y="4822"/>
                      <a:pt x="14125" y="4866"/>
                      <a:pt x="14326" y="4866"/>
                    </a:cubicBezTo>
                    <a:cubicBezTo>
                      <a:pt x="14589" y="4866"/>
                      <a:pt x="14850" y="4790"/>
                      <a:pt x="15075" y="4639"/>
                    </a:cubicBezTo>
                    <a:lnTo>
                      <a:pt x="16832" y="3468"/>
                    </a:lnTo>
                    <a:lnTo>
                      <a:pt x="18131" y="4767"/>
                    </a:lnTo>
                    <a:lnTo>
                      <a:pt x="16959" y="6524"/>
                    </a:lnTo>
                    <a:cubicBezTo>
                      <a:pt x="16694" y="6923"/>
                      <a:pt x="16660" y="7431"/>
                      <a:pt x="16867" y="7861"/>
                    </a:cubicBezTo>
                    <a:cubicBezTo>
                      <a:pt x="16980" y="8096"/>
                      <a:pt x="17083" y="8337"/>
                      <a:pt x="17170" y="8587"/>
                    </a:cubicBezTo>
                    <a:cubicBezTo>
                      <a:pt x="17327" y="9039"/>
                      <a:pt x="17710" y="9373"/>
                      <a:pt x="18180" y="9467"/>
                    </a:cubicBezTo>
                    <a:lnTo>
                      <a:pt x="20248" y="9882"/>
                    </a:lnTo>
                    <a:lnTo>
                      <a:pt x="20250" y="11718"/>
                    </a:lnTo>
                    <a:cubicBezTo>
                      <a:pt x="20250" y="11718"/>
                      <a:pt x="18180" y="12132"/>
                      <a:pt x="18180" y="12132"/>
                    </a:cubicBezTo>
                    <a:close/>
                    <a:moveTo>
                      <a:pt x="20513" y="8558"/>
                    </a:moveTo>
                    <a:lnTo>
                      <a:pt x="18445" y="8143"/>
                    </a:lnTo>
                    <a:cubicBezTo>
                      <a:pt x="18341" y="7844"/>
                      <a:pt x="18218" y="7554"/>
                      <a:pt x="18082" y="7273"/>
                    </a:cubicBezTo>
                    <a:lnTo>
                      <a:pt x="19254" y="5516"/>
                    </a:lnTo>
                    <a:cubicBezTo>
                      <a:pt x="19611" y="4980"/>
                      <a:pt x="19540" y="4268"/>
                      <a:pt x="19085" y="3813"/>
                    </a:cubicBezTo>
                    <a:lnTo>
                      <a:pt x="17787" y="2514"/>
                    </a:lnTo>
                    <a:cubicBezTo>
                      <a:pt x="17526" y="2253"/>
                      <a:pt x="17181" y="2118"/>
                      <a:pt x="16831" y="2118"/>
                    </a:cubicBezTo>
                    <a:cubicBezTo>
                      <a:pt x="16573" y="2118"/>
                      <a:pt x="16312" y="2193"/>
                      <a:pt x="16084" y="2345"/>
                    </a:cubicBezTo>
                    <a:lnTo>
                      <a:pt x="14326" y="3516"/>
                    </a:lnTo>
                    <a:cubicBezTo>
                      <a:pt x="14044" y="3380"/>
                      <a:pt x="13754" y="3258"/>
                      <a:pt x="13455" y="3155"/>
                    </a:cubicBezTo>
                    <a:lnTo>
                      <a:pt x="13041" y="1085"/>
                    </a:lnTo>
                    <a:cubicBezTo>
                      <a:pt x="12916" y="454"/>
                      <a:pt x="12361" y="0"/>
                      <a:pt x="11717" y="0"/>
                    </a:cubicBezTo>
                    <a:lnTo>
                      <a:pt x="9881" y="0"/>
                    </a:lnTo>
                    <a:cubicBezTo>
                      <a:pt x="9238" y="0"/>
                      <a:pt x="8684" y="454"/>
                      <a:pt x="8557" y="1085"/>
                    </a:cubicBezTo>
                    <a:lnTo>
                      <a:pt x="8143" y="3155"/>
                    </a:lnTo>
                    <a:cubicBezTo>
                      <a:pt x="7843" y="3258"/>
                      <a:pt x="7554" y="3381"/>
                      <a:pt x="7273" y="3516"/>
                    </a:cubicBezTo>
                    <a:lnTo>
                      <a:pt x="5516" y="2345"/>
                    </a:lnTo>
                    <a:cubicBezTo>
                      <a:pt x="5287" y="2193"/>
                      <a:pt x="5026" y="2118"/>
                      <a:pt x="4767" y="2118"/>
                    </a:cubicBezTo>
                    <a:cubicBezTo>
                      <a:pt x="4419" y="2118"/>
                      <a:pt x="4073" y="2253"/>
                      <a:pt x="3812" y="2514"/>
                    </a:cubicBezTo>
                    <a:lnTo>
                      <a:pt x="2514" y="3813"/>
                    </a:lnTo>
                    <a:cubicBezTo>
                      <a:pt x="2059" y="4268"/>
                      <a:pt x="1988" y="4980"/>
                      <a:pt x="2345" y="5516"/>
                    </a:cubicBezTo>
                    <a:lnTo>
                      <a:pt x="3516" y="7273"/>
                    </a:lnTo>
                    <a:cubicBezTo>
                      <a:pt x="3380" y="7555"/>
                      <a:pt x="3258" y="7844"/>
                      <a:pt x="3154" y="8144"/>
                    </a:cubicBezTo>
                    <a:lnTo>
                      <a:pt x="1085" y="8558"/>
                    </a:lnTo>
                    <a:cubicBezTo>
                      <a:pt x="454" y="8684"/>
                      <a:pt x="0" y="9238"/>
                      <a:pt x="0" y="9882"/>
                    </a:cubicBezTo>
                    <a:lnTo>
                      <a:pt x="0" y="11718"/>
                    </a:lnTo>
                    <a:cubicBezTo>
                      <a:pt x="0" y="12361"/>
                      <a:pt x="454" y="12916"/>
                      <a:pt x="1085" y="13042"/>
                    </a:cubicBezTo>
                    <a:lnTo>
                      <a:pt x="3154" y="13456"/>
                    </a:lnTo>
                    <a:cubicBezTo>
                      <a:pt x="3258" y="13755"/>
                      <a:pt x="3380" y="14046"/>
                      <a:pt x="3516" y="14326"/>
                    </a:cubicBezTo>
                    <a:lnTo>
                      <a:pt x="2345" y="16083"/>
                    </a:lnTo>
                    <a:cubicBezTo>
                      <a:pt x="1988" y="16619"/>
                      <a:pt x="2059" y="17332"/>
                      <a:pt x="2514" y="17787"/>
                    </a:cubicBezTo>
                    <a:lnTo>
                      <a:pt x="3812" y="19086"/>
                    </a:lnTo>
                    <a:cubicBezTo>
                      <a:pt x="4073" y="19346"/>
                      <a:pt x="4419" y="19482"/>
                      <a:pt x="4767" y="19482"/>
                    </a:cubicBezTo>
                    <a:cubicBezTo>
                      <a:pt x="5026" y="19482"/>
                      <a:pt x="5287" y="19406"/>
                      <a:pt x="5516" y="19254"/>
                    </a:cubicBezTo>
                    <a:lnTo>
                      <a:pt x="7273" y="18083"/>
                    </a:lnTo>
                    <a:cubicBezTo>
                      <a:pt x="7554" y="18220"/>
                      <a:pt x="7843" y="18341"/>
                      <a:pt x="8143" y="18445"/>
                    </a:cubicBezTo>
                    <a:lnTo>
                      <a:pt x="8557" y="20514"/>
                    </a:lnTo>
                    <a:cubicBezTo>
                      <a:pt x="8684" y="21146"/>
                      <a:pt x="9238" y="21599"/>
                      <a:pt x="9881" y="21599"/>
                    </a:cubicBezTo>
                    <a:lnTo>
                      <a:pt x="11717" y="21599"/>
                    </a:lnTo>
                    <a:cubicBezTo>
                      <a:pt x="12361" y="21599"/>
                      <a:pt x="12916" y="21146"/>
                      <a:pt x="13041" y="20514"/>
                    </a:cubicBezTo>
                    <a:lnTo>
                      <a:pt x="13456" y="18445"/>
                    </a:lnTo>
                    <a:cubicBezTo>
                      <a:pt x="13755" y="18341"/>
                      <a:pt x="14046" y="18219"/>
                      <a:pt x="14326" y="18083"/>
                    </a:cubicBezTo>
                    <a:lnTo>
                      <a:pt x="16084" y="19254"/>
                    </a:lnTo>
                    <a:cubicBezTo>
                      <a:pt x="16312" y="19406"/>
                      <a:pt x="16573" y="19482"/>
                      <a:pt x="16831" y="19482"/>
                    </a:cubicBezTo>
                    <a:cubicBezTo>
                      <a:pt x="17181" y="19482"/>
                      <a:pt x="17526" y="19346"/>
                      <a:pt x="17787" y="19086"/>
                    </a:cubicBezTo>
                    <a:lnTo>
                      <a:pt x="19085" y="17787"/>
                    </a:lnTo>
                    <a:cubicBezTo>
                      <a:pt x="19540" y="17332"/>
                      <a:pt x="19611" y="16619"/>
                      <a:pt x="19254" y="16083"/>
                    </a:cubicBezTo>
                    <a:lnTo>
                      <a:pt x="18082" y="14326"/>
                    </a:lnTo>
                    <a:cubicBezTo>
                      <a:pt x="18219" y="14045"/>
                      <a:pt x="18341" y="13755"/>
                      <a:pt x="18445" y="13456"/>
                    </a:cubicBezTo>
                    <a:lnTo>
                      <a:pt x="20513" y="13042"/>
                    </a:lnTo>
                    <a:cubicBezTo>
                      <a:pt x="21145" y="12916"/>
                      <a:pt x="21599" y="12361"/>
                      <a:pt x="21599" y="11718"/>
                    </a:cubicBezTo>
                    <a:lnTo>
                      <a:pt x="21599" y="9882"/>
                    </a:lnTo>
                    <a:cubicBezTo>
                      <a:pt x="21599" y="9238"/>
                      <a:pt x="21145" y="8684"/>
                      <a:pt x="20513" y="8558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38" name="AutoShape 124"/>
              <p:cNvSpPr/>
              <p:nvPr/>
            </p:nvSpPr>
            <p:spPr bwMode="auto">
              <a:xfrm>
                <a:off x="4558623" y="3180084"/>
                <a:ext cx="203200" cy="2032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0250"/>
                    </a:moveTo>
                    <a:cubicBezTo>
                      <a:pt x="5580" y="20250"/>
                      <a:pt x="1350" y="16017"/>
                      <a:pt x="1350" y="10800"/>
                    </a:cubicBezTo>
                    <a:cubicBezTo>
                      <a:pt x="1350" y="5582"/>
                      <a:pt x="5580" y="1349"/>
                      <a:pt x="10800" y="1349"/>
                    </a:cubicBezTo>
                    <a:cubicBezTo>
                      <a:pt x="16016" y="1349"/>
                      <a:pt x="20250" y="5582"/>
                      <a:pt x="20250" y="10800"/>
                    </a:cubicBezTo>
                    <a:cubicBezTo>
                      <a:pt x="20250" y="16017"/>
                      <a:pt x="16016" y="20250"/>
                      <a:pt x="10800" y="20250"/>
                    </a:cubicBezTo>
                    <a:moveTo>
                      <a:pt x="10800" y="0"/>
                    </a:moveTo>
                    <a:cubicBezTo>
                      <a:pt x="4836" y="0"/>
                      <a:pt x="0" y="4836"/>
                      <a:pt x="0" y="10800"/>
                    </a:cubicBezTo>
                    <a:cubicBezTo>
                      <a:pt x="0" y="16763"/>
                      <a:pt x="4836" y="21600"/>
                      <a:pt x="10800" y="21600"/>
                    </a:cubicBezTo>
                    <a:cubicBezTo>
                      <a:pt x="16763" y="21600"/>
                      <a:pt x="21599" y="16763"/>
                      <a:pt x="21599" y="10800"/>
                    </a:cubicBezTo>
                    <a:cubicBezTo>
                      <a:pt x="21599" y="4836"/>
                      <a:pt x="16763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39" name="AutoShape 125"/>
              <p:cNvSpPr/>
              <p:nvPr/>
            </p:nvSpPr>
            <p:spPr bwMode="auto">
              <a:xfrm>
                <a:off x="4601485" y="3223740"/>
                <a:ext cx="116682" cy="11668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8900"/>
                    </a:moveTo>
                    <a:cubicBezTo>
                      <a:pt x="6328" y="18900"/>
                      <a:pt x="2699" y="15271"/>
                      <a:pt x="2699" y="10800"/>
                    </a:cubicBezTo>
                    <a:cubicBezTo>
                      <a:pt x="2699" y="6329"/>
                      <a:pt x="6328" y="2700"/>
                      <a:pt x="10800" y="2700"/>
                    </a:cubicBezTo>
                    <a:cubicBezTo>
                      <a:pt x="15271" y="2700"/>
                      <a:pt x="18899" y="6329"/>
                      <a:pt x="18899" y="10800"/>
                    </a:cubicBezTo>
                    <a:cubicBezTo>
                      <a:pt x="18899" y="15271"/>
                      <a:pt x="15271" y="18900"/>
                      <a:pt x="10800" y="18900"/>
                    </a:cubicBezTo>
                    <a:moveTo>
                      <a:pt x="10800" y="0"/>
                    </a:moveTo>
                    <a:cubicBezTo>
                      <a:pt x="4830" y="0"/>
                      <a:pt x="0" y="4833"/>
                      <a:pt x="0" y="10800"/>
                    </a:cubicBezTo>
                    <a:cubicBezTo>
                      <a:pt x="0" y="16766"/>
                      <a:pt x="4830" y="21599"/>
                      <a:pt x="10800" y="21599"/>
                    </a:cubicBezTo>
                    <a:cubicBezTo>
                      <a:pt x="16764" y="21599"/>
                      <a:pt x="21600" y="16766"/>
                      <a:pt x="21600" y="10800"/>
                    </a:cubicBezTo>
                    <a:cubicBezTo>
                      <a:pt x="21600" y="4833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  <a:ea typeface="微软雅黑"/>
                  <a:sym typeface="Arial"/>
                </a:endParaRPr>
              </a:p>
            </p:txBody>
          </p:sp>
        </p:grpSp>
        <p:grpSp>
          <p:nvGrpSpPr>
            <p:cNvPr id="140" name="Group 139"/>
            <p:cNvGrpSpPr/>
            <p:nvPr/>
          </p:nvGrpSpPr>
          <p:grpSpPr>
            <a:xfrm>
              <a:off x="4088775" y="2747393"/>
              <a:ext cx="182320" cy="182320"/>
              <a:chOff x="3498967" y="3049909"/>
              <a:chExt cx="464344" cy="464344"/>
            </a:xfrm>
            <a:solidFill>
              <a:schemeClr val="bg1"/>
            </a:solidFill>
          </p:grpSpPr>
          <p:sp>
            <p:nvSpPr>
              <p:cNvPr id="141" name="AutoShape 126"/>
              <p:cNvSpPr/>
              <p:nvPr/>
            </p:nvSpPr>
            <p:spPr bwMode="auto">
              <a:xfrm>
                <a:off x="3498967" y="3049909"/>
                <a:ext cx="464344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3499" y="14850"/>
                    </a:moveTo>
                    <a:cubicBezTo>
                      <a:pt x="9772" y="14850"/>
                      <a:pt x="6749" y="11827"/>
                      <a:pt x="6749" y="8100"/>
                    </a:cubicBezTo>
                    <a:cubicBezTo>
                      <a:pt x="6749" y="4372"/>
                      <a:pt x="9772" y="1350"/>
                      <a:pt x="13499" y="1350"/>
                    </a:cubicBezTo>
                    <a:cubicBezTo>
                      <a:pt x="17227" y="1350"/>
                      <a:pt x="20249" y="4372"/>
                      <a:pt x="20249" y="8100"/>
                    </a:cubicBezTo>
                    <a:cubicBezTo>
                      <a:pt x="20249" y="11827"/>
                      <a:pt x="17227" y="14850"/>
                      <a:pt x="13499" y="14850"/>
                    </a:cubicBezTo>
                    <a:moveTo>
                      <a:pt x="3236" y="20042"/>
                    </a:moveTo>
                    <a:cubicBezTo>
                      <a:pt x="3019" y="20266"/>
                      <a:pt x="2718" y="20408"/>
                      <a:pt x="2382" y="20408"/>
                    </a:cubicBezTo>
                    <a:cubicBezTo>
                      <a:pt x="1724" y="20408"/>
                      <a:pt x="1191" y="19875"/>
                      <a:pt x="1191" y="19218"/>
                    </a:cubicBezTo>
                    <a:cubicBezTo>
                      <a:pt x="1191" y="18881"/>
                      <a:pt x="1332" y="18580"/>
                      <a:pt x="1557" y="18363"/>
                    </a:cubicBezTo>
                    <a:lnTo>
                      <a:pt x="1551" y="18358"/>
                    </a:lnTo>
                    <a:lnTo>
                      <a:pt x="6996" y="12913"/>
                    </a:lnTo>
                    <a:cubicBezTo>
                      <a:pt x="7472" y="13555"/>
                      <a:pt x="8039" y="14122"/>
                      <a:pt x="8680" y="14599"/>
                    </a:cubicBezTo>
                    <a:cubicBezTo>
                      <a:pt x="8680" y="14599"/>
                      <a:pt x="3236" y="20042"/>
                      <a:pt x="3236" y="20042"/>
                    </a:cubicBezTo>
                    <a:close/>
                    <a:moveTo>
                      <a:pt x="13499" y="0"/>
                    </a:moveTo>
                    <a:cubicBezTo>
                      <a:pt x="9026" y="0"/>
                      <a:pt x="5399" y="3626"/>
                      <a:pt x="5399" y="8100"/>
                    </a:cubicBezTo>
                    <a:cubicBezTo>
                      <a:pt x="5399" y="9467"/>
                      <a:pt x="5742" y="10754"/>
                      <a:pt x="6341" y="11884"/>
                    </a:cubicBezTo>
                    <a:lnTo>
                      <a:pt x="709" y="17515"/>
                    </a:lnTo>
                    <a:lnTo>
                      <a:pt x="713" y="17520"/>
                    </a:lnTo>
                    <a:cubicBezTo>
                      <a:pt x="274" y="17953"/>
                      <a:pt x="0" y="18552"/>
                      <a:pt x="0" y="19218"/>
                    </a:cubicBezTo>
                    <a:cubicBezTo>
                      <a:pt x="0" y="20533"/>
                      <a:pt x="1066" y="21599"/>
                      <a:pt x="2382" y="21599"/>
                    </a:cubicBezTo>
                    <a:cubicBezTo>
                      <a:pt x="3047" y="21599"/>
                      <a:pt x="3647" y="21326"/>
                      <a:pt x="4079" y="20885"/>
                    </a:cubicBezTo>
                    <a:lnTo>
                      <a:pt x="4078" y="20884"/>
                    </a:lnTo>
                    <a:lnTo>
                      <a:pt x="9708" y="15255"/>
                    </a:lnTo>
                    <a:cubicBezTo>
                      <a:pt x="10839" y="15856"/>
                      <a:pt x="12128" y="16200"/>
                      <a:pt x="13499" y="16200"/>
                    </a:cubicBezTo>
                    <a:cubicBezTo>
                      <a:pt x="17973" y="16200"/>
                      <a:pt x="21600" y="12573"/>
                      <a:pt x="21600" y="8100"/>
                    </a:cubicBezTo>
                    <a:cubicBezTo>
                      <a:pt x="21600" y="3626"/>
                      <a:pt x="17973" y="0"/>
                      <a:pt x="13499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42" name="AutoShape 127"/>
              <p:cNvSpPr/>
              <p:nvPr/>
            </p:nvSpPr>
            <p:spPr bwMode="auto">
              <a:xfrm>
                <a:off x="3687085" y="3122140"/>
                <a:ext cx="109538" cy="1087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160" y="0"/>
                    </a:moveTo>
                    <a:cubicBezTo>
                      <a:pt x="9025" y="0"/>
                      <a:pt x="0" y="9025"/>
                      <a:pt x="0" y="20160"/>
                    </a:cubicBezTo>
                    <a:cubicBezTo>
                      <a:pt x="0" y="20954"/>
                      <a:pt x="644" y="21600"/>
                      <a:pt x="1440" y="21600"/>
                    </a:cubicBezTo>
                    <a:cubicBezTo>
                      <a:pt x="2235" y="21600"/>
                      <a:pt x="2880" y="20954"/>
                      <a:pt x="2880" y="20160"/>
                    </a:cubicBezTo>
                    <a:cubicBezTo>
                      <a:pt x="2880" y="10618"/>
                      <a:pt x="10617" y="2880"/>
                      <a:pt x="20160" y="2880"/>
                    </a:cubicBezTo>
                    <a:cubicBezTo>
                      <a:pt x="20955" y="2880"/>
                      <a:pt x="21599" y="2234"/>
                      <a:pt x="21599" y="1440"/>
                    </a:cubicBezTo>
                    <a:cubicBezTo>
                      <a:pt x="21599" y="645"/>
                      <a:pt x="20955" y="0"/>
                      <a:pt x="2016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  <a:ea typeface="微软雅黑"/>
                  <a:sym typeface="Arial"/>
                </a:endParaRPr>
              </a:p>
            </p:txBody>
          </p:sp>
        </p:grpSp>
        <p:grpSp>
          <p:nvGrpSpPr>
            <p:cNvPr id="143" name="Group 142"/>
            <p:cNvGrpSpPr/>
            <p:nvPr/>
          </p:nvGrpSpPr>
          <p:grpSpPr>
            <a:xfrm>
              <a:off x="2505446" y="3608498"/>
              <a:ext cx="137574" cy="137338"/>
              <a:chOff x="2581275" y="2582069"/>
              <a:chExt cx="465138" cy="464344"/>
            </a:xfrm>
            <a:solidFill>
              <a:schemeClr val="bg1"/>
            </a:solidFill>
          </p:grpSpPr>
          <p:sp>
            <p:nvSpPr>
              <p:cNvPr id="144" name="AutoShape 128"/>
              <p:cNvSpPr/>
              <p:nvPr/>
            </p:nvSpPr>
            <p:spPr bwMode="auto">
              <a:xfrm>
                <a:off x="2581275" y="2582069"/>
                <a:ext cx="465138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4850" y="12150"/>
                    </a:moveTo>
                    <a:cubicBezTo>
                      <a:pt x="13851" y="12150"/>
                      <a:pt x="12926" y="11859"/>
                      <a:pt x="12124" y="11386"/>
                    </a:cubicBezTo>
                    <a:lnTo>
                      <a:pt x="11892" y="11618"/>
                    </a:lnTo>
                    <a:lnTo>
                      <a:pt x="11132" y="12377"/>
                    </a:lnTo>
                    <a:lnTo>
                      <a:pt x="9846" y="13663"/>
                    </a:lnTo>
                    <a:cubicBezTo>
                      <a:pt x="9593" y="13916"/>
                      <a:pt x="9451" y="14260"/>
                      <a:pt x="9451" y="14617"/>
                    </a:cubicBezTo>
                    <a:lnTo>
                      <a:pt x="9451" y="16200"/>
                    </a:lnTo>
                    <a:lnTo>
                      <a:pt x="8101" y="16200"/>
                    </a:lnTo>
                    <a:cubicBezTo>
                      <a:pt x="7356" y="16200"/>
                      <a:pt x="6751" y="16804"/>
                      <a:pt x="6751" y="17549"/>
                    </a:cubicBezTo>
                    <a:lnTo>
                      <a:pt x="6751" y="18900"/>
                    </a:lnTo>
                    <a:lnTo>
                      <a:pt x="5170" y="18900"/>
                    </a:lnTo>
                    <a:cubicBezTo>
                      <a:pt x="4812" y="18900"/>
                      <a:pt x="4469" y="19042"/>
                      <a:pt x="4216" y="19295"/>
                    </a:cubicBezTo>
                    <a:lnTo>
                      <a:pt x="3259" y="20252"/>
                    </a:lnTo>
                    <a:lnTo>
                      <a:pt x="1352" y="20249"/>
                    </a:lnTo>
                    <a:lnTo>
                      <a:pt x="1350" y="18326"/>
                    </a:lnTo>
                    <a:lnTo>
                      <a:pt x="9223" y="10467"/>
                    </a:lnTo>
                    <a:cubicBezTo>
                      <a:pt x="9223" y="10467"/>
                      <a:pt x="9223" y="10467"/>
                      <a:pt x="9224" y="10468"/>
                    </a:cubicBezTo>
                    <a:lnTo>
                      <a:pt x="10215" y="9477"/>
                    </a:lnTo>
                    <a:cubicBezTo>
                      <a:pt x="9741" y="8674"/>
                      <a:pt x="9451" y="7748"/>
                      <a:pt x="9451" y="6750"/>
                    </a:cubicBezTo>
                    <a:cubicBezTo>
                      <a:pt x="9451" y="3767"/>
                      <a:pt x="11869" y="1350"/>
                      <a:pt x="14850" y="1350"/>
                    </a:cubicBezTo>
                    <a:cubicBezTo>
                      <a:pt x="17832" y="1350"/>
                      <a:pt x="20250" y="3767"/>
                      <a:pt x="20250" y="6750"/>
                    </a:cubicBezTo>
                    <a:cubicBezTo>
                      <a:pt x="20250" y="9732"/>
                      <a:pt x="17832" y="12150"/>
                      <a:pt x="14850" y="12150"/>
                    </a:cubicBezTo>
                    <a:moveTo>
                      <a:pt x="14850" y="0"/>
                    </a:moveTo>
                    <a:cubicBezTo>
                      <a:pt x="11123" y="0"/>
                      <a:pt x="8101" y="3022"/>
                      <a:pt x="8101" y="6750"/>
                    </a:cubicBezTo>
                    <a:cubicBezTo>
                      <a:pt x="8101" y="7617"/>
                      <a:pt x="8283" y="8438"/>
                      <a:pt x="8582" y="9199"/>
                    </a:cubicBezTo>
                    <a:lnTo>
                      <a:pt x="383" y="17400"/>
                    </a:lnTo>
                    <a:cubicBezTo>
                      <a:pt x="146" y="17637"/>
                      <a:pt x="0" y="17863"/>
                      <a:pt x="0" y="18225"/>
                    </a:cubicBezTo>
                    <a:lnTo>
                      <a:pt x="0" y="20249"/>
                    </a:lnTo>
                    <a:cubicBezTo>
                      <a:pt x="0" y="20972"/>
                      <a:pt x="626" y="21599"/>
                      <a:pt x="1349" y="21599"/>
                    </a:cubicBezTo>
                    <a:lnTo>
                      <a:pt x="3374" y="21599"/>
                    </a:lnTo>
                    <a:cubicBezTo>
                      <a:pt x="3736" y="21599"/>
                      <a:pt x="3965" y="21455"/>
                      <a:pt x="4202" y="21219"/>
                    </a:cubicBezTo>
                    <a:lnTo>
                      <a:pt x="5170" y="20249"/>
                    </a:lnTo>
                    <a:lnTo>
                      <a:pt x="6751" y="20249"/>
                    </a:lnTo>
                    <a:cubicBezTo>
                      <a:pt x="7496" y="20249"/>
                      <a:pt x="8101" y="19645"/>
                      <a:pt x="8101" y="18900"/>
                    </a:cubicBezTo>
                    <a:lnTo>
                      <a:pt x="8101" y="17549"/>
                    </a:lnTo>
                    <a:lnTo>
                      <a:pt x="9451" y="17549"/>
                    </a:lnTo>
                    <a:cubicBezTo>
                      <a:pt x="10196" y="17549"/>
                      <a:pt x="10801" y="16945"/>
                      <a:pt x="10801" y="16200"/>
                    </a:cubicBezTo>
                    <a:lnTo>
                      <a:pt x="10801" y="14617"/>
                    </a:lnTo>
                    <a:lnTo>
                      <a:pt x="12400" y="13018"/>
                    </a:lnTo>
                    <a:cubicBezTo>
                      <a:pt x="13162" y="13317"/>
                      <a:pt x="13982" y="13500"/>
                      <a:pt x="14850" y="13500"/>
                    </a:cubicBezTo>
                    <a:cubicBezTo>
                      <a:pt x="18577" y="13500"/>
                      <a:pt x="21599" y="10477"/>
                      <a:pt x="21599" y="6750"/>
                    </a:cubicBezTo>
                    <a:cubicBezTo>
                      <a:pt x="21599" y="3022"/>
                      <a:pt x="18577" y="0"/>
                      <a:pt x="1485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45" name="AutoShape 129"/>
              <p:cNvSpPr/>
              <p:nvPr/>
            </p:nvSpPr>
            <p:spPr bwMode="auto">
              <a:xfrm>
                <a:off x="2871788" y="2640013"/>
                <a:ext cx="115888" cy="115888"/>
              </a:xfrm>
              <a:custGeom>
                <a:avLst/>
                <a:gdLst>
                  <a:gd name="T0" fmla="*/ 10800 w 21600"/>
                  <a:gd name="T1" fmla="+- 0 10800 134"/>
                  <a:gd name="T2" fmla="*/ 10800 h 21333"/>
                  <a:gd name="T3" fmla="*/ 10800 w 21600"/>
                  <a:gd name="T4" fmla="+- 0 10800 134"/>
                  <a:gd name="T5" fmla="*/ 10800 h 21333"/>
                  <a:gd name="T6" fmla="*/ 10800 w 21600"/>
                  <a:gd name="T7" fmla="+- 0 10800 134"/>
                  <a:gd name="T8" fmla="*/ 10800 h 21333"/>
                  <a:gd name="T9" fmla="*/ 10800 w 21600"/>
                  <a:gd name="T10" fmla="+- 0 10800 134"/>
                  <a:gd name="T11" fmla="*/ 10800 h 21333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</a:cxnLst>
                <a:rect l="0" t="0" r="r" b="b"/>
                <a:pathLst>
                  <a:path w="21600" h="21333">
                    <a:moveTo>
                      <a:pt x="13008" y="18684"/>
                    </a:moveTo>
                    <a:cubicBezTo>
                      <a:pt x="9017" y="15850"/>
                      <a:pt x="5542" y="12415"/>
                      <a:pt x="2694" y="8570"/>
                    </a:cubicBezTo>
                    <a:cubicBezTo>
                      <a:pt x="3736" y="5628"/>
                      <a:pt x="5693" y="3697"/>
                      <a:pt x="8585" y="2647"/>
                    </a:cubicBezTo>
                    <a:cubicBezTo>
                      <a:pt x="12578" y="5489"/>
                      <a:pt x="16048" y="8911"/>
                      <a:pt x="18889" y="12809"/>
                    </a:cubicBezTo>
                    <a:cubicBezTo>
                      <a:pt x="17836" y="15730"/>
                      <a:pt x="15883" y="17647"/>
                      <a:pt x="13008" y="18684"/>
                    </a:cubicBezTo>
                    <a:moveTo>
                      <a:pt x="21110" y="11295"/>
                    </a:moveTo>
                    <a:cubicBezTo>
                      <a:pt x="18081" y="7130"/>
                      <a:pt x="14396" y="3496"/>
                      <a:pt x="10161" y="484"/>
                    </a:cubicBezTo>
                    <a:cubicBezTo>
                      <a:pt x="9468" y="-8"/>
                      <a:pt x="8579" y="-134"/>
                      <a:pt x="7778" y="145"/>
                    </a:cubicBezTo>
                    <a:cubicBezTo>
                      <a:pt x="4027" y="1450"/>
                      <a:pt x="1463" y="3983"/>
                      <a:pt x="145" y="7687"/>
                    </a:cubicBezTo>
                    <a:cubicBezTo>
                      <a:pt x="46" y="7962"/>
                      <a:pt x="0" y="8252"/>
                      <a:pt x="0" y="8537"/>
                    </a:cubicBezTo>
                    <a:cubicBezTo>
                      <a:pt x="0" y="9071"/>
                      <a:pt x="167" y="9596"/>
                      <a:pt x="487" y="10041"/>
                    </a:cubicBezTo>
                    <a:cubicBezTo>
                      <a:pt x="3525" y="14213"/>
                      <a:pt x="7211" y="17850"/>
                      <a:pt x="11431" y="20850"/>
                    </a:cubicBezTo>
                    <a:cubicBezTo>
                      <a:pt x="12122" y="21338"/>
                      <a:pt x="13010" y="21466"/>
                      <a:pt x="13812" y="21188"/>
                    </a:cubicBezTo>
                    <a:cubicBezTo>
                      <a:pt x="17563" y="19893"/>
                      <a:pt x="20133" y="17356"/>
                      <a:pt x="21451" y="13647"/>
                    </a:cubicBezTo>
                    <a:cubicBezTo>
                      <a:pt x="21551" y="13372"/>
                      <a:pt x="21600" y="13081"/>
                      <a:pt x="21600" y="12796"/>
                    </a:cubicBezTo>
                    <a:cubicBezTo>
                      <a:pt x="21600" y="12265"/>
                      <a:pt x="21429" y="11740"/>
                      <a:pt x="21110" y="11295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  <a:ea typeface="微软雅黑"/>
                  <a:sym typeface="Arial"/>
                </a:endParaRPr>
              </a:p>
            </p:txBody>
          </p:sp>
        </p:grpSp>
        <p:sp>
          <p:nvSpPr>
            <p:cNvPr id="146" name="AutoShape 130"/>
            <p:cNvSpPr/>
            <p:nvPr/>
          </p:nvSpPr>
          <p:spPr bwMode="auto">
            <a:xfrm>
              <a:off x="4234482" y="4640329"/>
              <a:ext cx="182320" cy="182320"/>
            </a:xfrm>
            <a:custGeom>
              <a:avLst/>
              <a:gdLst>
                <a:gd name="T0" fmla="+- 0 10799 113"/>
                <a:gd name="T1" fmla="*/ T0 w 21373"/>
                <a:gd name="T2" fmla="*/ 10800 h 21600"/>
                <a:gd name="T3" fmla="+- 0 10799 113"/>
                <a:gd name="T4" fmla="*/ T3 w 21373"/>
                <a:gd name="T5" fmla="*/ 10800 h 21600"/>
                <a:gd name="T6" fmla="+- 0 10799 113"/>
                <a:gd name="T7" fmla="*/ T6 w 21373"/>
                <a:gd name="T8" fmla="*/ 10800 h 21600"/>
                <a:gd name="T9" fmla="+- 0 10799 113"/>
                <a:gd name="T10" fmla="*/ T9 w 21373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373" h="21600">
                  <a:moveTo>
                    <a:pt x="1336" y="20249"/>
                  </a:moveTo>
                  <a:cubicBezTo>
                    <a:pt x="1428" y="20188"/>
                    <a:pt x="3691" y="18688"/>
                    <a:pt x="7070" y="17950"/>
                  </a:cubicBezTo>
                  <a:lnTo>
                    <a:pt x="8729" y="17587"/>
                  </a:lnTo>
                  <a:cubicBezTo>
                    <a:pt x="9321" y="17980"/>
                    <a:pt x="9972" y="18225"/>
                    <a:pt x="10686" y="18225"/>
                  </a:cubicBezTo>
                  <a:cubicBezTo>
                    <a:pt x="11401" y="18225"/>
                    <a:pt x="12052" y="17980"/>
                    <a:pt x="12644" y="17587"/>
                  </a:cubicBezTo>
                  <a:lnTo>
                    <a:pt x="14303" y="17950"/>
                  </a:lnTo>
                  <a:cubicBezTo>
                    <a:pt x="17656" y="18682"/>
                    <a:pt x="19911" y="20165"/>
                    <a:pt x="20037" y="20249"/>
                  </a:cubicBezTo>
                  <a:cubicBezTo>
                    <a:pt x="20037" y="20249"/>
                    <a:pt x="1336" y="20249"/>
                    <a:pt x="1336" y="20249"/>
                  </a:cubicBezTo>
                  <a:close/>
                  <a:moveTo>
                    <a:pt x="13537" y="15793"/>
                  </a:moveTo>
                  <a:lnTo>
                    <a:pt x="13317" y="16073"/>
                  </a:lnTo>
                  <a:cubicBezTo>
                    <a:pt x="11725" y="17923"/>
                    <a:pt x="9648" y="17923"/>
                    <a:pt x="8056" y="16073"/>
                  </a:cubicBezTo>
                  <a:lnTo>
                    <a:pt x="7836" y="15793"/>
                  </a:lnTo>
                  <a:cubicBezTo>
                    <a:pt x="5977" y="13411"/>
                    <a:pt x="5053" y="10261"/>
                    <a:pt x="5451" y="7255"/>
                  </a:cubicBezTo>
                  <a:cubicBezTo>
                    <a:pt x="5815" y="4367"/>
                    <a:pt x="7453" y="1350"/>
                    <a:pt x="10686" y="1350"/>
                  </a:cubicBezTo>
                  <a:cubicBezTo>
                    <a:pt x="13920" y="1350"/>
                    <a:pt x="15558" y="4367"/>
                    <a:pt x="15922" y="7255"/>
                  </a:cubicBezTo>
                  <a:cubicBezTo>
                    <a:pt x="16318" y="10262"/>
                    <a:pt x="15398" y="13411"/>
                    <a:pt x="13537" y="15793"/>
                  </a:cubicBezTo>
                  <a:moveTo>
                    <a:pt x="20778" y="19126"/>
                  </a:moveTo>
                  <a:cubicBezTo>
                    <a:pt x="20644" y="19037"/>
                    <a:pt x="18209" y="17422"/>
                    <a:pt x="14585" y="16630"/>
                  </a:cubicBezTo>
                  <a:cubicBezTo>
                    <a:pt x="15914" y="14927"/>
                    <a:pt x="16767" y="12639"/>
                    <a:pt x="17130" y="11115"/>
                  </a:cubicBezTo>
                  <a:cubicBezTo>
                    <a:pt x="17633" y="9004"/>
                    <a:pt x="17438" y="4873"/>
                    <a:pt x="15431" y="2299"/>
                  </a:cubicBezTo>
                  <a:cubicBezTo>
                    <a:pt x="14259" y="795"/>
                    <a:pt x="12618" y="0"/>
                    <a:pt x="10686" y="0"/>
                  </a:cubicBezTo>
                  <a:cubicBezTo>
                    <a:pt x="8755" y="0"/>
                    <a:pt x="7114" y="795"/>
                    <a:pt x="5942" y="2299"/>
                  </a:cubicBezTo>
                  <a:cubicBezTo>
                    <a:pt x="3935" y="4873"/>
                    <a:pt x="3740" y="9004"/>
                    <a:pt x="4243" y="11115"/>
                  </a:cubicBezTo>
                  <a:cubicBezTo>
                    <a:pt x="4606" y="12639"/>
                    <a:pt x="5459" y="14927"/>
                    <a:pt x="6788" y="16630"/>
                  </a:cubicBezTo>
                  <a:cubicBezTo>
                    <a:pt x="3164" y="17422"/>
                    <a:pt x="729" y="19037"/>
                    <a:pt x="595" y="19126"/>
                  </a:cubicBezTo>
                  <a:cubicBezTo>
                    <a:pt x="105" y="19457"/>
                    <a:pt x="-113" y="20071"/>
                    <a:pt x="57" y="20640"/>
                  </a:cubicBezTo>
                  <a:cubicBezTo>
                    <a:pt x="228" y="21210"/>
                    <a:pt x="747" y="21599"/>
                    <a:pt x="1336" y="21599"/>
                  </a:cubicBezTo>
                  <a:lnTo>
                    <a:pt x="20037" y="21599"/>
                  </a:lnTo>
                  <a:cubicBezTo>
                    <a:pt x="20626" y="21599"/>
                    <a:pt x="21145" y="21210"/>
                    <a:pt x="21316" y="20640"/>
                  </a:cubicBezTo>
                  <a:cubicBezTo>
                    <a:pt x="21487" y="20071"/>
                    <a:pt x="21268" y="19457"/>
                    <a:pt x="20778" y="1912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47" name="AutoShape 135"/>
            <p:cNvSpPr/>
            <p:nvPr/>
          </p:nvSpPr>
          <p:spPr bwMode="auto">
            <a:xfrm>
              <a:off x="3164397" y="4650104"/>
              <a:ext cx="182632" cy="12559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8681"/>
                  </a:moveTo>
                  <a:lnTo>
                    <a:pt x="19651" y="18681"/>
                  </a:lnTo>
                  <a:lnTo>
                    <a:pt x="19575" y="18681"/>
                  </a:lnTo>
                  <a:lnTo>
                    <a:pt x="16874" y="14754"/>
                  </a:lnTo>
                  <a:lnTo>
                    <a:pt x="16874" y="14727"/>
                  </a:lnTo>
                  <a:lnTo>
                    <a:pt x="16199" y="13745"/>
                  </a:lnTo>
                  <a:lnTo>
                    <a:pt x="16199" y="7854"/>
                  </a:lnTo>
                  <a:lnTo>
                    <a:pt x="19575" y="2945"/>
                  </a:lnTo>
                  <a:lnTo>
                    <a:pt x="19651" y="2945"/>
                  </a:lnTo>
                  <a:lnTo>
                    <a:pt x="20249" y="2945"/>
                  </a:lnTo>
                  <a:cubicBezTo>
                    <a:pt x="20249" y="2945"/>
                    <a:pt x="20249" y="18681"/>
                    <a:pt x="20249" y="18681"/>
                  </a:cubicBezTo>
                  <a:close/>
                  <a:moveTo>
                    <a:pt x="2024" y="19636"/>
                  </a:moveTo>
                  <a:cubicBezTo>
                    <a:pt x="1651" y="19636"/>
                    <a:pt x="1349" y="19195"/>
                    <a:pt x="1349" y="18654"/>
                  </a:cubicBezTo>
                  <a:lnTo>
                    <a:pt x="1349" y="2945"/>
                  </a:lnTo>
                  <a:cubicBezTo>
                    <a:pt x="1349" y="2402"/>
                    <a:pt x="1651" y="1963"/>
                    <a:pt x="2024" y="1963"/>
                  </a:cubicBezTo>
                  <a:lnTo>
                    <a:pt x="14849" y="1963"/>
                  </a:lnTo>
                  <a:cubicBezTo>
                    <a:pt x="15221" y="1963"/>
                    <a:pt x="15524" y="2403"/>
                    <a:pt x="15524" y="2945"/>
                  </a:cubicBezTo>
                  <a:lnTo>
                    <a:pt x="15524" y="18654"/>
                  </a:lnTo>
                  <a:cubicBezTo>
                    <a:pt x="15524" y="19195"/>
                    <a:pt x="15221" y="19636"/>
                    <a:pt x="14849" y="19636"/>
                  </a:cubicBezTo>
                  <a:cubicBezTo>
                    <a:pt x="14849" y="19636"/>
                    <a:pt x="2024" y="19636"/>
                    <a:pt x="2024" y="19636"/>
                  </a:cubicBezTo>
                  <a:close/>
                  <a:moveTo>
                    <a:pt x="20249" y="981"/>
                  </a:moveTo>
                  <a:lnTo>
                    <a:pt x="19651" y="981"/>
                  </a:lnTo>
                  <a:cubicBezTo>
                    <a:pt x="19296" y="981"/>
                    <a:pt x="18956" y="1185"/>
                    <a:pt x="18703" y="1547"/>
                  </a:cubicBezTo>
                  <a:lnTo>
                    <a:pt x="16874" y="4170"/>
                  </a:lnTo>
                  <a:lnTo>
                    <a:pt x="16874" y="2945"/>
                  </a:lnTo>
                  <a:cubicBezTo>
                    <a:pt x="16874" y="1317"/>
                    <a:pt x="15967" y="0"/>
                    <a:pt x="14849" y="0"/>
                  </a:cubicBezTo>
                  <a:lnTo>
                    <a:pt x="2024" y="0"/>
                  </a:lnTo>
                  <a:cubicBezTo>
                    <a:pt x="908" y="0"/>
                    <a:pt x="0" y="1320"/>
                    <a:pt x="0" y="2945"/>
                  </a:cubicBezTo>
                  <a:lnTo>
                    <a:pt x="0" y="9789"/>
                  </a:lnTo>
                  <a:lnTo>
                    <a:pt x="0" y="18654"/>
                  </a:lnTo>
                  <a:cubicBezTo>
                    <a:pt x="0" y="20281"/>
                    <a:pt x="905" y="21599"/>
                    <a:pt x="2024" y="21599"/>
                  </a:cubicBezTo>
                  <a:lnTo>
                    <a:pt x="14849" y="21599"/>
                  </a:lnTo>
                  <a:cubicBezTo>
                    <a:pt x="15967" y="21599"/>
                    <a:pt x="16874" y="20281"/>
                    <a:pt x="16874" y="18654"/>
                  </a:cubicBezTo>
                  <a:lnTo>
                    <a:pt x="16874" y="17456"/>
                  </a:lnTo>
                  <a:lnTo>
                    <a:pt x="18703" y="20079"/>
                  </a:lnTo>
                  <a:cubicBezTo>
                    <a:pt x="18956" y="20442"/>
                    <a:pt x="19296" y="20645"/>
                    <a:pt x="19651" y="20645"/>
                  </a:cubicBezTo>
                  <a:lnTo>
                    <a:pt x="20249" y="20645"/>
                  </a:lnTo>
                  <a:cubicBezTo>
                    <a:pt x="20994" y="20645"/>
                    <a:pt x="21600" y="19765"/>
                    <a:pt x="21600" y="18681"/>
                  </a:cubicBezTo>
                  <a:lnTo>
                    <a:pt x="21600" y="2945"/>
                  </a:lnTo>
                  <a:cubicBezTo>
                    <a:pt x="21600" y="1860"/>
                    <a:pt x="20994" y="981"/>
                    <a:pt x="20249" y="98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微软雅黑"/>
                <a:sym typeface="Arial"/>
              </a:endParaRPr>
            </a:p>
          </p:txBody>
        </p:sp>
        <p:grpSp>
          <p:nvGrpSpPr>
            <p:cNvPr id="148" name="Group 147"/>
            <p:cNvGrpSpPr/>
            <p:nvPr/>
          </p:nvGrpSpPr>
          <p:grpSpPr>
            <a:xfrm>
              <a:off x="3532566" y="3310837"/>
              <a:ext cx="141292" cy="141292"/>
              <a:chOff x="4439444" y="1652588"/>
              <a:chExt cx="464344" cy="464344"/>
            </a:xfrm>
            <a:solidFill>
              <a:schemeClr val="bg1"/>
            </a:solidFill>
          </p:grpSpPr>
          <p:sp>
            <p:nvSpPr>
              <p:cNvPr id="149" name="AutoShape 136"/>
              <p:cNvSpPr/>
              <p:nvPr/>
            </p:nvSpPr>
            <p:spPr bwMode="auto">
              <a:xfrm>
                <a:off x="4686300" y="1710532"/>
                <a:ext cx="152400" cy="1524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538" y="20579"/>
                    </a:moveTo>
                    <a:lnTo>
                      <a:pt x="19542" y="20579"/>
                    </a:lnTo>
                    <a:cubicBezTo>
                      <a:pt x="19546" y="21142"/>
                      <a:pt x="20004" y="21600"/>
                      <a:pt x="20571" y="21600"/>
                    </a:cubicBezTo>
                    <a:cubicBezTo>
                      <a:pt x="21137" y="21600"/>
                      <a:pt x="21599" y="21138"/>
                      <a:pt x="21599" y="20571"/>
                    </a:cubicBezTo>
                    <a:cubicBezTo>
                      <a:pt x="21599" y="20565"/>
                      <a:pt x="21595" y="20561"/>
                      <a:pt x="21595" y="20555"/>
                    </a:cubicBezTo>
                    <a:cubicBezTo>
                      <a:pt x="21583" y="9221"/>
                      <a:pt x="12411" y="41"/>
                      <a:pt x="1080" y="12"/>
                    </a:cubicBezTo>
                    <a:cubicBezTo>
                      <a:pt x="1064" y="10"/>
                      <a:pt x="1048" y="0"/>
                      <a:pt x="1028" y="0"/>
                    </a:cubicBezTo>
                    <a:cubicBezTo>
                      <a:pt x="458" y="0"/>
                      <a:pt x="0" y="461"/>
                      <a:pt x="0" y="1028"/>
                    </a:cubicBezTo>
                    <a:cubicBezTo>
                      <a:pt x="0" y="1594"/>
                      <a:pt x="458" y="2055"/>
                      <a:pt x="1024" y="2057"/>
                    </a:cubicBezTo>
                    <a:lnTo>
                      <a:pt x="1024" y="2065"/>
                    </a:lnTo>
                    <a:cubicBezTo>
                      <a:pt x="11233" y="2065"/>
                      <a:pt x="19538" y="10370"/>
                      <a:pt x="19538" y="20579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50" name="AutoShape 137"/>
              <p:cNvSpPr/>
              <p:nvPr/>
            </p:nvSpPr>
            <p:spPr bwMode="auto">
              <a:xfrm>
                <a:off x="4439444" y="1652588"/>
                <a:ext cx="464344" cy="464344"/>
              </a:xfrm>
              <a:custGeom>
                <a:avLst/>
                <a:gdLst>
                  <a:gd name="T0" fmla="+- 0 10819 195"/>
                  <a:gd name="T1" fmla="*/ T0 w 21248"/>
                  <a:gd name="T2" fmla="*/ 10800 h 21600"/>
                  <a:gd name="T3" fmla="+- 0 10819 195"/>
                  <a:gd name="T4" fmla="*/ T3 w 21248"/>
                  <a:gd name="T5" fmla="*/ 10800 h 21600"/>
                  <a:gd name="T6" fmla="+- 0 10819 195"/>
                  <a:gd name="T7" fmla="*/ T6 w 21248"/>
                  <a:gd name="T8" fmla="*/ 10800 h 21600"/>
                  <a:gd name="T9" fmla="+- 0 10819 195"/>
                  <a:gd name="T10" fmla="*/ T9 w 21248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248" h="21600">
                    <a:moveTo>
                      <a:pt x="19868" y="17133"/>
                    </a:moveTo>
                    <a:cubicBezTo>
                      <a:pt x="19766" y="17386"/>
                      <a:pt x="19525" y="17549"/>
                      <a:pt x="19255" y="17549"/>
                    </a:cubicBezTo>
                    <a:lnTo>
                      <a:pt x="19058" y="17549"/>
                    </a:lnTo>
                    <a:lnTo>
                      <a:pt x="3983" y="2226"/>
                    </a:lnTo>
                    <a:lnTo>
                      <a:pt x="3983" y="2025"/>
                    </a:lnTo>
                    <a:cubicBezTo>
                      <a:pt x="3983" y="1750"/>
                      <a:pt x="4144" y="1506"/>
                      <a:pt x="4393" y="1401"/>
                    </a:cubicBezTo>
                    <a:cubicBezTo>
                      <a:pt x="4475" y="1367"/>
                      <a:pt x="4560" y="1350"/>
                      <a:pt x="4647" y="1350"/>
                    </a:cubicBezTo>
                    <a:cubicBezTo>
                      <a:pt x="4824" y="1350"/>
                      <a:pt x="4991" y="1420"/>
                      <a:pt x="5116" y="1547"/>
                    </a:cubicBezTo>
                    <a:lnTo>
                      <a:pt x="19724" y="16397"/>
                    </a:lnTo>
                    <a:cubicBezTo>
                      <a:pt x="19915" y="16591"/>
                      <a:pt x="19972" y="16880"/>
                      <a:pt x="19868" y="17133"/>
                    </a:cubicBezTo>
                    <a:moveTo>
                      <a:pt x="10121" y="17549"/>
                    </a:moveTo>
                    <a:cubicBezTo>
                      <a:pt x="10017" y="17549"/>
                      <a:pt x="9922" y="17586"/>
                      <a:pt x="9824" y="17609"/>
                    </a:cubicBezTo>
                    <a:lnTo>
                      <a:pt x="3923" y="11612"/>
                    </a:lnTo>
                    <a:cubicBezTo>
                      <a:pt x="3946" y="11512"/>
                      <a:pt x="3982" y="11415"/>
                      <a:pt x="3982" y="11311"/>
                    </a:cubicBezTo>
                    <a:lnTo>
                      <a:pt x="3983" y="3180"/>
                    </a:lnTo>
                    <a:lnTo>
                      <a:pt x="18119" y="17549"/>
                    </a:lnTo>
                    <a:cubicBezTo>
                      <a:pt x="18119" y="17549"/>
                      <a:pt x="10121" y="17549"/>
                      <a:pt x="10121" y="17549"/>
                    </a:cubicBezTo>
                    <a:close/>
                    <a:moveTo>
                      <a:pt x="9182" y="17945"/>
                    </a:moveTo>
                    <a:lnTo>
                      <a:pt x="7109" y="20052"/>
                    </a:lnTo>
                    <a:cubicBezTo>
                      <a:pt x="6939" y="20224"/>
                      <a:pt x="6742" y="20249"/>
                      <a:pt x="6640" y="20249"/>
                    </a:cubicBezTo>
                    <a:cubicBezTo>
                      <a:pt x="6537" y="20249"/>
                      <a:pt x="6339" y="20224"/>
                      <a:pt x="6170" y="20052"/>
                    </a:cubicBezTo>
                    <a:lnTo>
                      <a:pt x="1522" y="15327"/>
                    </a:lnTo>
                    <a:cubicBezTo>
                      <a:pt x="1352" y="15154"/>
                      <a:pt x="1327" y="14953"/>
                      <a:pt x="1327" y="14850"/>
                    </a:cubicBezTo>
                    <a:cubicBezTo>
                      <a:pt x="1327" y="14745"/>
                      <a:pt x="1352" y="14544"/>
                      <a:pt x="1522" y="14373"/>
                    </a:cubicBezTo>
                    <a:lnTo>
                      <a:pt x="3593" y="12266"/>
                    </a:lnTo>
                    <a:cubicBezTo>
                      <a:pt x="3599" y="12260"/>
                      <a:pt x="3601" y="12251"/>
                      <a:pt x="3607" y="12245"/>
                    </a:cubicBezTo>
                    <a:lnTo>
                      <a:pt x="9202" y="17932"/>
                    </a:lnTo>
                    <a:cubicBezTo>
                      <a:pt x="9196" y="17937"/>
                      <a:pt x="9187" y="17939"/>
                      <a:pt x="9182" y="17945"/>
                    </a:cubicBezTo>
                    <a:moveTo>
                      <a:pt x="6056" y="593"/>
                    </a:moveTo>
                    <a:cubicBezTo>
                      <a:pt x="5675" y="205"/>
                      <a:pt x="5165" y="0"/>
                      <a:pt x="4647" y="0"/>
                    </a:cubicBezTo>
                    <a:cubicBezTo>
                      <a:pt x="4390" y="0"/>
                      <a:pt x="4132" y="49"/>
                      <a:pt x="3885" y="154"/>
                    </a:cubicBezTo>
                    <a:cubicBezTo>
                      <a:pt x="3141" y="467"/>
                      <a:pt x="2655" y="1205"/>
                      <a:pt x="2655" y="2025"/>
                    </a:cubicBezTo>
                    <a:lnTo>
                      <a:pt x="2654" y="11311"/>
                    </a:lnTo>
                    <a:lnTo>
                      <a:pt x="583" y="13418"/>
                    </a:lnTo>
                    <a:cubicBezTo>
                      <a:pt x="-195" y="14208"/>
                      <a:pt x="-195" y="15491"/>
                      <a:pt x="583" y="16281"/>
                    </a:cubicBezTo>
                    <a:lnTo>
                      <a:pt x="5231" y="21006"/>
                    </a:lnTo>
                    <a:cubicBezTo>
                      <a:pt x="5620" y="21402"/>
                      <a:pt x="6131" y="21599"/>
                      <a:pt x="6640" y="21599"/>
                    </a:cubicBezTo>
                    <a:cubicBezTo>
                      <a:pt x="7150" y="21599"/>
                      <a:pt x="7659" y="21402"/>
                      <a:pt x="8048" y="21006"/>
                    </a:cubicBezTo>
                    <a:lnTo>
                      <a:pt x="10121" y="18900"/>
                    </a:lnTo>
                    <a:lnTo>
                      <a:pt x="19255" y="18900"/>
                    </a:lnTo>
                    <a:cubicBezTo>
                      <a:pt x="20062" y="18900"/>
                      <a:pt x="20788" y="18407"/>
                      <a:pt x="21095" y="17650"/>
                    </a:cubicBezTo>
                    <a:cubicBezTo>
                      <a:pt x="21405" y="16893"/>
                      <a:pt x="21234" y="16022"/>
                      <a:pt x="20663" y="15443"/>
                    </a:cubicBezTo>
                    <a:cubicBezTo>
                      <a:pt x="20663" y="15443"/>
                      <a:pt x="6056" y="593"/>
                      <a:pt x="6056" y="593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51" name="AutoShape 138"/>
              <p:cNvSpPr/>
              <p:nvPr/>
            </p:nvSpPr>
            <p:spPr bwMode="auto">
              <a:xfrm>
                <a:off x="4686300" y="1652588"/>
                <a:ext cx="217488" cy="2174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437" y="2880"/>
                    </a:moveTo>
                    <a:lnTo>
                      <a:pt x="1437" y="2885"/>
                    </a:lnTo>
                    <a:cubicBezTo>
                      <a:pt x="10965" y="2885"/>
                      <a:pt x="18717" y="10637"/>
                      <a:pt x="18717" y="20165"/>
                    </a:cubicBezTo>
                    <a:lnTo>
                      <a:pt x="18720" y="20165"/>
                    </a:lnTo>
                    <a:cubicBezTo>
                      <a:pt x="18722" y="20959"/>
                      <a:pt x="19366" y="21600"/>
                      <a:pt x="20160" y="21600"/>
                    </a:cubicBezTo>
                    <a:cubicBezTo>
                      <a:pt x="20955" y="21600"/>
                      <a:pt x="21599" y="20956"/>
                      <a:pt x="21599" y="20160"/>
                    </a:cubicBezTo>
                    <a:cubicBezTo>
                      <a:pt x="21599" y="20155"/>
                      <a:pt x="21597" y="20152"/>
                      <a:pt x="21597" y="20148"/>
                    </a:cubicBezTo>
                    <a:cubicBezTo>
                      <a:pt x="21588" y="9034"/>
                      <a:pt x="12588" y="28"/>
                      <a:pt x="1476" y="8"/>
                    </a:cubicBezTo>
                    <a:cubicBezTo>
                      <a:pt x="1465" y="7"/>
                      <a:pt x="1454" y="0"/>
                      <a:pt x="1440" y="0"/>
                    </a:cubicBezTo>
                    <a:cubicBezTo>
                      <a:pt x="644" y="0"/>
                      <a:pt x="0" y="644"/>
                      <a:pt x="0" y="1440"/>
                    </a:cubicBezTo>
                    <a:cubicBezTo>
                      <a:pt x="0" y="2234"/>
                      <a:pt x="644" y="2878"/>
                      <a:pt x="1437" y="288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  <a:ea typeface="微软雅黑"/>
                  <a:sym typeface="Arial"/>
                </a:endParaRPr>
              </a:p>
            </p:txBody>
          </p:sp>
        </p:grpSp>
        <p:sp>
          <p:nvSpPr>
            <p:cNvPr id="152" name="AutoShape 139"/>
            <p:cNvSpPr/>
            <p:nvPr/>
          </p:nvSpPr>
          <p:spPr bwMode="auto">
            <a:xfrm>
              <a:off x="1933918" y="2582975"/>
              <a:ext cx="150838" cy="146196"/>
            </a:xfrm>
            <a:custGeom>
              <a:avLst/>
              <a:gdLst>
                <a:gd name="T0" fmla="+- 0 10800 104"/>
                <a:gd name="T1" fmla="*/ T0 w 21392"/>
                <a:gd name="T2" fmla="*/ 10800 h 21600"/>
                <a:gd name="T3" fmla="+- 0 10800 104"/>
                <a:gd name="T4" fmla="*/ T3 w 21392"/>
                <a:gd name="T5" fmla="*/ 10800 h 21600"/>
                <a:gd name="T6" fmla="+- 0 10800 104"/>
                <a:gd name="T7" fmla="*/ T6 w 21392"/>
                <a:gd name="T8" fmla="*/ 10800 h 21600"/>
                <a:gd name="T9" fmla="+- 0 10800 104"/>
                <a:gd name="T10" fmla="*/ T9 w 21392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392" h="21600">
                  <a:moveTo>
                    <a:pt x="15768" y="12794"/>
                  </a:moveTo>
                  <a:cubicBezTo>
                    <a:pt x="15426" y="13150"/>
                    <a:pt x="15271" y="13651"/>
                    <a:pt x="15350" y="14142"/>
                  </a:cubicBezTo>
                  <a:lnTo>
                    <a:pt x="16296" y="20031"/>
                  </a:lnTo>
                  <a:lnTo>
                    <a:pt x="11443" y="17309"/>
                  </a:lnTo>
                  <a:cubicBezTo>
                    <a:pt x="11210" y="17178"/>
                    <a:pt x="10953" y="17112"/>
                    <a:pt x="10696" y="17112"/>
                  </a:cubicBezTo>
                  <a:cubicBezTo>
                    <a:pt x="10439" y="17112"/>
                    <a:pt x="10182" y="17178"/>
                    <a:pt x="9949" y="17309"/>
                  </a:cubicBezTo>
                  <a:lnTo>
                    <a:pt x="5095" y="20031"/>
                  </a:lnTo>
                  <a:lnTo>
                    <a:pt x="6042" y="14142"/>
                  </a:lnTo>
                  <a:cubicBezTo>
                    <a:pt x="6121" y="13651"/>
                    <a:pt x="5966" y="13150"/>
                    <a:pt x="5624" y="12794"/>
                  </a:cubicBezTo>
                  <a:lnTo>
                    <a:pt x="1545" y="8550"/>
                  </a:lnTo>
                  <a:lnTo>
                    <a:pt x="7111" y="7685"/>
                  </a:lnTo>
                  <a:cubicBezTo>
                    <a:pt x="7619" y="7607"/>
                    <a:pt x="8057" y="7275"/>
                    <a:pt x="8276" y="6802"/>
                  </a:cubicBezTo>
                  <a:lnTo>
                    <a:pt x="10696" y="1568"/>
                  </a:lnTo>
                  <a:lnTo>
                    <a:pt x="13116" y="6802"/>
                  </a:lnTo>
                  <a:cubicBezTo>
                    <a:pt x="13334" y="7275"/>
                    <a:pt x="13772" y="7607"/>
                    <a:pt x="14280" y="7685"/>
                  </a:cubicBezTo>
                  <a:lnTo>
                    <a:pt x="19847" y="8550"/>
                  </a:lnTo>
                  <a:cubicBezTo>
                    <a:pt x="19847" y="8550"/>
                    <a:pt x="15768" y="12794"/>
                    <a:pt x="15768" y="12794"/>
                  </a:cubicBezTo>
                  <a:close/>
                  <a:moveTo>
                    <a:pt x="21312" y="8051"/>
                  </a:moveTo>
                  <a:cubicBezTo>
                    <a:pt x="21127" y="7495"/>
                    <a:pt x="20652" y="7088"/>
                    <a:pt x="20080" y="6999"/>
                  </a:cubicBezTo>
                  <a:lnTo>
                    <a:pt x="14514" y="6136"/>
                  </a:lnTo>
                  <a:lnTo>
                    <a:pt x="12094" y="901"/>
                  </a:lnTo>
                  <a:cubicBezTo>
                    <a:pt x="11840" y="351"/>
                    <a:pt x="11295" y="0"/>
                    <a:pt x="10696" y="0"/>
                  </a:cubicBezTo>
                  <a:cubicBezTo>
                    <a:pt x="10097" y="0"/>
                    <a:pt x="9552" y="351"/>
                    <a:pt x="9297" y="901"/>
                  </a:cubicBezTo>
                  <a:lnTo>
                    <a:pt x="6878" y="6136"/>
                  </a:lnTo>
                  <a:lnTo>
                    <a:pt x="1311" y="6999"/>
                  </a:lnTo>
                  <a:cubicBezTo>
                    <a:pt x="739" y="7088"/>
                    <a:pt x="264" y="7495"/>
                    <a:pt x="80" y="8051"/>
                  </a:cubicBezTo>
                  <a:cubicBezTo>
                    <a:pt x="-104" y="8609"/>
                    <a:pt x="35" y="9224"/>
                    <a:pt x="439" y="9644"/>
                  </a:cubicBezTo>
                  <a:lnTo>
                    <a:pt x="4518" y="13889"/>
                  </a:lnTo>
                  <a:lnTo>
                    <a:pt x="3572" y="19777"/>
                  </a:lnTo>
                  <a:cubicBezTo>
                    <a:pt x="3476" y="20370"/>
                    <a:pt x="3722" y="20966"/>
                    <a:pt x="4206" y="21313"/>
                  </a:cubicBezTo>
                  <a:cubicBezTo>
                    <a:pt x="4471" y="21503"/>
                    <a:pt x="4783" y="21600"/>
                    <a:pt x="5095" y="21600"/>
                  </a:cubicBezTo>
                  <a:cubicBezTo>
                    <a:pt x="5352" y="21600"/>
                    <a:pt x="5609" y="21534"/>
                    <a:pt x="5843" y="21404"/>
                  </a:cubicBezTo>
                  <a:lnTo>
                    <a:pt x="10696" y="18681"/>
                  </a:lnTo>
                  <a:lnTo>
                    <a:pt x="15549" y="21404"/>
                  </a:lnTo>
                  <a:cubicBezTo>
                    <a:pt x="15782" y="21534"/>
                    <a:pt x="16040" y="21600"/>
                    <a:pt x="16296" y="21600"/>
                  </a:cubicBezTo>
                  <a:cubicBezTo>
                    <a:pt x="16608" y="21600"/>
                    <a:pt x="16920" y="21503"/>
                    <a:pt x="17186" y="21313"/>
                  </a:cubicBezTo>
                  <a:cubicBezTo>
                    <a:pt x="17669" y="20966"/>
                    <a:pt x="17915" y="20370"/>
                    <a:pt x="17820" y="19777"/>
                  </a:cubicBezTo>
                  <a:lnTo>
                    <a:pt x="16873" y="13889"/>
                  </a:lnTo>
                  <a:lnTo>
                    <a:pt x="20953" y="9644"/>
                  </a:lnTo>
                  <a:cubicBezTo>
                    <a:pt x="21357" y="9224"/>
                    <a:pt x="21496" y="8609"/>
                    <a:pt x="21312" y="805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微软雅黑"/>
                <a:sym typeface="Arial"/>
              </a:endParaRPr>
            </a:p>
          </p:txBody>
        </p:sp>
        <p:grpSp>
          <p:nvGrpSpPr>
            <p:cNvPr id="153" name="Group 152"/>
            <p:cNvGrpSpPr/>
            <p:nvPr/>
          </p:nvGrpSpPr>
          <p:grpSpPr>
            <a:xfrm>
              <a:off x="2266210" y="2996469"/>
              <a:ext cx="150838" cy="117834"/>
              <a:chOff x="2581275" y="1710532"/>
              <a:chExt cx="464344" cy="362744"/>
            </a:xfrm>
            <a:solidFill>
              <a:schemeClr val="bg1"/>
            </a:solidFill>
          </p:grpSpPr>
          <p:sp>
            <p:nvSpPr>
              <p:cNvPr id="154" name="AutoShape 140"/>
              <p:cNvSpPr/>
              <p:nvPr/>
            </p:nvSpPr>
            <p:spPr bwMode="auto">
              <a:xfrm>
                <a:off x="2639219" y="1768475"/>
                <a:ext cx="290513" cy="235744"/>
              </a:xfrm>
              <a:custGeom>
                <a:avLst/>
                <a:gdLst>
                  <a:gd name="T0" fmla="+- 0 10800 376"/>
                  <a:gd name="T1" fmla="*/ T0 w 20848"/>
                  <a:gd name="T2" fmla="*/ 10800 h 21600"/>
                  <a:gd name="T3" fmla="+- 0 10800 376"/>
                  <a:gd name="T4" fmla="*/ T3 w 20848"/>
                  <a:gd name="T5" fmla="*/ 10800 h 21600"/>
                  <a:gd name="T6" fmla="+- 0 10800 376"/>
                  <a:gd name="T7" fmla="*/ T6 w 20848"/>
                  <a:gd name="T8" fmla="*/ 10800 h 21600"/>
                  <a:gd name="T9" fmla="+- 0 10800 376"/>
                  <a:gd name="T10" fmla="*/ T9 w 20848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0848" h="21600">
                    <a:moveTo>
                      <a:pt x="18728" y="19178"/>
                    </a:moveTo>
                    <a:cubicBezTo>
                      <a:pt x="13191" y="20631"/>
                      <a:pt x="7654" y="20631"/>
                      <a:pt x="2118" y="19178"/>
                    </a:cubicBezTo>
                    <a:cubicBezTo>
                      <a:pt x="678" y="13592"/>
                      <a:pt x="678" y="8008"/>
                      <a:pt x="2118" y="2421"/>
                    </a:cubicBezTo>
                    <a:cubicBezTo>
                      <a:pt x="7654" y="968"/>
                      <a:pt x="13191" y="968"/>
                      <a:pt x="18728" y="2421"/>
                    </a:cubicBezTo>
                    <a:cubicBezTo>
                      <a:pt x="20168" y="8008"/>
                      <a:pt x="20168" y="13592"/>
                      <a:pt x="18728" y="19178"/>
                    </a:cubicBezTo>
                    <a:moveTo>
                      <a:pt x="18938" y="1116"/>
                    </a:moveTo>
                    <a:cubicBezTo>
                      <a:pt x="16114" y="375"/>
                      <a:pt x="13249" y="0"/>
                      <a:pt x="10423" y="0"/>
                    </a:cubicBezTo>
                    <a:cubicBezTo>
                      <a:pt x="7597" y="0"/>
                      <a:pt x="4732" y="375"/>
                      <a:pt x="1908" y="1116"/>
                    </a:cubicBezTo>
                    <a:cubicBezTo>
                      <a:pt x="1543" y="1213"/>
                      <a:pt x="1244" y="1552"/>
                      <a:pt x="1127" y="2004"/>
                    </a:cubicBezTo>
                    <a:cubicBezTo>
                      <a:pt x="-376" y="7841"/>
                      <a:pt x="-376" y="13759"/>
                      <a:pt x="1127" y="19593"/>
                    </a:cubicBezTo>
                    <a:cubicBezTo>
                      <a:pt x="1244" y="20047"/>
                      <a:pt x="1543" y="20386"/>
                      <a:pt x="1908" y="20482"/>
                    </a:cubicBezTo>
                    <a:cubicBezTo>
                      <a:pt x="4732" y="21224"/>
                      <a:pt x="7597" y="21600"/>
                      <a:pt x="10423" y="21600"/>
                    </a:cubicBezTo>
                    <a:cubicBezTo>
                      <a:pt x="13249" y="21600"/>
                      <a:pt x="16114" y="21224"/>
                      <a:pt x="18938" y="20482"/>
                    </a:cubicBezTo>
                    <a:cubicBezTo>
                      <a:pt x="19303" y="20386"/>
                      <a:pt x="19602" y="20047"/>
                      <a:pt x="19719" y="19593"/>
                    </a:cubicBezTo>
                    <a:cubicBezTo>
                      <a:pt x="21223" y="13759"/>
                      <a:pt x="21223" y="7841"/>
                      <a:pt x="19719" y="2004"/>
                    </a:cubicBezTo>
                    <a:cubicBezTo>
                      <a:pt x="19602" y="1552"/>
                      <a:pt x="19303" y="1213"/>
                      <a:pt x="18938" y="1116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55" name="AutoShape 141"/>
              <p:cNvSpPr/>
              <p:nvPr/>
            </p:nvSpPr>
            <p:spPr bwMode="auto">
              <a:xfrm>
                <a:off x="2581275" y="1710532"/>
                <a:ext cx="464344" cy="362744"/>
              </a:xfrm>
              <a:custGeom>
                <a:avLst/>
                <a:gdLst>
                  <a:gd name="T0" fmla="+- 0 10800 252"/>
                  <a:gd name="T1" fmla="*/ T0 w 21096"/>
                  <a:gd name="T2" fmla="*/ 10800 h 21600"/>
                  <a:gd name="T3" fmla="+- 0 10800 252"/>
                  <a:gd name="T4" fmla="*/ T3 w 21096"/>
                  <a:gd name="T5" fmla="*/ 10800 h 21600"/>
                  <a:gd name="T6" fmla="+- 0 10800 252"/>
                  <a:gd name="T7" fmla="*/ T6 w 21096"/>
                  <a:gd name="T8" fmla="*/ 10800 h 21600"/>
                  <a:gd name="T9" fmla="+- 0 10800 252"/>
                  <a:gd name="T10" fmla="*/ T9 w 21096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096" h="21600">
                    <a:moveTo>
                      <a:pt x="19056" y="18331"/>
                    </a:moveTo>
                    <a:cubicBezTo>
                      <a:pt x="13383" y="19233"/>
                      <a:pt x="7711" y="19233"/>
                      <a:pt x="2038" y="18331"/>
                    </a:cubicBezTo>
                    <a:cubicBezTo>
                      <a:pt x="1074" y="13022"/>
                      <a:pt x="1074" y="7713"/>
                      <a:pt x="2038" y="2404"/>
                    </a:cubicBezTo>
                    <a:cubicBezTo>
                      <a:pt x="7711" y="1502"/>
                      <a:pt x="13383" y="1502"/>
                      <a:pt x="19056" y="2404"/>
                    </a:cubicBezTo>
                    <a:cubicBezTo>
                      <a:pt x="20021" y="7713"/>
                      <a:pt x="20021" y="13022"/>
                      <a:pt x="19056" y="18331"/>
                    </a:cubicBezTo>
                    <a:moveTo>
                      <a:pt x="20338" y="2005"/>
                    </a:moveTo>
                    <a:cubicBezTo>
                      <a:pt x="20211" y="1301"/>
                      <a:pt x="19762" y="776"/>
                      <a:pt x="19215" y="689"/>
                    </a:cubicBezTo>
                    <a:cubicBezTo>
                      <a:pt x="16339" y="232"/>
                      <a:pt x="13423" y="0"/>
                      <a:pt x="10547" y="0"/>
                    </a:cubicBezTo>
                    <a:cubicBezTo>
                      <a:pt x="7671" y="0"/>
                      <a:pt x="4755" y="232"/>
                      <a:pt x="1879" y="689"/>
                    </a:cubicBezTo>
                    <a:cubicBezTo>
                      <a:pt x="1332" y="776"/>
                      <a:pt x="883" y="1301"/>
                      <a:pt x="756" y="2005"/>
                    </a:cubicBezTo>
                    <a:cubicBezTo>
                      <a:pt x="-252" y="7553"/>
                      <a:pt x="-252" y="13181"/>
                      <a:pt x="756" y="18731"/>
                    </a:cubicBezTo>
                    <a:cubicBezTo>
                      <a:pt x="883" y="19434"/>
                      <a:pt x="1332" y="19959"/>
                      <a:pt x="1879" y="20046"/>
                    </a:cubicBezTo>
                    <a:cubicBezTo>
                      <a:pt x="3265" y="20266"/>
                      <a:pt x="4660" y="20429"/>
                      <a:pt x="6055" y="20544"/>
                    </a:cubicBezTo>
                    <a:cubicBezTo>
                      <a:pt x="5979" y="20606"/>
                      <a:pt x="5931" y="20670"/>
                      <a:pt x="5931" y="20735"/>
                    </a:cubicBezTo>
                    <a:cubicBezTo>
                      <a:pt x="5931" y="21213"/>
                      <a:pt x="7997" y="21599"/>
                      <a:pt x="10547" y="21599"/>
                    </a:cubicBezTo>
                    <a:cubicBezTo>
                      <a:pt x="13097" y="21599"/>
                      <a:pt x="15164" y="21213"/>
                      <a:pt x="15164" y="20735"/>
                    </a:cubicBezTo>
                    <a:cubicBezTo>
                      <a:pt x="15164" y="20670"/>
                      <a:pt x="15115" y="20606"/>
                      <a:pt x="15040" y="20544"/>
                    </a:cubicBezTo>
                    <a:cubicBezTo>
                      <a:pt x="16434" y="20429"/>
                      <a:pt x="17830" y="20266"/>
                      <a:pt x="19215" y="20046"/>
                    </a:cubicBezTo>
                    <a:cubicBezTo>
                      <a:pt x="19762" y="19959"/>
                      <a:pt x="20211" y="19434"/>
                      <a:pt x="20338" y="18731"/>
                    </a:cubicBezTo>
                    <a:cubicBezTo>
                      <a:pt x="21347" y="13181"/>
                      <a:pt x="21347" y="7553"/>
                      <a:pt x="20338" y="2005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56" name="AutoShape 142"/>
              <p:cNvSpPr/>
              <p:nvPr/>
            </p:nvSpPr>
            <p:spPr bwMode="auto">
              <a:xfrm>
                <a:off x="2944019" y="1783557"/>
                <a:ext cx="43656" cy="4286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7200"/>
                    </a:moveTo>
                    <a:cubicBezTo>
                      <a:pt x="12779" y="7200"/>
                      <a:pt x="14399" y="8820"/>
                      <a:pt x="14399" y="10800"/>
                    </a:cubicBezTo>
                    <a:cubicBezTo>
                      <a:pt x="14399" y="12779"/>
                      <a:pt x="12779" y="14400"/>
                      <a:pt x="10800" y="14400"/>
                    </a:cubicBezTo>
                    <a:cubicBezTo>
                      <a:pt x="8820" y="14400"/>
                      <a:pt x="7199" y="12779"/>
                      <a:pt x="7199" y="10800"/>
                    </a:cubicBezTo>
                    <a:cubicBezTo>
                      <a:pt x="7199" y="8820"/>
                      <a:pt x="8820" y="7200"/>
                      <a:pt x="10800" y="7200"/>
                    </a:cubicBezTo>
                    <a:moveTo>
                      <a:pt x="10800" y="21599"/>
                    </a:moveTo>
                    <a:cubicBezTo>
                      <a:pt x="16762" y="21599"/>
                      <a:pt x="21600" y="16762"/>
                      <a:pt x="21600" y="10800"/>
                    </a:cubicBezTo>
                    <a:cubicBezTo>
                      <a:pt x="21600" y="4837"/>
                      <a:pt x="16762" y="0"/>
                      <a:pt x="10800" y="0"/>
                    </a:cubicBezTo>
                    <a:cubicBezTo>
                      <a:pt x="4837" y="0"/>
                      <a:pt x="0" y="4837"/>
                      <a:pt x="0" y="10800"/>
                    </a:cubicBezTo>
                    <a:cubicBezTo>
                      <a:pt x="0" y="16762"/>
                      <a:pt x="4837" y="21599"/>
                      <a:pt x="10800" y="21599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57" name="AutoShape 143"/>
              <p:cNvSpPr/>
              <p:nvPr/>
            </p:nvSpPr>
            <p:spPr bwMode="auto">
              <a:xfrm>
                <a:off x="2929732" y="1971675"/>
                <a:ext cx="57944" cy="1508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899" y="0"/>
                    </a:moveTo>
                    <a:lnTo>
                      <a:pt x="2699" y="0"/>
                    </a:lnTo>
                    <a:cubicBezTo>
                      <a:pt x="1210" y="0"/>
                      <a:pt x="0" y="4841"/>
                      <a:pt x="0" y="10800"/>
                    </a:cubicBezTo>
                    <a:cubicBezTo>
                      <a:pt x="0" y="16758"/>
                      <a:pt x="1210" y="21599"/>
                      <a:pt x="2699" y="21599"/>
                    </a:cubicBezTo>
                    <a:lnTo>
                      <a:pt x="18899" y="21599"/>
                    </a:lnTo>
                    <a:cubicBezTo>
                      <a:pt x="20389" y="21599"/>
                      <a:pt x="21600" y="16758"/>
                      <a:pt x="21600" y="10800"/>
                    </a:cubicBezTo>
                    <a:cubicBezTo>
                      <a:pt x="21600" y="4841"/>
                      <a:pt x="20389" y="0"/>
                      <a:pt x="18899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58" name="AutoShape 144"/>
              <p:cNvSpPr/>
              <p:nvPr/>
            </p:nvSpPr>
            <p:spPr bwMode="auto">
              <a:xfrm>
                <a:off x="2944019" y="1928019"/>
                <a:ext cx="58738" cy="1508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899" y="0"/>
                    </a:moveTo>
                    <a:lnTo>
                      <a:pt x="2699" y="0"/>
                    </a:lnTo>
                    <a:cubicBezTo>
                      <a:pt x="1210" y="0"/>
                      <a:pt x="0" y="4841"/>
                      <a:pt x="0" y="10800"/>
                    </a:cubicBezTo>
                    <a:cubicBezTo>
                      <a:pt x="0" y="16758"/>
                      <a:pt x="1210" y="21599"/>
                      <a:pt x="2699" y="21599"/>
                    </a:cubicBezTo>
                    <a:lnTo>
                      <a:pt x="18899" y="21599"/>
                    </a:lnTo>
                    <a:cubicBezTo>
                      <a:pt x="20389" y="21599"/>
                      <a:pt x="21600" y="16758"/>
                      <a:pt x="21600" y="10800"/>
                    </a:cubicBezTo>
                    <a:cubicBezTo>
                      <a:pt x="21600" y="4841"/>
                      <a:pt x="20389" y="0"/>
                      <a:pt x="18899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59" name="AutoShape 145"/>
              <p:cNvSpPr/>
              <p:nvPr/>
            </p:nvSpPr>
            <p:spPr bwMode="auto">
              <a:xfrm>
                <a:off x="2944019" y="1885157"/>
                <a:ext cx="58738" cy="142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899" y="0"/>
                    </a:moveTo>
                    <a:lnTo>
                      <a:pt x="2699" y="0"/>
                    </a:lnTo>
                    <a:cubicBezTo>
                      <a:pt x="1210" y="0"/>
                      <a:pt x="0" y="4841"/>
                      <a:pt x="0" y="10800"/>
                    </a:cubicBezTo>
                    <a:cubicBezTo>
                      <a:pt x="0" y="16758"/>
                      <a:pt x="1210" y="21599"/>
                      <a:pt x="2699" y="21599"/>
                    </a:cubicBezTo>
                    <a:lnTo>
                      <a:pt x="18899" y="21599"/>
                    </a:lnTo>
                    <a:cubicBezTo>
                      <a:pt x="20389" y="21599"/>
                      <a:pt x="21600" y="16758"/>
                      <a:pt x="21600" y="10800"/>
                    </a:cubicBezTo>
                    <a:cubicBezTo>
                      <a:pt x="21600" y="4841"/>
                      <a:pt x="20389" y="0"/>
                      <a:pt x="18899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60" name="AutoShape 146"/>
              <p:cNvSpPr/>
              <p:nvPr/>
            </p:nvSpPr>
            <p:spPr bwMode="auto">
              <a:xfrm>
                <a:off x="2697957" y="1826419"/>
                <a:ext cx="86519" cy="61119"/>
              </a:xfrm>
              <a:custGeom>
                <a:avLst/>
                <a:gdLst>
                  <a:gd name="T0" fmla="+- 0 10822 44"/>
                  <a:gd name="T1" fmla="*/ T0 w 21556"/>
                  <a:gd name="T2" fmla="+- 0 10826 53"/>
                  <a:gd name="T3" fmla="*/ 10826 h 21547"/>
                  <a:gd name="T4" fmla="+- 0 10822 44"/>
                  <a:gd name="T5" fmla="*/ T4 w 21556"/>
                  <a:gd name="T6" fmla="+- 0 10826 53"/>
                  <a:gd name="T7" fmla="*/ 10826 h 21547"/>
                  <a:gd name="T8" fmla="+- 0 10822 44"/>
                  <a:gd name="T9" fmla="*/ T8 w 21556"/>
                  <a:gd name="T10" fmla="+- 0 10826 53"/>
                  <a:gd name="T11" fmla="*/ 10826 h 21547"/>
                  <a:gd name="T12" fmla="+- 0 10822 44"/>
                  <a:gd name="T13" fmla="*/ T12 w 21556"/>
                  <a:gd name="T14" fmla="+- 0 10826 53"/>
                  <a:gd name="T15" fmla="*/ 10826 h 2154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556" h="21547">
                    <a:moveTo>
                      <a:pt x="19751" y="2"/>
                    </a:moveTo>
                    <a:lnTo>
                      <a:pt x="3200" y="1845"/>
                    </a:lnTo>
                    <a:cubicBezTo>
                      <a:pt x="2215" y="2010"/>
                      <a:pt x="1272" y="3284"/>
                      <a:pt x="1106" y="4676"/>
                    </a:cubicBezTo>
                    <a:lnTo>
                      <a:pt x="1" y="18986"/>
                    </a:lnTo>
                    <a:cubicBezTo>
                      <a:pt x="-44" y="20398"/>
                      <a:pt x="724" y="21547"/>
                      <a:pt x="1712" y="21547"/>
                    </a:cubicBezTo>
                    <a:cubicBezTo>
                      <a:pt x="2698" y="21547"/>
                      <a:pt x="3542" y="20398"/>
                      <a:pt x="3582" y="18978"/>
                    </a:cubicBezTo>
                    <a:lnTo>
                      <a:pt x="4185" y="9251"/>
                    </a:lnTo>
                    <a:cubicBezTo>
                      <a:pt x="4319" y="7849"/>
                      <a:pt x="5235" y="6592"/>
                      <a:pt x="6220" y="6447"/>
                    </a:cubicBezTo>
                    <a:lnTo>
                      <a:pt x="19751" y="5128"/>
                    </a:lnTo>
                    <a:cubicBezTo>
                      <a:pt x="20743" y="5078"/>
                      <a:pt x="21556" y="3884"/>
                      <a:pt x="21556" y="2467"/>
                    </a:cubicBezTo>
                    <a:cubicBezTo>
                      <a:pt x="21556" y="1055"/>
                      <a:pt x="20743" y="-53"/>
                      <a:pt x="19751" y="2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  <a:ea typeface="微软雅黑"/>
                  <a:sym typeface="Arial"/>
                </a:endParaRPr>
              </a:p>
            </p:txBody>
          </p:sp>
        </p:grpSp>
        <p:grpSp>
          <p:nvGrpSpPr>
            <p:cNvPr id="161" name="Group 160"/>
            <p:cNvGrpSpPr/>
            <p:nvPr/>
          </p:nvGrpSpPr>
          <p:grpSpPr>
            <a:xfrm>
              <a:off x="1880063" y="4601220"/>
              <a:ext cx="182320" cy="159880"/>
              <a:chOff x="1640798" y="2149003"/>
              <a:chExt cx="464344" cy="407194"/>
            </a:xfrm>
            <a:solidFill>
              <a:schemeClr val="bg1"/>
            </a:solidFill>
          </p:grpSpPr>
          <p:sp>
            <p:nvSpPr>
              <p:cNvPr id="162" name="AutoShape 147"/>
              <p:cNvSpPr/>
              <p:nvPr/>
            </p:nvSpPr>
            <p:spPr bwMode="auto">
              <a:xfrm>
                <a:off x="1640798" y="2149003"/>
                <a:ext cx="464344" cy="407194"/>
              </a:xfrm>
              <a:custGeom>
                <a:avLst/>
                <a:gdLst>
                  <a:gd name="T0" fmla="+- 0 10800 597"/>
                  <a:gd name="T1" fmla="*/ T0 w 20407"/>
                  <a:gd name="T2" fmla="+- 0 11028 672"/>
                  <a:gd name="T3" fmla="*/ 11028 h 20712"/>
                  <a:gd name="T4" fmla="+- 0 10800 597"/>
                  <a:gd name="T5" fmla="*/ T4 w 20407"/>
                  <a:gd name="T6" fmla="+- 0 11028 672"/>
                  <a:gd name="T7" fmla="*/ 11028 h 20712"/>
                  <a:gd name="T8" fmla="+- 0 10800 597"/>
                  <a:gd name="T9" fmla="*/ T8 w 20407"/>
                  <a:gd name="T10" fmla="+- 0 11028 672"/>
                  <a:gd name="T11" fmla="*/ 11028 h 20712"/>
                  <a:gd name="T12" fmla="+- 0 10800 597"/>
                  <a:gd name="T13" fmla="*/ T12 w 20407"/>
                  <a:gd name="T14" fmla="+- 0 11028 672"/>
                  <a:gd name="T15" fmla="*/ 11028 h 2071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0407" h="20712">
                    <a:moveTo>
                      <a:pt x="17706" y="10922"/>
                    </a:moveTo>
                    <a:lnTo>
                      <a:pt x="10657" y="19017"/>
                    </a:lnTo>
                    <a:cubicBezTo>
                      <a:pt x="10407" y="19305"/>
                      <a:pt x="9998" y="19305"/>
                      <a:pt x="9748" y="19017"/>
                    </a:cubicBezTo>
                    <a:lnTo>
                      <a:pt x="2699" y="10922"/>
                    </a:lnTo>
                    <a:cubicBezTo>
                      <a:pt x="817" y="8762"/>
                      <a:pt x="817" y="5247"/>
                      <a:pt x="2699" y="3087"/>
                    </a:cubicBezTo>
                    <a:cubicBezTo>
                      <a:pt x="4512" y="1004"/>
                      <a:pt x="7429" y="931"/>
                      <a:pt x="9338" y="2923"/>
                    </a:cubicBezTo>
                    <a:lnTo>
                      <a:pt x="10202" y="3825"/>
                    </a:lnTo>
                    <a:lnTo>
                      <a:pt x="11067" y="2923"/>
                    </a:lnTo>
                    <a:cubicBezTo>
                      <a:pt x="12976" y="931"/>
                      <a:pt x="15893" y="1004"/>
                      <a:pt x="17706" y="3087"/>
                    </a:cubicBezTo>
                    <a:cubicBezTo>
                      <a:pt x="19588" y="5247"/>
                      <a:pt x="19588" y="8762"/>
                      <a:pt x="17706" y="10922"/>
                    </a:cubicBezTo>
                    <a:moveTo>
                      <a:pt x="18616" y="2043"/>
                    </a:moveTo>
                    <a:cubicBezTo>
                      <a:pt x="16301" y="-617"/>
                      <a:pt x="12601" y="-672"/>
                      <a:pt x="10202" y="1830"/>
                    </a:cubicBezTo>
                    <a:cubicBezTo>
                      <a:pt x="7805" y="-672"/>
                      <a:pt x="4104" y="-617"/>
                      <a:pt x="1789" y="2043"/>
                    </a:cubicBezTo>
                    <a:cubicBezTo>
                      <a:pt x="-597" y="4783"/>
                      <a:pt x="-597" y="9226"/>
                      <a:pt x="1789" y="11967"/>
                    </a:cubicBezTo>
                    <a:cubicBezTo>
                      <a:pt x="2470" y="12750"/>
                      <a:pt x="8838" y="20061"/>
                      <a:pt x="8838" y="20061"/>
                    </a:cubicBezTo>
                    <a:cubicBezTo>
                      <a:pt x="9592" y="20928"/>
                      <a:pt x="10812" y="20928"/>
                      <a:pt x="11567" y="20061"/>
                    </a:cubicBezTo>
                    <a:cubicBezTo>
                      <a:pt x="11567" y="20061"/>
                      <a:pt x="18539" y="12056"/>
                      <a:pt x="18616" y="11967"/>
                    </a:cubicBezTo>
                    <a:cubicBezTo>
                      <a:pt x="21003" y="9226"/>
                      <a:pt x="21003" y="4783"/>
                      <a:pt x="18616" y="2043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63" name="AutoShape 148"/>
              <p:cNvSpPr/>
              <p:nvPr/>
            </p:nvSpPr>
            <p:spPr bwMode="auto">
              <a:xfrm>
                <a:off x="1713029" y="2222028"/>
                <a:ext cx="69056" cy="6905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326" y="0"/>
                    </a:moveTo>
                    <a:cubicBezTo>
                      <a:pt x="19317" y="0"/>
                      <a:pt x="19317" y="4"/>
                      <a:pt x="19308" y="4"/>
                    </a:cubicBezTo>
                    <a:cubicBezTo>
                      <a:pt x="8643" y="13"/>
                      <a:pt x="0" y="8659"/>
                      <a:pt x="0" y="19326"/>
                    </a:cubicBezTo>
                    <a:cubicBezTo>
                      <a:pt x="0" y="20580"/>
                      <a:pt x="1019" y="21600"/>
                      <a:pt x="2273" y="21600"/>
                    </a:cubicBezTo>
                    <a:cubicBezTo>
                      <a:pt x="3528" y="21600"/>
                      <a:pt x="4547" y="20580"/>
                      <a:pt x="4547" y="19326"/>
                    </a:cubicBezTo>
                    <a:lnTo>
                      <a:pt x="4547" y="19321"/>
                    </a:lnTo>
                    <a:cubicBezTo>
                      <a:pt x="4547" y="11164"/>
                      <a:pt x="11164" y="4547"/>
                      <a:pt x="19321" y="4547"/>
                    </a:cubicBezTo>
                    <a:lnTo>
                      <a:pt x="19326" y="4547"/>
                    </a:lnTo>
                    <a:cubicBezTo>
                      <a:pt x="20580" y="4547"/>
                      <a:pt x="21599" y="3528"/>
                      <a:pt x="21599" y="2273"/>
                    </a:cubicBezTo>
                    <a:cubicBezTo>
                      <a:pt x="21599" y="1019"/>
                      <a:pt x="20580" y="0"/>
                      <a:pt x="19326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  <a:ea typeface="微软雅黑"/>
                  <a:sym typeface="Arial"/>
                </a:endParaRPr>
              </a:p>
            </p:txBody>
          </p:sp>
        </p:grpSp>
        <p:sp>
          <p:nvSpPr>
            <p:cNvPr id="164" name="AutoShape 149"/>
            <p:cNvSpPr/>
            <p:nvPr/>
          </p:nvSpPr>
          <p:spPr bwMode="auto">
            <a:xfrm>
              <a:off x="1677689" y="3519197"/>
              <a:ext cx="182320" cy="13120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537" y="19720"/>
                  </a:moveTo>
                  <a:lnTo>
                    <a:pt x="16537" y="19721"/>
                  </a:lnTo>
                  <a:lnTo>
                    <a:pt x="4387" y="19721"/>
                  </a:lnTo>
                  <a:cubicBezTo>
                    <a:pt x="2713" y="19720"/>
                    <a:pt x="1350" y="17824"/>
                    <a:pt x="1350" y="15494"/>
                  </a:cubicBezTo>
                  <a:cubicBezTo>
                    <a:pt x="1350" y="13992"/>
                    <a:pt x="1918" y="12635"/>
                    <a:pt x="2871" y="11862"/>
                  </a:cubicBezTo>
                  <a:cubicBezTo>
                    <a:pt x="3797" y="11123"/>
                    <a:pt x="3860" y="10975"/>
                    <a:pt x="3472" y="9647"/>
                  </a:cubicBezTo>
                  <a:cubicBezTo>
                    <a:pt x="3406" y="9374"/>
                    <a:pt x="3375" y="9136"/>
                    <a:pt x="3375" y="8921"/>
                  </a:cubicBezTo>
                  <a:cubicBezTo>
                    <a:pt x="3375" y="7626"/>
                    <a:pt x="4131" y="6573"/>
                    <a:pt x="5062" y="6573"/>
                  </a:cubicBezTo>
                  <a:cubicBezTo>
                    <a:pt x="5062" y="6573"/>
                    <a:pt x="5505" y="6529"/>
                    <a:pt x="5976" y="6789"/>
                  </a:cubicBezTo>
                  <a:cubicBezTo>
                    <a:pt x="6750" y="7219"/>
                    <a:pt x="6834" y="6808"/>
                    <a:pt x="7200" y="5701"/>
                  </a:cubicBezTo>
                  <a:cubicBezTo>
                    <a:pt x="7974" y="3380"/>
                    <a:pt x="9652" y="1878"/>
                    <a:pt x="11475" y="1878"/>
                  </a:cubicBezTo>
                  <a:cubicBezTo>
                    <a:pt x="13905" y="1878"/>
                    <a:pt x="15914" y="4435"/>
                    <a:pt x="16148" y="7826"/>
                  </a:cubicBezTo>
                  <a:cubicBezTo>
                    <a:pt x="16231" y="9171"/>
                    <a:pt x="16231" y="9171"/>
                    <a:pt x="17239" y="9491"/>
                  </a:cubicBezTo>
                  <a:cubicBezTo>
                    <a:pt x="18984" y="9955"/>
                    <a:pt x="20250" y="12085"/>
                    <a:pt x="20250" y="14555"/>
                  </a:cubicBezTo>
                  <a:cubicBezTo>
                    <a:pt x="20250" y="17404"/>
                    <a:pt x="18585" y="19720"/>
                    <a:pt x="16537" y="19720"/>
                  </a:cubicBezTo>
                  <a:moveTo>
                    <a:pt x="17492" y="7647"/>
                  </a:moveTo>
                  <a:cubicBezTo>
                    <a:pt x="17196" y="3362"/>
                    <a:pt x="14632" y="0"/>
                    <a:pt x="11475" y="0"/>
                  </a:cubicBezTo>
                  <a:cubicBezTo>
                    <a:pt x="9031" y="0"/>
                    <a:pt x="6939" y="2017"/>
                    <a:pt x="5976" y="4911"/>
                  </a:cubicBezTo>
                  <a:cubicBezTo>
                    <a:pt x="5685" y="4784"/>
                    <a:pt x="5383" y="4695"/>
                    <a:pt x="5062" y="4695"/>
                  </a:cubicBezTo>
                  <a:cubicBezTo>
                    <a:pt x="3385" y="4695"/>
                    <a:pt x="2025" y="6589"/>
                    <a:pt x="2025" y="8921"/>
                  </a:cubicBezTo>
                  <a:cubicBezTo>
                    <a:pt x="2025" y="9385"/>
                    <a:pt x="2092" y="9824"/>
                    <a:pt x="2191" y="10240"/>
                  </a:cubicBezTo>
                  <a:cubicBezTo>
                    <a:pt x="886" y="11298"/>
                    <a:pt x="0" y="13242"/>
                    <a:pt x="0" y="15494"/>
                  </a:cubicBezTo>
                  <a:cubicBezTo>
                    <a:pt x="0" y="18866"/>
                    <a:pt x="1964" y="21599"/>
                    <a:pt x="4387" y="21599"/>
                  </a:cubicBezTo>
                  <a:lnTo>
                    <a:pt x="4387" y="21600"/>
                  </a:lnTo>
                  <a:lnTo>
                    <a:pt x="16537" y="21600"/>
                  </a:lnTo>
                  <a:lnTo>
                    <a:pt x="16537" y="21599"/>
                  </a:lnTo>
                  <a:cubicBezTo>
                    <a:pt x="19334" y="21599"/>
                    <a:pt x="21599" y="18446"/>
                    <a:pt x="21599" y="14555"/>
                  </a:cubicBezTo>
                  <a:cubicBezTo>
                    <a:pt x="21599" y="11120"/>
                    <a:pt x="19831" y="8269"/>
                    <a:pt x="17492" y="764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65" name="AutoShape 4"/>
            <p:cNvSpPr/>
            <p:nvPr/>
          </p:nvSpPr>
          <p:spPr bwMode="auto">
            <a:xfrm>
              <a:off x="2890753" y="3789301"/>
              <a:ext cx="286112" cy="28712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7428" y="17466"/>
                  </a:moveTo>
                  <a:cubicBezTo>
                    <a:pt x="16669" y="16923"/>
                    <a:pt x="15846" y="16465"/>
                    <a:pt x="14963" y="16121"/>
                  </a:cubicBezTo>
                  <a:cubicBezTo>
                    <a:pt x="15595" y="14609"/>
                    <a:pt x="15967" y="12928"/>
                    <a:pt x="16010" y="11148"/>
                  </a:cubicBezTo>
                  <a:lnTo>
                    <a:pt x="20188" y="11148"/>
                  </a:lnTo>
                  <a:cubicBezTo>
                    <a:pt x="20097" y="13612"/>
                    <a:pt x="19065" y="15838"/>
                    <a:pt x="17428" y="17466"/>
                  </a:cubicBezTo>
                  <a:moveTo>
                    <a:pt x="1411" y="11148"/>
                  </a:moveTo>
                  <a:lnTo>
                    <a:pt x="5589" y="11148"/>
                  </a:lnTo>
                  <a:cubicBezTo>
                    <a:pt x="5632" y="12928"/>
                    <a:pt x="6004" y="14609"/>
                    <a:pt x="6636" y="16121"/>
                  </a:cubicBezTo>
                  <a:cubicBezTo>
                    <a:pt x="5753" y="16465"/>
                    <a:pt x="4931" y="16923"/>
                    <a:pt x="4171" y="17466"/>
                  </a:cubicBezTo>
                  <a:cubicBezTo>
                    <a:pt x="2534" y="15838"/>
                    <a:pt x="1502" y="13612"/>
                    <a:pt x="1411" y="11148"/>
                  </a:cubicBezTo>
                  <a:moveTo>
                    <a:pt x="3785" y="4553"/>
                  </a:moveTo>
                  <a:cubicBezTo>
                    <a:pt x="4579" y="5170"/>
                    <a:pt x="5448" y="5691"/>
                    <a:pt x="6388" y="6084"/>
                  </a:cubicBezTo>
                  <a:cubicBezTo>
                    <a:pt x="5901" y="7433"/>
                    <a:pt x="5627" y="8908"/>
                    <a:pt x="5589" y="10451"/>
                  </a:cubicBezTo>
                  <a:lnTo>
                    <a:pt x="1411" y="10451"/>
                  </a:lnTo>
                  <a:cubicBezTo>
                    <a:pt x="1494" y="8190"/>
                    <a:pt x="2376" y="6135"/>
                    <a:pt x="3785" y="4553"/>
                  </a:cubicBezTo>
                  <a:moveTo>
                    <a:pt x="11148" y="10451"/>
                  </a:moveTo>
                  <a:lnTo>
                    <a:pt x="11148" y="6950"/>
                  </a:lnTo>
                  <a:cubicBezTo>
                    <a:pt x="12339" y="6913"/>
                    <a:pt x="13484" y="6696"/>
                    <a:pt x="14558" y="6324"/>
                  </a:cubicBezTo>
                  <a:cubicBezTo>
                    <a:pt x="15018" y="7598"/>
                    <a:pt x="15276" y="8992"/>
                    <a:pt x="15314" y="10451"/>
                  </a:cubicBezTo>
                  <a:cubicBezTo>
                    <a:pt x="15314" y="10451"/>
                    <a:pt x="11148" y="10451"/>
                    <a:pt x="11148" y="10451"/>
                  </a:cubicBezTo>
                  <a:close/>
                  <a:moveTo>
                    <a:pt x="14311" y="15882"/>
                  </a:moveTo>
                  <a:cubicBezTo>
                    <a:pt x="13309" y="15559"/>
                    <a:pt x="12247" y="15380"/>
                    <a:pt x="11148" y="15346"/>
                  </a:cubicBezTo>
                  <a:lnTo>
                    <a:pt x="11148" y="11148"/>
                  </a:lnTo>
                  <a:lnTo>
                    <a:pt x="15314" y="11148"/>
                  </a:lnTo>
                  <a:cubicBezTo>
                    <a:pt x="15270" y="12844"/>
                    <a:pt x="14914" y="14445"/>
                    <a:pt x="14311" y="15882"/>
                  </a:cubicBezTo>
                  <a:moveTo>
                    <a:pt x="14683" y="16757"/>
                  </a:moveTo>
                  <a:cubicBezTo>
                    <a:pt x="15476" y="17063"/>
                    <a:pt x="16218" y="17466"/>
                    <a:pt x="16904" y="17941"/>
                  </a:cubicBezTo>
                  <a:cubicBezTo>
                    <a:pt x="15632" y="19031"/>
                    <a:pt x="14067" y="19781"/>
                    <a:pt x="12344" y="20068"/>
                  </a:cubicBezTo>
                  <a:cubicBezTo>
                    <a:pt x="13280" y="19136"/>
                    <a:pt x="14076" y="18017"/>
                    <a:pt x="14683" y="16757"/>
                  </a:cubicBezTo>
                  <a:moveTo>
                    <a:pt x="11148" y="20188"/>
                  </a:moveTo>
                  <a:lnTo>
                    <a:pt x="11148" y="16043"/>
                  </a:lnTo>
                  <a:cubicBezTo>
                    <a:pt x="12146" y="16075"/>
                    <a:pt x="13113" y="16231"/>
                    <a:pt x="14025" y="16516"/>
                  </a:cubicBezTo>
                  <a:cubicBezTo>
                    <a:pt x="13314" y="17970"/>
                    <a:pt x="12343" y="19223"/>
                    <a:pt x="11185" y="20186"/>
                  </a:cubicBezTo>
                  <a:cubicBezTo>
                    <a:pt x="11185" y="20186"/>
                    <a:pt x="11148" y="20188"/>
                    <a:pt x="11148" y="20188"/>
                  </a:cubicBezTo>
                  <a:close/>
                  <a:moveTo>
                    <a:pt x="9255" y="20068"/>
                  </a:moveTo>
                  <a:cubicBezTo>
                    <a:pt x="7532" y="19781"/>
                    <a:pt x="5967" y="19031"/>
                    <a:pt x="4695" y="17941"/>
                  </a:cubicBezTo>
                  <a:cubicBezTo>
                    <a:pt x="5381" y="17466"/>
                    <a:pt x="6123" y="17063"/>
                    <a:pt x="6916" y="16757"/>
                  </a:cubicBezTo>
                  <a:cubicBezTo>
                    <a:pt x="7523" y="18017"/>
                    <a:pt x="8319" y="19136"/>
                    <a:pt x="9255" y="20068"/>
                  </a:cubicBezTo>
                  <a:moveTo>
                    <a:pt x="10451" y="11148"/>
                  </a:moveTo>
                  <a:lnTo>
                    <a:pt x="10451" y="15346"/>
                  </a:lnTo>
                  <a:cubicBezTo>
                    <a:pt x="9352" y="15380"/>
                    <a:pt x="8290" y="15559"/>
                    <a:pt x="7288" y="15882"/>
                  </a:cubicBezTo>
                  <a:cubicBezTo>
                    <a:pt x="6685" y="14445"/>
                    <a:pt x="6329" y="12844"/>
                    <a:pt x="6285" y="11148"/>
                  </a:cubicBezTo>
                  <a:cubicBezTo>
                    <a:pt x="6285" y="11148"/>
                    <a:pt x="10451" y="11148"/>
                    <a:pt x="10451" y="11148"/>
                  </a:cubicBezTo>
                  <a:close/>
                  <a:moveTo>
                    <a:pt x="7041" y="6324"/>
                  </a:moveTo>
                  <a:cubicBezTo>
                    <a:pt x="8115" y="6696"/>
                    <a:pt x="9260" y="6913"/>
                    <a:pt x="10451" y="6950"/>
                  </a:cubicBezTo>
                  <a:lnTo>
                    <a:pt x="10451" y="10451"/>
                  </a:lnTo>
                  <a:lnTo>
                    <a:pt x="6285" y="10451"/>
                  </a:lnTo>
                  <a:cubicBezTo>
                    <a:pt x="6324" y="8992"/>
                    <a:pt x="6581" y="7598"/>
                    <a:pt x="7041" y="6324"/>
                  </a:cubicBezTo>
                  <a:moveTo>
                    <a:pt x="6651" y="5442"/>
                  </a:moveTo>
                  <a:cubicBezTo>
                    <a:pt x="5790" y="5084"/>
                    <a:pt x="4993" y="4609"/>
                    <a:pt x="4263" y="4050"/>
                  </a:cubicBezTo>
                  <a:cubicBezTo>
                    <a:pt x="5606" y="2749"/>
                    <a:pt x="7332" y="1851"/>
                    <a:pt x="9255" y="1531"/>
                  </a:cubicBezTo>
                  <a:cubicBezTo>
                    <a:pt x="8175" y="2610"/>
                    <a:pt x="7286" y="3939"/>
                    <a:pt x="6651" y="5442"/>
                  </a:cubicBezTo>
                  <a:moveTo>
                    <a:pt x="10451" y="1411"/>
                  </a:moveTo>
                  <a:lnTo>
                    <a:pt x="10451" y="6253"/>
                  </a:lnTo>
                  <a:cubicBezTo>
                    <a:pt x="9352" y="6217"/>
                    <a:pt x="8296" y="6021"/>
                    <a:pt x="7303" y="5681"/>
                  </a:cubicBezTo>
                  <a:cubicBezTo>
                    <a:pt x="8029" y="3972"/>
                    <a:pt x="9101" y="2507"/>
                    <a:pt x="10415" y="1413"/>
                  </a:cubicBezTo>
                  <a:cubicBezTo>
                    <a:pt x="10427" y="1412"/>
                    <a:pt x="10439" y="1411"/>
                    <a:pt x="10451" y="1411"/>
                  </a:cubicBezTo>
                  <a:moveTo>
                    <a:pt x="12344" y="1531"/>
                  </a:moveTo>
                  <a:cubicBezTo>
                    <a:pt x="14267" y="1851"/>
                    <a:pt x="15993" y="2749"/>
                    <a:pt x="17336" y="4050"/>
                  </a:cubicBezTo>
                  <a:cubicBezTo>
                    <a:pt x="16606" y="4609"/>
                    <a:pt x="15809" y="5084"/>
                    <a:pt x="14948" y="5442"/>
                  </a:cubicBezTo>
                  <a:cubicBezTo>
                    <a:pt x="14313" y="3939"/>
                    <a:pt x="13424" y="2610"/>
                    <a:pt x="12344" y="1531"/>
                  </a:cubicBezTo>
                  <a:moveTo>
                    <a:pt x="11184" y="1413"/>
                  </a:moveTo>
                  <a:cubicBezTo>
                    <a:pt x="12498" y="2507"/>
                    <a:pt x="13570" y="3972"/>
                    <a:pt x="14296" y="5681"/>
                  </a:cubicBezTo>
                  <a:cubicBezTo>
                    <a:pt x="13303" y="6021"/>
                    <a:pt x="12247" y="6217"/>
                    <a:pt x="11148" y="6253"/>
                  </a:cubicBezTo>
                  <a:lnTo>
                    <a:pt x="11148" y="1411"/>
                  </a:lnTo>
                  <a:cubicBezTo>
                    <a:pt x="11160" y="1411"/>
                    <a:pt x="11172" y="1412"/>
                    <a:pt x="11184" y="1413"/>
                  </a:cubicBezTo>
                  <a:moveTo>
                    <a:pt x="10414" y="20186"/>
                  </a:moveTo>
                  <a:cubicBezTo>
                    <a:pt x="9256" y="19223"/>
                    <a:pt x="8285" y="17970"/>
                    <a:pt x="7574" y="16516"/>
                  </a:cubicBezTo>
                  <a:cubicBezTo>
                    <a:pt x="8486" y="16231"/>
                    <a:pt x="9453" y="16075"/>
                    <a:pt x="10451" y="16043"/>
                  </a:cubicBezTo>
                  <a:lnTo>
                    <a:pt x="10451" y="20188"/>
                  </a:lnTo>
                  <a:cubicBezTo>
                    <a:pt x="10451" y="20188"/>
                    <a:pt x="10414" y="20186"/>
                    <a:pt x="10414" y="20186"/>
                  </a:cubicBezTo>
                  <a:close/>
                  <a:moveTo>
                    <a:pt x="20188" y="10451"/>
                  </a:moveTo>
                  <a:lnTo>
                    <a:pt x="16010" y="10451"/>
                  </a:lnTo>
                  <a:cubicBezTo>
                    <a:pt x="15972" y="8908"/>
                    <a:pt x="15698" y="7433"/>
                    <a:pt x="15211" y="6084"/>
                  </a:cubicBezTo>
                  <a:cubicBezTo>
                    <a:pt x="16151" y="5691"/>
                    <a:pt x="17020" y="5170"/>
                    <a:pt x="17814" y="4553"/>
                  </a:cubicBezTo>
                  <a:cubicBezTo>
                    <a:pt x="19223" y="6135"/>
                    <a:pt x="20105" y="8190"/>
                    <a:pt x="20188" y="10451"/>
                  </a:cubicBezTo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微软雅黑"/>
                <a:sym typeface="Arial"/>
              </a:endParaRPr>
            </a:p>
          </p:txBody>
        </p:sp>
        <p:grpSp>
          <p:nvGrpSpPr>
            <p:cNvPr id="166" name="Group 165"/>
            <p:cNvGrpSpPr/>
            <p:nvPr/>
          </p:nvGrpSpPr>
          <p:grpSpPr>
            <a:xfrm>
              <a:off x="3865386" y="4433165"/>
              <a:ext cx="126716" cy="126934"/>
              <a:chOff x="9145588" y="4435475"/>
              <a:chExt cx="464344" cy="465138"/>
            </a:xfrm>
            <a:solidFill>
              <a:schemeClr val="bg1"/>
            </a:solidFill>
          </p:grpSpPr>
          <p:sp>
            <p:nvSpPr>
              <p:cNvPr id="167" name="AutoShape 7"/>
              <p:cNvSpPr/>
              <p:nvPr/>
            </p:nvSpPr>
            <p:spPr bwMode="auto">
              <a:xfrm>
                <a:off x="9145588" y="4435475"/>
                <a:ext cx="464344" cy="465138"/>
              </a:xfrm>
              <a:custGeom>
                <a:avLst/>
                <a:gdLst>
                  <a:gd name="T0" fmla="+- 0 10800 1271"/>
                  <a:gd name="T1" fmla="*/ T0 w 19058"/>
                  <a:gd name="T2" fmla="+- 0 10799 1270"/>
                  <a:gd name="T3" fmla="*/ 10799 h 19059"/>
                  <a:gd name="T4" fmla="+- 0 10800 1271"/>
                  <a:gd name="T5" fmla="*/ T4 w 19058"/>
                  <a:gd name="T6" fmla="+- 0 10799 1270"/>
                  <a:gd name="T7" fmla="*/ 10799 h 19059"/>
                  <a:gd name="T8" fmla="+- 0 10800 1271"/>
                  <a:gd name="T9" fmla="*/ T8 w 19058"/>
                  <a:gd name="T10" fmla="+- 0 10799 1270"/>
                  <a:gd name="T11" fmla="*/ 10799 h 19059"/>
                  <a:gd name="T12" fmla="+- 0 10800 1271"/>
                  <a:gd name="T13" fmla="*/ T12 w 19058"/>
                  <a:gd name="T14" fmla="+- 0 10799 1270"/>
                  <a:gd name="T15" fmla="*/ 10799 h 1905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8" h="19059">
                    <a:moveTo>
                      <a:pt x="6430" y="17268"/>
                    </a:moveTo>
                    <a:cubicBezTo>
                      <a:pt x="2162" y="15559"/>
                      <a:pt x="82" y="10698"/>
                      <a:pt x="1790" y="6431"/>
                    </a:cubicBezTo>
                    <a:cubicBezTo>
                      <a:pt x="3499" y="2164"/>
                      <a:pt x="8360" y="81"/>
                      <a:pt x="12627" y="1791"/>
                    </a:cubicBezTo>
                    <a:cubicBezTo>
                      <a:pt x="16894" y="3499"/>
                      <a:pt x="18975" y="8361"/>
                      <a:pt x="17267" y="12628"/>
                    </a:cubicBezTo>
                    <a:cubicBezTo>
                      <a:pt x="15558" y="16895"/>
                      <a:pt x="10696" y="18976"/>
                      <a:pt x="6430" y="17268"/>
                    </a:cubicBezTo>
                    <a:moveTo>
                      <a:pt x="13070" y="685"/>
                    </a:moveTo>
                    <a:cubicBezTo>
                      <a:pt x="8186" y="-1270"/>
                      <a:pt x="2641" y="1103"/>
                      <a:pt x="685" y="5987"/>
                    </a:cubicBezTo>
                    <a:cubicBezTo>
                      <a:pt x="-1271" y="10872"/>
                      <a:pt x="1103" y="16418"/>
                      <a:pt x="5987" y="18373"/>
                    </a:cubicBezTo>
                    <a:cubicBezTo>
                      <a:pt x="10871" y="20330"/>
                      <a:pt x="16416" y="17955"/>
                      <a:pt x="18373" y="13071"/>
                    </a:cubicBezTo>
                    <a:cubicBezTo>
                      <a:pt x="20329" y="8186"/>
                      <a:pt x="17954" y="2641"/>
                      <a:pt x="13070" y="685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68" name="AutoShape 8"/>
              <p:cNvSpPr/>
              <p:nvPr/>
            </p:nvSpPr>
            <p:spPr bwMode="auto">
              <a:xfrm>
                <a:off x="9348788" y="4638675"/>
                <a:ext cx="57944" cy="57944"/>
              </a:xfrm>
              <a:custGeom>
                <a:avLst/>
                <a:gdLst>
                  <a:gd name="T0" fmla="+- 0 10801 1272"/>
                  <a:gd name="T1" fmla="*/ T0 w 19059"/>
                  <a:gd name="T2" fmla="+- 0 10800 1272"/>
                  <a:gd name="T3" fmla="*/ 10800 h 19056"/>
                  <a:gd name="T4" fmla="+- 0 10801 1272"/>
                  <a:gd name="T5" fmla="*/ T4 w 19059"/>
                  <a:gd name="T6" fmla="+- 0 10800 1272"/>
                  <a:gd name="T7" fmla="*/ 10800 h 19056"/>
                  <a:gd name="T8" fmla="+- 0 10801 1272"/>
                  <a:gd name="T9" fmla="*/ T8 w 19059"/>
                  <a:gd name="T10" fmla="+- 0 10800 1272"/>
                  <a:gd name="T11" fmla="*/ 10800 h 19056"/>
                  <a:gd name="T12" fmla="+- 0 10801 1272"/>
                  <a:gd name="T13" fmla="*/ T12 w 19059"/>
                  <a:gd name="T14" fmla="+- 0 10800 1272"/>
                  <a:gd name="T15" fmla="*/ 10800 h 1905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6">
                    <a:moveTo>
                      <a:pt x="7753" y="13951"/>
                    </a:moveTo>
                    <a:cubicBezTo>
                      <a:pt x="5315" y="12969"/>
                      <a:pt x="4129" y="10197"/>
                      <a:pt x="5101" y="7755"/>
                    </a:cubicBezTo>
                    <a:cubicBezTo>
                      <a:pt x="6083" y="5323"/>
                      <a:pt x="8860" y="4132"/>
                      <a:pt x="11298" y="5104"/>
                    </a:cubicBezTo>
                    <a:cubicBezTo>
                      <a:pt x="13735" y="6081"/>
                      <a:pt x="14926" y="8858"/>
                      <a:pt x="13949" y="11300"/>
                    </a:cubicBezTo>
                    <a:cubicBezTo>
                      <a:pt x="12972" y="13737"/>
                      <a:pt x="10195" y="14923"/>
                      <a:pt x="7753" y="13951"/>
                    </a:cubicBezTo>
                    <a:moveTo>
                      <a:pt x="13070" y="686"/>
                    </a:moveTo>
                    <a:cubicBezTo>
                      <a:pt x="8190" y="-1272"/>
                      <a:pt x="2640" y="1104"/>
                      <a:pt x="686" y="5988"/>
                    </a:cubicBezTo>
                    <a:cubicBezTo>
                      <a:pt x="-1272" y="10872"/>
                      <a:pt x="1105" y="16416"/>
                      <a:pt x="5985" y="18369"/>
                    </a:cubicBezTo>
                    <a:cubicBezTo>
                      <a:pt x="10870" y="20328"/>
                      <a:pt x="16415" y="17951"/>
                      <a:pt x="18374" y="13072"/>
                    </a:cubicBezTo>
                    <a:cubicBezTo>
                      <a:pt x="20328" y="8188"/>
                      <a:pt x="17960" y="2644"/>
                      <a:pt x="13070" y="686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69" name="AutoShape 9"/>
              <p:cNvSpPr/>
              <p:nvPr/>
            </p:nvSpPr>
            <p:spPr bwMode="auto">
              <a:xfrm>
                <a:off x="9290050" y="4580732"/>
                <a:ext cx="174625" cy="174625"/>
              </a:xfrm>
              <a:custGeom>
                <a:avLst/>
                <a:gdLst>
                  <a:gd name="T0" fmla="+- 0 10800 1271"/>
                  <a:gd name="T1" fmla="*/ T0 w 19059"/>
                  <a:gd name="T2" fmla="+- 0 10800 1271"/>
                  <a:gd name="T3" fmla="*/ 10800 h 19058"/>
                  <a:gd name="T4" fmla="+- 0 10800 1271"/>
                  <a:gd name="T5" fmla="*/ T4 w 19059"/>
                  <a:gd name="T6" fmla="+- 0 10800 1271"/>
                  <a:gd name="T7" fmla="*/ 10800 h 19058"/>
                  <a:gd name="T8" fmla="+- 0 10800 1271"/>
                  <a:gd name="T9" fmla="*/ T8 w 19059"/>
                  <a:gd name="T10" fmla="+- 0 10800 1271"/>
                  <a:gd name="T11" fmla="*/ 10800 h 19058"/>
                  <a:gd name="T12" fmla="+- 0 10800 1271"/>
                  <a:gd name="T13" fmla="*/ T12 w 19059"/>
                  <a:gd name="T14" fmla="+- 0 10800 1271"/>
                  <a:gd name="T15" fmla="*/ 10800 h 1905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8">
                    <a:moveTo>
                      <a:pt x="7169" y="15424"/>
                    </a:moveTo>
                    <a:cubicBezTo>
                      <a:pt x="3916" y="14123"/>
                      <a:pt x="2331" y="10417"/>
                      <a:pt x="3632" y="7167"/>
                    </a:cubicBezTo>
                    <a:cubicBezTo>
                      <a:pt x="4934" y="3917"/>
                      <a:pt x="8638" y="2331"/>
                      <a:pt x="11889" y="3632"/>
                    </a:cubicBezTo>
                    <a:cubicBezTo>
                      <a:pt x="15141" y="4934"/>
                      <a:pt x="16728" y="8640"/>
                      <a:pt x="15425" y="11890"/>
                    </a:cubicBezTo>
                    <a:cubicBezTo>
                      <a:pt x="14124" y="15140"/>
                      <a:pt x="10419" y="16728"/>
                      <a:pt x="7169" y="15424"/>
                    </a:cubicBezTo>
                    <a:moveTo>
                      <a:pt x="13071" y="685"/>
                    </a:moveTo>
                    <a:cubicBezTo>
                      <a:pt x="8186" y="-1271"/>
                      <a:pt x="2639" y="1104"/>
                      <a:pt x="686" y="5987"/>
                    </a:cubicBezTo>
                    <a:cubicBezTo>
                      <a:pt x="-1271" y="10871"/>
                      <a:pt x="1104" y="16416"/>
                      <a:pt x="5987" y="18372"/>
                    </a:cubicBezTo>
                    <a:cubicBezTo>
                      <a:pt x="10874" y="20329"/>
                      <a:pt x="16418" y="17955"/>
                      <a:pt x="18375" y="13070"/>
                    </a:cubicBezTo>
                    <a:cubicBezTo>
                      <a:pt x="20328" y="8186"/>
                      <a:pt x="17956" y="2641"/>
                      <a:pt x="13071" y="685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70" name="AutoShape 10"/>
              <p:cNvSpPr/>
              <p:nvPr/>
            </p:nvSpPr>
            <p:spPr bwMode="auto">
              <a:xfrm>
                <a:off x="9406732" y="4696619"/>
                <a:ext cx="72231" cy="74613"/>
              </a:xfrm>
              <a:custGeom>
                <a:avLst/>
                <a:gdLst>
                  <a:gd name="T0" fmla="+- 0 10804 288"/>
                  <a:gd name="T1" fmla="*/ T0 w 21033"/>
                  <a:gd name="T2" fmla="+- 0 10798 277"/>
                  <a:gd name="T3" fmla="*/ 10798 h 21043"/>
                  <a:gd name="T4" fmla="+- 0 10804 288"/>
                  <a:gd name="T5" fmla="*/ T4 w 21033"/>
                  <a:gd name="T6" fmla="+- 0 10798 277"/>
                  <a:gd name="T7" fmla="*/ 10798 h 21043"/>
                  <a:gd name="T8" fmla="+- 0 10804 288"/>
                  <a:gd name="T9" fmla="*/ T8 w 21033"/>
                  <a:gd name="T10" fmla="+- 0 10798 277"/>
                  <a:gd name="T11" fmla="*/ 10798 h 21043"/>
                  <a:gd name="T12" fmla="+- 0 10804 288"/>
                  <a:gd name="T13" fmla="*/ T12 w 21033"/>
                  <a:gd name="T14" fmla="+- 0 10798 277"/>
                  <a:gd name="T15" fmla="*/ 10798 h 2104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3" h="21043">
                    <a:moveTo>
                      <a:pt x="20881" y="2825"/>
                    </a:moveTo>
                    <a:cubicBezTo>
                      <a:pt x="21312" y="1771"/>
                      <a:pt x="20787" y="572"/>
                      <a:pt x="19713" y="149"/>
                    </a:cubicBezTo>
                    <a:cubicBezTo>
                      <a:pt x="18636" y="-277"/>
                      <a:pt x="17414" y="238"/>
                      <a:pt x="16984" y="1296"/>
                    </a:cubicBezTo>
                    <a:lnTo>
                      <a:pt x="16980" y="1292"/>
                    </a:lnTo>
                    <a:cubicBezTo>
                      <a:pt x="13964" y="8692"/>
                      <a:pt x="8182" y="14184"/>
                      <a:pt x="1269" y="17089"/>
                    </a:cubicBezTo>
                    <a:cubicBezTo>
                      <a:pt x="207" y="17536"/>
                      <a:pt x="-288" y="18747"/>
                      <a:pt x="170" y="19789"/>
                    </a:cubicBezTo>
                    <a:cubicBezTo>
                      <a:pt x="629" y="20840"/>
                      <a:pt x="1863" y="21323"/>
                      <a:pt x="2924" y="20876"/>
                    </a:cubicBezTo>
                    <a:cubicBezTo>
                      <a:pt x="2961" y="20860"/>
                      <a:pt x="2982" y="20828"/>
                      <a:pt x="3014" y="20815"/>
                    </a:cubicBezTo>
                    <a:cubicBezTo>
                      <a:pt x="10874" y="17480"/>
                      <a:pt x="17451" y="11227"/>
                      <a:pt x="20877" y="2825"/>
                    </a:cubicBezTo>
                    <a:cubicBezTo>
                      <a:pt x="20877" y="2825"/>
                      <a:pt x="20881" y="2825"/>
                      <a:pt x="20881" y="282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71" name="AutoShape 11"/>
              <p:cNvSpPr/>
              <p:nvPr/>
            </p:nvSpPr>
            <p:spPr bwMode="auto">
              <a:xfrm>
                <a:off x="9435307" y="4725988"/>
                <a:ext cx="103981" cy="106363"/>
              </a:xfrm>
              <a:custGeom>
                <a:avLst/>
                <a:gdLst>
                  <a:gd name="T0" fmla="+- 0 10803 203"/>
                  <a:gd name="T1" fmla="*/ T0 w 21201"/>
                  <a:gd name="T2" fmla="+- 0 10798 194"/>
                  <a:gd name="T3" fmla="*/ 10798 h 21209"/>
                  <a:gd name="T4" fmla="+- 0 10803 203"/>
                  <a:gd name="T5" fmla="*/ T4 w 21201"/>
                  <a:gd name="T6" fmla="+- 0 10798 194"/>
                  <a:gd name="T7" fmla="*/ 10798 h 21209"/>
                  <a:gd name="T8" fmla="+- 0 10803 203"/>
                  <a:gd name="T9" fmla="*/ T8 w 21201"/>
                  <a:gd name="T10" fmla="+- 0 10798 194"/>
                  <a:gd name="T11" fmla="*/ 10798 h 21209"/>
                  <a:gd name="T12" fmla="+- 0 10803 203"/>
                  <a:gd name="T13" fmla="*/ T12 w 21201"/>
                  <a:gd name="T14" fmla="+- 0 10798 194"/>
                  <a:gd name="T15" fmla="*/ 10798 h 212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201" h="21209">
                    <a:moveTo>
                      <a:pt x="20267" y="104"/>
                    </a:moveTo>
                    <a:cubicBezTo>
                      <a:pt x="19508" y="-194"/>
                      <a:pt x="18645" y="169"/>
                      <a:pt x="18339" y="912"/>
                    </a:cubicBezTo>
                    <a:cubicBezTo>
                      <a:pt x="14991" y="9110"/>
                      <a:pt x="8568" y="15198"/>
                      <a:pt x="894" y="18420"/>
                    </a:cubicBezTo>
                    <a:cubicBezTo>
                      <a:pt x="144" y="18735"/>
                      <a:pt x="-203" y="19589"/>
                      <a:pt x="121" y="20327"/>
                    </a:cubicBezTo>
                    <a:cubicBezTo>
                      <a:pt x="442" y="21068"/>
                      <a:pt x="1314" y="21406"/>
                      <a:pt x="2067" y="21090"/>
                    </a:cubicBezTo>
                    <a:cubicBezTo>
                      <a:pt x="2102" y="21073"/>
                      <a:pt x="2125" y="21042"/>
                      <a:pt x="2159" y="21025"/>
                    </a:cubicBezTo>
                    <a:cubicBezTo>
                      <a:pt x="10491" y="17500"/>
                      <a:pt x="17461" y="10881"/>
                      <a:pt x="21095" y="1994"/>
                    </a:cubicBezTo>
                    <a:cubicBezTo>
                      <a:pt x="21397" y="1250"/>
                      <a:pt x="21026" y="404"/>
                      <a:pt x="20267" y="104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72" name="AutoShape 12"/>
              <p:cNvSpPr/>
              <p:nvPr/>
            </p:nvSpPr>
            <p:spPr bwMode="auto">
              <a:xfrm>
                <a:off x="9421019" y="4711700"/>
                <a:ext cx="88106" cy="89694"/>
              </a:xfrm>
              <a:custGeom>
                <a:avLst/>
                <a:gdLst>
                  <a:gd name="T0" fmla="+- 0 10802 238"/>
                  <a:gd name="T1" fmla="*/ T0 w 21128"/>
                  <a:gd name="T2" fmla="+- 0 10797 227"/>
                  <a:gd name="T3" fmla="*/ 10797 h 21141"/>
                  <a:gd name="T4" fmla="+- 0 10802 238"/>
                  <a:gd name="T5" fmla="*/ T4 w 21128"/>
                  <a:gd name="T6" fmla="+- 0 10797 227"/>
                  <a:gd name="T7" fmla="*/ 10797 h 21141"/>
                  <a:gd name="T8" fmla="+- 0 10802 238"/>
                  <a:gd name="T9" fmla="*/ T8 w 21128"/>
                  <a:gd name="T10" fmla="+- 0 10797 227"/>
                  <a:gd name="T11" fmla="*/ 10797 h 21141"/>
                  <a:gd name="T12" fmla="+- 0 10802 238"/>
                  <a:gd name="T13" fmla="*/ T12 w 21128"/>
                  <a:gd name="T14" fmla="+- 0 10797 227"/>
                  <a:gd name="T15" fmla="*/ 10797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8" h="21141">
                    <a:moveTo>
                      <a:pt x="20035" y="122"/>
                    </a:moveTo>
                    <a:cubicBezTo>
                      <a:pt x="19142" y="-227"/>
                      <a:pt x="18134" y="195"/>
                      <a:pt x="17778" y="1071"/>
                    </a:cubicBezTo>
                    <a:cubicBezTo>
                      <a:pt x="14571" y="8936"/>
                      <a:pt x="8412" y="14778"/>
                      <a:pt x="1051" y="17867"/>
                    </a:cubicBezTo>
                    <a:lnTo>
                      <a:pt x="1054" y="17867"/>
                    </a:lnTo>
                    <a:cubicBezTo>
                      <a:pt x="172" y="18240"/>
                      <a:pt x="-238" y="19242"/>
                      <a:pt x="142" y="20108"/>
                    </a:cubicBezTo>
                    <a:cubicBezTo>
                      <a:pt x="522" y="20973"/>
                      <a:pt x="1543" y="21372"/>
                      <a:pt x="2425" y="21003"/>
                    </a:cubicBezTo>
                    <a:cubicBezTo>
                      <a:pt x="2459" y="20986"/>
                      <a:pt x="2476" y="20956"/>
                      <a:pt x="2514" y="20936"/>
                    </a:cubicBezTo>
                    <a:cubicBezTo>
                      <a:pt x="10651" y="17491"/>
                      <a:pt x="17459" y="11027"/>
                      <a:pt x="21002" y="2339"/>
                    </a:cubicBezTo>
                    <a:cubicBezTo>
                      <a:pt x="21361" y="1463"/>
                      <a:pt x="20927" y="472"/>
                      <a:pt x="20035" y="122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73" name="AutoShape 13"/>
              <p:cNvSpPr/>
              <p:nvPr/>
            </p:nvSpPr>
            <p:spPr bwMode="auto">
              <a:xfrm>
                <a:off x="9275763" y="4566444"/>
                <a:ext cx="73025" cy="73819"/>
              </a:xfrm>
              <a:custGeom>
                <a:avLst/>
                <a:gdLst>
                  <a:gd name="T0" fmla="+- 0 10797 278"/>
                  <a:gd name="T1" fmla="*/ T0 w 21039"/>
                  <a:gd name="T2" fmla="+- 0 10803 281"/>
                  <a:gd name="T3" fmla="*/ 10803 h 21044"/>
                  <a:gd name="T4" fmla="+- 0 10797 278"/>
                  <a:gd name="T5" fmla="*/ T4 w 21039"/>
                  <a:gd name="T6" fmla="+- 0 10803 281"/>
                  <a:gd name="T7" fmla="*/ 10803 h 21044"/>
                  <a:gd name="T8" fmla="+- 0 10797 278"/>
                  <a:gd name="T9" fmla="*/ T8 w 21039"/>
                  <a:gd name="T10" fmla="+- 0 10803 281"/>
                  <a:gd name="T11" fmla="*/ 10803 h 21044"/>
                  <a:gd name="T12" fmla="+- 0 10797 278"/>
                  <a:gd name="T13" fmla="*/ T12 w 21039"/>
                  <a:gd name="T14" fmla="+- 0 10803 281"/>
                  <a:gd name="T15" fmla="*/ 10803 h 2104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9" h="21044">
                    <a:moveTo>
                      <a:pt x="20871" y="1248"/>
                    </a:moveTo>
                    <a:cubicBezTo>
                      <a:pt x="20411" y="197"/>
                      <a:pt x="19177" y="-281"/>
                      <a:pt x="18112" y="169"/>
                    </a:cubicBezTo>
                    <a:cubicBezTo>
                      <a:pt x="18075" y="181"/>
                      <a:pt x="18050" y="214"/>
                      <a:pt x="18021" y="226"/>
                    </a:cubicBezTo>
                    <a:cubicBezTo>
                      <a:pt x="10159" y="3562"/>
                      <a:pt x="3583" y="9820"/>
                      <a:pt x="152" y="18220"/>
                    </a:cubicBezTo>
                    <a:lnTo>
                      <a:pt x="148" y="18220"/>
                    </a:lnTo>
                    <a:cubicBezTo>
                      <a:pt x="-278" y="19278"/>
                      <a:pt x="242" y="20473"/>
                      <a:pt x="1320" y="20896"/>
                    </a:cubicBezTo>
                    <a:cubicBezTo>
                      <a:pt x="2398" y="21318"/>
                      <a:pt x="3620" y="20803"/>
                      <a:pt x="4046" y="19749"/>
                    </a:cubicBezTo>
                    <a:lnTo>
                      <a:pt x="4051" y="19749"/>
                    </a:lnTo>
                    <a:cubicBezTo>
                      <a:pt x="7068" y="12356"/>
                      <a:pt x="12856" y="6858"/>
                      <a:pt x="19764" y="3956"/>
                    </a:cubicBezTo>
                    <a:cubicBezTo>
                      <a:pt x="20830" y="3506"/>
                      <a:pt x="21322" y="2298"/>
                      <a:pt x="20871" y="1248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74" name="AutoShape 14"/>
              <p:cNvSpPr/>
              <p:nvPr/>
            </p:nvSpPr>
            <p:spPr bwMode="auto">
              <a:xfrm>
                <a:off x="9217819" y="4508500"/>
                <a:ext cx="103981" cy="105569"/>
              </a:xfrm>
              <a:custGeom>
                <a:avLst/>
                <a:gdLst>
                  <a:gd name="T0" fmla="+- 0 10797 198"/>
                  <a:gd name="T1" fmla="*/ T0 w 21199"/>
                  <a:gd name="T2" fmla="+- 0 10802 198"/>
                  <a:gd name="T3" fmla="*/ 10802 h 21208"/>
                  <a:gd name="T4" fmla="+- 0 10797 198"/>
                  <a:gd name="T5" fmla="*/ T4 w 21199"/>
                  <a:gd name="T6" fmla="+- 0 10802 198"/>
                  <a:gd name="T7" fmla="*/ 10802 h 21208"/>
                  <a:gd name="T8" fmla="+- 0 10797 198"/>
                  <a:gd name="T9" fmla="*/ T8 w 21199"/>
                  <a:gd name="T10" fmla="+- 0 10802 198"/>
                  <a:gd name="T11" fmla="*/ 10802 h 21208"/>
                  <a:gd name="T12" fmla="+- 0 10797 198"/>
                  <a:gd name="T13" fmla="*/ T12 w 21199"/>
                  <a:gd name="T14" fmla="+- 0 10802 198"/>
                  <a:gd name="T15" fmla="*/ 10802 h 212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99" h="21208">
                    <a:moveTo>
                      <a:pt x="21077" y="880"/>
                    </a:moveTo>
                    <a:cubicBezTo>
                      <a:pt x="20753" y="142"/>
                      <a:pt x="19881" y="-198"/>
                      <a:pt x="19129" y="117"/>
                    </a:cubicBezTo>
                    <a:cubicBezTo>
                      <a:pt x="19097" y="131"/>
                      <a:pt x="19071" y="162"/>
                      <a:pt x="19039" y="179"/>
                    </a:cubicBezTo>
                    <a:cubicBezTo>
                      <a:pt x="10706" y="3707"/>
                      <a:pt x="3739" y="10322"/>
                      <a:pt x="106" y="19208"/>
                    </a:cubicBezTo>
                    <a:cubicBezTo>
                      <a:pt x="-198" y="19957"/>
                      <a:pt x="172" y="20803"/>
                      <a:pt x="934" y="21101"/>
                    </a:cubicBezTo>
                    <a:cubicBezTo>
                      <a:pt x="1689" y="21401"/>
                      <a:pt x="2552" y="21041"/>
                      <a:pt x="2859" y="20292"/>
                    </a:cubicBezTo>
                    <a:cubicBezTo>
                      <a:pt x="6206" y="12096"/>
                      <a:pt x="12625" y="6008"/>
                      <a:pt x="20301" y="2787"/>
                    </a:cubicBezTo>
                    <a:cubicBezTo>
                      <a:pt x="21051" y="2469"/>
                      <a:pt x="21402" y="1618"/>
                      <a:pt x="21077" y="88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75" name="AutoShape 15"/>
              <p:cNvSpPr/>
              <p:nvPr/>
            </p:nvSpPr>
            <p:spPr bwMode="auto">
              <a:xfrm>
                <a:off x="9247188" y="4537075"/>
                <a:ext cx="88107" cy="90488"/>
              </a:xfrm>
              <a:custGeom>
                <a:avLst/>
                <a:gdLst>
                  <a:gd name="T0" fmla="+- 0 10796 232"/>
                  <a:gd name="T1" fmla="*/ T0 w 21129"/>
                  <a:gd name="T2" fmla="+- 0 10804 234"/>
                  <a:gd name="T3" fmla="*/ 10804 h 21141"/>
                  <a:gd name="T4" fmla="+- 0 10796 232"/>
                  <a:gd name="T5" fmla="*/ T4 w 21129"/>
                  <a:gd name="T6" fmla="+- 0 10804 234"/>
                  <a:gd name="T7" fmla="*/ 10804 h 21141"/>
                  <a:gd name="T8" fmla="+- 0 10796 232"/>
                  <a:gd name="T9" fmla="*/ T8 w 21129"/>
                  <a:gd name="T10" fmla="+- 0 10804 234"/>
                  <a:gd name="T11" fmla="*/ 10804 h 21141"/>
                  <a:gd name="T12" fmla="+- 0 10796 232"/>
                  <a:gd name="T13" fmla="*/ T12 w 21129"/>
                  <a:gd name="T14" fmla="+- 0 10804 234"/>
                  <a:gd name="T15" fmla="*/ 10804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9" h="21141">
                    <a:moveTo>
                      <a:pt x="20075" y="3267"/>
                    </a:moveTo>
                    <a:cubicBezTo>
                      <a:pt x="20953" y="2898"/>
                      <a:pt x="21368" y="1899"/>
                      <a:pt x="20987" y="1030"/>
                    </a:cubicBezTo>
                    <a:cubicBezTo>
                      <a:pt x="20611" y="168"/>
                      <a:pt x="19589" y="-234"/>
                      <a:pt x="18707" y="138"/>
                    </a:cubicBezTo>
                    <a:cubicBezTo>
                      <a:pt x="18670" y="152"/>
                      <a:pt x="18649" y="185"/>
                      <a:pt x="18615" y="198"/>
                    </a:cubicBezTo>
                    <a:cubicBezTo>
                      <a:pt x="10481" y="3647"/>
                      <a:pt x="3673" y="10118"/>
                      <a:pt x="124" y="18802"/>
                    </a:cubicBezTo>
                    <a:cubicBezTo>
                      <a:pt x="-232" y="19678"/>
                      <a:pt x="205" y="20666"/>
                      <a:pt x="1094" y="21019"/>
                    </a:cubicBezTo>
                    <a:cubicBezTo>
                      <a:pt x="1983" y="21366"/>
                      <a:pt x="2991" y="20946"/>
                      <a:pt x="3354" y="20071"/>
                    </a:cubicBezTo>
                    <a:cubicBezTo>
                      <a:pt x="6561" y="12205"/>
                      <a:pt x="12717" y="6360"/>
                      <a:pt x="20075" y="3274"/>
                    </a:cubicBezTo>
                    <a:cubicBezTo>
                      <a:pt x="20075" y="3274"/>
                      <a:pt x="20075" y="3267"/>
                      <a:pt x="20075" y="3267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  <a:ea typeface="微软雅黑"/>
                  <a:sym typeface="Arial"/>
                </a:endParaRPr>
              </a:p>
            </p:txBody>
          </p:sp>
        </p:grpSp>
        <p:sp>
          <p:nvSpPr>
            <p:cNvPr id="176" name="AutoShape 28"/>
            <p:cNvSpPr/>
            <p:nvPr/>
          </p:nvSpPr>
          <p:spPr bwMode="auto">
            <a:xfrm>
              <a:off x="2331666" y="4314329"/>
              <a:ext cx="126934" cy="12693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9450"/>
                  </a:moveTo>
                  <a:cubicBezTo>
                    <a:pt x="20249" y="9823"/>
                    <a:pt x="19947" y="10124"/>
                    <a:pt x="19575" y="10124"/>
                  </a:cubicBezTo>
                  <a:lnTo>
                    <a:pt x="18324" y="10124"/>
                  </a:lnTo>
                  <a:lnTo>
                    <a:pt x="15624" y="5400"/>
                  </a:lnTo>
                  <a:lnTo>
                    <a:pt x="17549" y="5400"/>
                  </a:lnTo>
                  <a:cubicBezTo>
                    <a:pt x="17762" y="5400"/>
                    <a:pt x="17962" y="5500"/>
                    <a:pt x="18089" y="5670"/>
                  </a:cubicBezTo>
                  <a:lnTo>
                    <a:pt x="20114" y="8370"/>
                  </a:lnTo>
                  <a:cubicBezTo>
                    <a:pt x="20202" y="8486"/>
                    <a:pt x="20249" y="8628"/>
                    <a:pt x="20249" y="8774"/>
                  </a:cubicBezTo>
                  <a:cubicBezTo>
                    <a:pt x="20249" y="8774"/>
                    <a:pt x="20249" y="9450"/>
                    <a:pt x="20249" y="9450"/>
                  </a:cubicBezTo>
                  <a:close/>
                  <a:moveTo>
                    <a:pt x="18224" y="20249"/>
                  </a:moveTo>
                  <a:lnTo>
                    <a:pt x="14174" y="20249"/>
                  </a:lnTo>
                  <a:lnTo>
                    <a:pt x="14174" y="13500"/>
                  </a:lnTo>
                  <a:cubicBezTo>
                    <a:pt x="14174" y="13126"/>
                    <a:pt x="13872" y="12825"/>
                    <a:pt x="13499" y="12825"/>
                  </a:cubicBezTo>
                  <a:lnTo>
                    <a:pt x="8437" y="12825"/>
                  </a:lnTo>
                  <a:cubicBezTo>
                    <a:pt x="8064" y="12825"/>
                    <a:pt x="7762" y="13126"/>
                    <a:pt x="7762" y="13500"/>
                  </a:cubicBezTo>
                  <a:lnTo>
                    <a:pt x="7762" y="20249"/>
                  </a:lnTo>
                  <a:lnTo>
                    <a:pt x="3374" y="20249"/>
                  </a:lnTo>
                  <a:lnTo>
                    <a:pt x="3374" y="11475"/>
                  </a:lnTo>
                  <a:lnTo>
                    <a:pt x="18224" y="11475"/>
                  </a:lnTo>
                  <a:cubicBezTo>
                    <a:pt x="18224" y="11475"/>
                    <a:pt x="18224" y="20249"/>
                    <a:pt x="18224" y="20249"/>
                  </a:cubicBezTo>
                  <a:close/>
                  <a:moveTo>
                    <a:pt x="13499" y="20249"/>
                  </a:moveTo>
                  <a:lnTo>
                    <a:pt x="8437" y="20249"/>
                  </a:lnTo>
                  <a:lnTo>
                    <a:pt x="8437" y="13500"/>
                  </a:lnTo>
                  <a:lnTo>
                    <a:pt x="13499" y="13500"/>
                  </a:lnTo>
                  <a:cubicBezTo>
                    <a:pt x="13499" y="13500"/>
                    <a:pt x="13499" y="20249"/>
                    <a:pt x="13499" y="20249"/>
                  </a:cubicBezTo>
                  <a:close/>
                  <a:moveTo>
                    <a:pt x="1349" y="9450"/>
                  </a:moveTo>
                  <a:lnTo>
                    <a:pt x="1349" y="8774"/>
                  </a:lnTo>
                  <a:cubicBezTo>
                    <a:pt x="1349" y="8628"/>
                    <a:pt x="1397" y="8486"/>
                    <a:pt x="1485" y="8370"/>
                  </a:cubicBezTo>
                  <a:lnTo>
                    <a:pt x="3510" y="5670"/>
                  </a:lnTo>
                  <a:cubicBezTo>
                    <a:pt x="3637" y="5500"/>
                    <a:pt x="3837" y="5400"/>
                    <a:pt x="4049" y="5400"/>
                  </a:cubicBezTo>
                  <a:lnTo>
                    <a:pt x="5975" y="5400"/>
                  </a:lnTo>
                  <a:lnTo>
                    <a:pt x="3275" y="10124"/>
                  </a:lnTo>
                  <a:lnTo>
                    <a:pt x="2024" y="10124"/>
                  </a:lnTo>
                  <a:cubicBezTo>
                    <a:pt x="1652" y="10124"/>
                    <a:pt x="1349" y="9823"/>
                    <a:pt x="1349" y="9450"/>
                  </a:cubicBezTo>
                  <a:moveTo>
                    <a:pt x="13369" y="5400"/>
                  </a:moveTo>
                  <a:lnTo>
                    <a:pt x="14846" y="5400"/>
                  </a:lnTo>
                  <a:lnTo>
                    <a:pt x="17546" y="10124"/>
                  </a:lnTo>
                  <a:lnTo>
                    <a:pt x="14719" y="10124"/>
                  </a:lnTo>
                  <a:cubicBezTo>
                    <a:pt x="14719" y="10124"/>
                    <a:pt x="13369" y="5400"/>
                    <a:pt x="13369" y="5400"/>
                  </a:cubicBezTo>
                  <a:close/>
                  <a:moveTo>
                    <a:pt x="11137" y="5400"/>
                  </a:moveTo>
                  <a:lnTo>
                    <a:pt x="12666" y="5400"/>
                  </a:lnTo>
                  <a:lnTo>
                    <a:pt x="14016" y="10124"/>
                  </a:lnTo>
                  <a:lnTo>
                    <a:pt x="11137" y="10124"/>
                  </a:lnTo>
                  <a:cubicBezTo>
                    <a:pt x="11137" y="10124"/>
                    <a:pt x="11137" y="5400"/>
                    <a:pt x="11137" y="5400"/>
                  </a:cubicBezTo>
                  <a:close/>
                  <a:moveTo>
                    <a:pt x="8932" y="5400"/>
                  </a:moveTo>
                  <a:lnTo>
                    <a:pt x="10462" y="5400"/>
                  </a:lnTo>
                  <a:lnTo>
                    <a:pt x="10462" y="10124"/>
                  </a:lnTo>
                  <a:lnTo>
                    <a:pt x="7582" y="10124"/>
                  </a:lnTo>
                  <a:cubicBezTo>
                    <a:pt x="7582" y="10124"/>
                    <a:pt x="8932" y="5400"/>
                    <a:pt x="8932" y="5400"/>
                  </a:cubicBezTo>
                  <a:close/>
                  <a:moveTo>
                    <a:pt x="6880" y="10124"/>
                  </a:moveTo>
                  <a:lnTo>
                    <a:pt x="4052" y="10124"/>
                  </a:lnTo>
                  <a:lnTo>
                    <a:pt x="6752" y="5400"/>
                  </a:lnTo>
                  <a:lnTo>
                    <a:pt x="8230" y="5400"/>
                  </a:lnTo>
                  <a:cubicBezTo>
                    <a:pt x="8230" y="5400"/>
                    <a:pt x="6880" y="10124"/>
                    <a:pt x="6880" y="10124"/>
                  </a:cubicBezTo>
                  <a:close/>
                  <a:moveTo>
                    <a:pt x="17549" y="1350"/>
                  </a:moveTo>
                  <a:lnTo>
                    <a:pt x="17549" y="4050"/>
                  </a:lnTo>
                  <a:lnTo>
                    <a:pt x="4049" y="4050"/>
                  </a:lnTo>
                  <a:lnTo>
                    <a:pt x="4049" y="1350"/>
                  </a:lnTo>
                  <a:cubicBezTo>
                    <a:pt x="4049" y="1350"/>
                    <a:pt x="17549" y="1350"/>
                    <a:pt x="17549" y="1350"/>
                  </a:cubicBezTo>
                  <a:close/>
                  <a:moveTo>
                    <a:pt x="21194" y="7560"/>
                  </a:moveTo>
                  <a:lnTo>
                    <a:pt x="19170" y="4861"/>
                  </a:lnTo>
                  <a:cubicBezTo>
                    <a:pt x="19091" y="4755"/>
                    <a:pt x="18997" y="4663"/>
                    <a:pt x="18899" y="4576"/>
                  </a:cubicBezTo>
                  <a:lnTo>
                    <a:pt x="18899" y="1350"/>
                  </a:lnTo>
                  <a:cubicBezTo>
                    <a:pt x="18899" y="605"/>
                    <a:pt x="18295" y="0"/>
                    <a:pt x="17549" y="0"/>
                  </a:cubicBezTo>
                  <a:lnTo>
                    <a:pt x="4049" y="0"/>
                  </a:lnTo>
                  <a:cubicBezTo>
                    <a:pt x="3304" y="0"/>
                    <a:pt x="2699" y="605"/>
                    <a:pt x="2699" y="1350"/>
                  </a:cubicBezTo>
                  <a:lnTo>
                    <a:pt x="2699" y="4576"/>
                  </a:lnTo>
                  <a:cubicBezTo>
                    <a:pt x="2602" y="4663"/>
                    <a:pt x="2508" y="4754"/>
                    <a:pt x="2430" y="4860"/>
                  </a:cubicBezTo>
                  <a:lnTo>
                    <a:pt x="406" y="7559"/>
                  </a:lnTo>
                  <a:cubicBezTo>
                    <a:pt x="143" y="7907"/>
                    <a:pt x="0" y="8338"/>
                    <a:pt x="0" y="8774"/>
                  </a:cubicBezTo>
                  <a:lnTo>
                    <a:pt x="0" y="9450"/>
                  </a:lnTo>
                  <a:cubicBezTo>
                    <a:pt x="0" y="10566"/>
                    <a:pt x="908" y="11475"/>
                    <a:pt x="2024" y="11475"/>
                  </a:cubicBezTo>
                  <a:lnTo>
                    <a:pt x="2024" y="20249"/>
                  </a:lnTo>
                  <a:cubicBezTo>
                    <a:pt x="2024" y="20994"/>
                    <a:pt x="2629" y="21599"/>
                    <a:pt x="3374" y="21599"/>
                  </a:cubicBezTo>
                  <a:lnTo>
                    <a:pt x="18224" y="21599"/>
                  </a:lnTo>
                  <a:cubicBezTo>
                    <a:pt x="18970" y="21599"/>
                    <a:pt x="19575" y="20994"/>
                    <a:pt x="19575" y="20249"/>
                  </a:cubicBezTo>
                  <a:lnTo>
                    <a:pt x="19575" y="11475"/>
                  </a:lnTo>
                  <a:cubicBezTo>
                    <a:pt x="20691" y="11475"/>
                    <a:pt x="21600" y="10566"/>
                    <a:pt x="21600" y="9450"/>
                  </a:cubicBezTo>
                  <a:lnTo>
                    <a:pt x="21600" y="8774"/>
                  </a:lnTo>
                  <a:cubicBezTo>
                    <a:pt x="21600" y="8338"/>
                    <a:pt x="21456" y="7907"/>
                    <a:pt x="21194" y="756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77" name="AutoShape 29"/>
            <p:cNvSpPr/>
            <p:nvPr/>
          </p:nvSpPr>
          <p:spPr bwMode="auto">
            <a:xfrm>
              <a:off x="3560129" y="3875461"/>
              <a:ext cx="126716" cy="114802"/>
            </a:xfrm>
            <a:custGeom>
              <a:avLst/>
              <a:gdLst>
                <a:gd name="T0" fmla="+- 0 10736 439"/>
                <a:gd name="T1" fmla="*/ T0 w 20595"/>
                <a:gd name="T2" fmla="+- 0 10869 621"/>
                <a:gd name="T3" fmla="*/ 10869 h 20497"/>
                <a:gd name="T4" fmla="+- 0 10736 439"/>
                <a:gd name="T5" fmla="*/ T4 w 20595"/>
                <a:gd name="T6" fmla="+- 0 10869 621"/>
                <a:gd name="T7" fmla="*/ 10869 h 20497"/>
                <a:gd name="T8" fmla="+- 0 10736 439"/>
                <a:gd name="T9" fmla="*/ T8 w 20595"/>
                <a:gd name="T10" fmla="+- 0 10869 621"/>
                <a:gd name="T11" fmla="*/ 10869 h 20497"/>
                <a:gd name="T12" fmla="+- 0 10736 439"/>
                <a:gd name="T13" fmla="*/ T12 w 20595"/>
                <a:gd name="T14" fmla="+- 0 10869 621"/>
                <a:gd name="T15" fmla="*/ 10869 h 2049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0595" h="20497">
                  <a:moveTo>
                    <a:pt x="18898" y="1863"/>
                  </a:moveTo>
                  <a:cubicBezTo>
                    <a:pt x="16636" y="-621"/>
                    <a:pt x="12968" y="-621"/>
                    <a:pt x="10707" y="1863"/>
                  </a:cubicBezTo>
                  <a:lnTo>
                    <a:pt x="1317" y="12053"/>
                  </a:lnTo>
                  <a:cubicBezTo>
                    <a:pt x="-439" y="13982"/>
                    <a:pt x="-439" y="17121"/>
                    <a:pt x="1317" y="19050"/>
                  </a:cubicBezTo>
                  <a:cubicBezTo>
                    <a:pt x="3073" y="20979"/>
                    <a:pt x="5931" y="20979"/>
                    <a:pt x="7687" y="19050"/>
                  </a:cubicBezTo>
                  <a:lnTo>
                    <a:pt x="17078" y="8860"/>
                  </a:lnTo>
                  <a:cubicBezTo>
                    <a:pt x="18335" y="7479"/>
                    <a:pt x="18335" y="5242"/>
                    <a:pt x="17078" y="3862"/>
                  </a:cubicBezTo>
                  <a:cubicBezTo>
                    <a:pt x="15821" y="2482"/>
                    <a:pt x="13783" y="2482"/>
                    <a:pt x="12527" y="3862"/>
                  </a:cubicBezTo>
                  <a:lnTo>
                    <a:pt x="5467" y="11614"/>
                  </a:lnTo>
                  <a:cubicBezTo>
                    <a:pt x="5216" y="11891"/>
                    <a:pt x="5216" y="12337"/>
                    <a:pt x="5467" y="12614"/>
                  </a:cubicBezTo>
                  <a:cubicBezTo>
                    <a:pt x="5719" y="12890"/>
                    <a:pt x="6126" y="12890"/>
                    <a:pt x="6378" y="12614"/>
                  </a:cubicBezTo>
                  <a:lnTo>
                    <a:pt x="13437" y="4861"/>
                  </a:lnTo>
                  <a:cubicBezTo>
                    <a:pt x="14190" y="4035"/>
                    <a:pt x="15414" y="4035"/>
                    <a:pt x="16167" y="4861"/>
                  </a:cubicBezTo>
                  <a:cubicBezTo>
                    <a:pt x="16920" y="5688"/>
                    <a:pt x="16920" y="7034"/>
                    <a:pt x="16167" y="7860"/>
                  </a:cubicBezTo>
                  <a:lnTo>
                    <a:pt x="6777" y="18050"/>
                  </a:lnTo>
                  <a:cubicBezTo>
                    <a:pt x="5520" y="19430"/>
                    <a:pt x="3484" y="19430"/>
                    <a:pt x="2227" y="18050"/>
                  </a:cubicBezTo>
                  <a:cubicBezTo>
                    <a:pt x="970" y="16670"/>
                    <a:pt x="970" y="14433"/>
                    <a:pt x="2227" y="13053"/>
                  </a:cubicBezTo>
                  <a:lnTo>
                    <a:pt x="11525" y="2963"/>
                  </a:lnTo>
                  <a:cubicBezTo>
                    <a:pt x="13285" y="1030"/>
                    <a:pt x="16139" y="1030"/>
                    <a:pt x="17896" y="2963"/>
                  </a:cubicBezTo>
                  <a:cubicBezTo>
                    <a:pt x="19657" y="4896"/>
                    <a:pt x="19657" y="8027"/>
                    <a:pt x="17897" y="9959"/>
                  </a:cubicBezTo>
                  <a:lnTo>
                    <a:pt x="10929" y="17611"/>
                  </a:lnTo>
                  <a:cubicBezTo>
                    <a:pt x="10677" y="17888"/>
                    <a:pt x="10677" y="18334"/>
                    <a:pt x="10929" y="18610"/>
                  </a:cubicBezTo>
                  <a:cubicBezTo>
                    <a:pt x="11181" y="18887"/>
                    <a:pt x="11588" y="18887"/>
                    <a:pt x="11839" y="18610"/>
                  </a:cubicBezTo>
                  <a:lnTo>
                    <a:pt x="18898" y="10859"/>
                  </a:lnTo>
                  <a:cubicBezTo>
                    <a:pt x="21160" y="8375"/>
                    <a:pt x="21160" y="4347"/>
                    <a:pt x="18898" y="1863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微软雅黑"/>
                <a:sym typeface="Arial"/>
              </a:endParaRPr>
            </a:p>
          </p:txBody>
        </p:sp>
        <p:grpSp>
          <p:nvGrpSpPr>
            <p:cNvPr id="178" name="Group 177"/>
            <p:cNvGrpSpPr/>
            <p:nvPr/>
          </p:nvGrpSpPr>
          <p:grpSpPr>
            <a:xfrm>
              <a:off x="4217952" y="3369831"/>
              <a:ext cx="87294" cy="126934"/>
              <a:chOff x="10146507" y="3505994"/>
              <a:chExt cx="319881" cy="465138"/>
            </a:xfrm>
            <a:solidFill>
              <a:schemeClr val="bg1"/>
            </a:solidFill>
          </p:grpSpPr>
          <p:sp>
            <p:nvSpPr>
              <p:cNvPr id="179" name="AutoShape 30"/>
              <p:cNvSpPr/>
              <p:nvPr/>
            </p:nvSpPr>
            <p:spPr bwMode="auto">
              <a:xfrm>
                <a:off x="10146507" y="3505994"/>
                <a:ext cx="319881" cy="465138"/>
              </a:xfrm>
              <a:custGeom>
                <a:avLst/>
                <a:gdLst>
                  <a:gd name="T0" fmla="*/ 10383 w 20767"/>
                  <a:gd name="T1" fmla="*/ 10800 h 21600"/>
                  <a:gd name="T2" fmla="*/ 10383 w 20767"/>
                  <a:gd name="T3" fmla="*/ 10800 h 21600"/>
                  <a:gd name="T4" fmla="*/ 10383 w 20767"/>
                  <a:gd name="T5" fmla="*/ 10800 h 21600"/>
                  <a:gd name="T6" fmla="*/ 10383 w 20767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767" h="21600">
                    <a:moveTo>
                      <a:pt x="18566" y="16551"/>
                    </a:moveTo>
                    <a:cubicBezTo>
                      <a:pt x="17960" y="18284"/>
                      <a:pt x="17274" y="20249"/>
                      <a:pt x="9436" y="20249"/>
                    </a:cubicBezTo>
                    <a:cubicBezTo>
                      <a:pt x="4711" y="20249"/>
                      <a:pt x="1888" y="17809"/>
                      <a:pt x="1888" y="15451"/>
                    </a:cubicBezTo>
                    <a:cubicBezTo>
                      <a:pt x="1888" y="13645"/>
                      <a:pt x="2349" y="12161"/>
                      <a:pt x="2835" y="10591"/>
                    </a:cubicBezTo>
                    <a:cubicBezTo>
                      <a:pt x="3454" y="8600"/>
                      <a:pt x="4088" y="6563"/>
                      <a:pt x="3813" y="3868"/>
                    </a:cubicBezTo>
                    <a:cubicBezTo>
                      <a:pt x="6723" y="6750"/>
                      <a:pt x="7759" y="10567"/>
                      <a:pt x="7759" y="10567"/>
                    </a:cubicBezTo>
                    <a:cubicBezTo>
                      <a:pt x="7759" y="10567"/>
                      <a:pt x="10468" y="7846"/>
                      <a:pt x="11196" y="6582"/>
                    </a:cubicBezTo>
                    <a:cubicBezTo>
                      <a:pt x="11755" y="7395"/>
                      <a:pt x="12267" y="10124"/>
                      <a:pt x="12267" y="12825"/>
                    </a:cubicBezTo>
                    <a:cubicBezTo>
                      <a:pt x="12267" y="12825"/>
                      <a:pt x="14773" y="11347"/>
                      <a:pt x="16653" y="9127"/>
                    </a:cubicBezTo>
                    <a:cubicBezTo>
                      <a:pt x="18632" y="11666"/>
                      <a:pt x="19346" y="14320"/>
                      <a:pt x="18566" y="16551"/>
                    </a:cubicBezTo>
                    <a:moveTo>
                      <a:pt x="16041" y="6075"/>
                    </a:moveTo>
                    <a:cubicBezTo>
                      <a:pt x="15982" y="7879"/>
                      <a:pt x="14088" y="9404"/>
                      <a:pt x="14088" y="9404"/>
                    </a:cubicBezTo>
                    <a:cubicBezTo>
                      <a:pt x="14088" y="6046"/>
                      <a:pt x="10380" y="3375"/>
                      <a:pt x="10380" y="3375"/>
                    </a:cubicBezTo>
                    <a:cubicBezTo>
                      <a:pt x="10380" y="3375"/>
                      <a:pt x="10330" y="5373"/>
                      <a:pt x="8452" y="7389"/>
                    </a:cubicBezTo>
                    <a:cubicBezTo>
                      <a:pt x="6574" y="2686"/>
                      <a:pt x="938" y="0"/>
                      <a:pt x="938" y="0"/>
                    </a:cubicBezTo>
                    <a:cubicBezTo>
                      <a:pt x="3756" y="7389"/>
                      <a:pt x="0" y="10076"/>
                      <a:pt x="0" y="15451"/>
                    </a:cubicBezTo>
                    <a:cubicBezTo>
                      <a:pt x="0" y="18604"/>
                      <a:pt x="3730" y="21599"/>
                      <a:pt x="9436" y="21599"/>
                    </a:cubicBezTo>
                    <a:cubicBezTo>
                      <a:pt x="17888" y="21599"/>
                      <a:pt x="19523" y="19379"/>
                      <a:pt x="20396" y="16878"/>
                    </a:cubicBezTo>
                    <a:cubicBezTo>
                      <a:pt x="21599" y="13436"/>
                      <a:pt x="19797" y="9432"/>
                      <a:pt x="16041" y="6075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80" name="AutoShape 31"/>
              <p:cNvSpPr/>
              <p:nvPr/>
            </p:nvSpPr>
            <p:spPr bwMode="auto">
              <a:xfrm>
                <a:off x="10205244" y="3709194"/>
                <a:ext cx="205581" cy="166688"/>
              </a:xfrm>
              <a:custGeom>
                <a:avLst/>
                <a:gdLst>
                  <a:gd name="T0" fmla="*/ 10641 w 21282"/>
                  <a:gd name="T1" fmla="*/ 10800 h 21600"/>
                  <a:gd name="T2" fmla="*/ 10641 w 21282"/>
                  <a:gd name="T3" fmla="*/ 10800 h 21600"/>
                  <a:gd name="T4" fmla="*/ 10641 w 21282"/>
                  <a:gd name="T5" fmla="*/ 10800 h 21600"/>
                  <a:gd name="T6" fmla="*/ 10641 w 21282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282" h="21600">
                    <a:moveTo>
                      <a:pt x="20698" y="5891"/>
                    </a:moveTo>
                    <a:lnTo>
                      <a:pt x="19424" y="7749"/>
                    </a:lnTo>
                    <a:cubicBezTo>
                      <a:pt x="17846" y="10064"/>
                      <a:pt x="16352" y="12259"/>
                      <a:pt x="12365" y="14784"/>
                    </a:cubicBezTo>
                    <a:cubicBezTo>
                      <a:pt x="11794" y="12631"/>
                      <a:pt x="11275" y="10259"/>
                      <a:pt x="11275" y="6631"/>
                    </a:cubicBezTo>
                    <a:lnTo>
                      <a:pt x="11275" y="3408"/>
                    </a:lnTo>
                    <a:lnTo>
                      <a:pt x="9000" y="7893"/>
                    </a:lnTo>
                    <a:cubicBezTo>
                      <a:pt x="8233" y="9421"/>
                      <a:pt x="7598" y="10690"/>
                      <a:pt x="6649" y="12373"/>
                    </a:cubicBezTo>
                    <a:cubicBezTo>
                      <a:pt x="5211" y="8296"/>
                      <a:pt x="4195" y="5281"/>
                      <a:pt x="3422" y="2545"/>
                    </a:cubicBezTo>
                    <a:lnTo>
                      <a:pt x="2705" y="0"/>
                    </a:lnTo>
                    <a:lnTo>
                      <a:pt x="1926" y="2847"/>
                    </a:lnTo>
                    <a:cubicBezTo>
                      <a:pt x="936" y="6469"/>
                      <a:pt x="0" y="9891"/>
                      <a:pt x="0" y="18771"/>
                    </a:cubicBezTo>
                    <a:cubicBezTo>
                      <a:pt x="0" y="19292"/>
                      <a:pt x="333" y="19714"/>
                      <a:pt x="749" y="19714"/>
                    </a:cubicBezTo>
                    <a:cubicBezTo>
                      <a:pt x="1162" y="19714"/>
                      <a:pt x="1499" y="19292"/>
                      <a:pt x="1499" y="18771"/>
                    </a:cubicBezTo>
                    <a:cubicBezTo>
                      <a:pt x="1499" y="11964"/>
                      <a:pt x="2037" y="8594"/>
                      <a:pt x="2758" y="5681"/>
                    </a:cubicBezTo>
                    <a:cubicBezTo>
                      <a:pt x="3537" y="8174"/>
                      <a:pt x="4520" y="11009"/>
                      <a:pt x="5812" y="14638"/>
                    </a:cubicBezTo>
                    <a:lnTo>
                      <a:pt x="6339" y="16117"/>
                    </a:lnTo>
                    <a:lnTo>
                      <a:pt x="7100" y="14811"/>
                    </a:lnTo>
                    <a:cubicBezTo>
                      <a:pt x="8344" y="12681"/>
                      <a:pt x="9085" y="11248"/>
                      <a:pt x="9896" y="9638"/>
                    </a:cubicBezTo>
                    <a:cubicBezTo>
                      <a:pt x="10133" y="12428"/>
                      <a:pt x="10681" y="14428"/>
                      <a:pt x="11223" y="16408"/>
                    </a:cubicBezTo>
                    <a:lnTo>
                      <a:pt x="11495" y="17404"/>
                    </a:lnTo>
                    <a:lnTo>
                      <a:pt x="12253" y="16953"/>
                    </a:lnTo>
                    <a:cubicBezTo>
                      <a:pt x="16306" y="14531"/>
                      <a:pt x="18203" y="12327"/>
                      <a:pt x="19708" y="10211"/>
                    </a:cubicBezTo>
                    <a:cubicBezTo>
                      <a:pt x="19942" y="13727"/>
                      <a:pt x="19573" y="17574"/>
                      <a:pt x="18698" y="20305"/>
                    </a:cubicBezTo>
                    <a:cubicBezTo>
                      <a:pt x="18543" y="20787"/>
                      <a:pt x="18730" y="21336"/>
                      <a:pt x="19114" y="21531"/>
                    </a:cubicBezTo>
                    <a:cubicBezTo>
                      <a:pt x="19204" y="21577"/>
                      <a:pt x="19301" y="21599"/>
                      <a:pt x="19395" y="21599"/>
                    </a:cubicBezTo>
                    <a:cubicBezTo>
                      <a:pt x="19690" y="21599"/>
                      <a:pt x="19972" y="21377"/>
                      <a:pt x="20089" y="21008"/>
                    </a:cubicBezTo>
                    <a:cubicBezTo>
                      <a:pt x="21251" y="17380"/>
                      <a:pt x="21600" y="12213"/>
                      <a:pt x="20976" y="7841"/>
                    </a:cubicBezTo>
                    <a:cubicBezTo>
                      <a:pt x="20976" y="7841"/>
                      <a:pt x="20698" y="5891"/>
                      <a:pt x="20698" y="5891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  <a:ea typeface="微软雅黑"/>
                  <a:sym typeface="Arial"/>
                </a:endParaRPr>
              </a:p>
            </p:txBody>
          </p:sp>
        </p:grpSp>
        <p:grpSp>
          <p:nvGrpSpPr>
            <p:cNvPr id="181" name="Group 180"/>
            <p:cNvGrpSpPr/>
            <p:nvPr/>
          </p:nvGrpSpPr>
          <p:grpSpPr>
            <a:xfrm>
              <a:off x="3962258" y="5206447"/>
              <a:ext cx="126716" cy="126934"/>
              <a:chOff x="7275629" y="3973834"/>
              <a:chExt cx="464344" cy="465138"/>
            </a:xfrm>
            <a:solidFill>
              <a:schemeClr val="bg1"/>
            </a:solidFill>
          </p:grpSpPr>
          <p:sp>
            <p:nvSpPr>
              <p:cNvPr id="182" name="AutoShape 37"/>
              <p:cNvSpPr/>
              <p:nvPr/>
            </p:nvSpPr>
            <p:spPr bwMode="auto">
              <a:xfrm>
                <a:off x="7275629" y="4017490"/>
                <a:ext cx="423069" cy="421482"/>
              </a:xfrm>
              <a:custGeom>
                <a:avLst/>
                <a:gdLst>
                  <a:gd name="T0" fmla="+- 0 10849 98"/>
                  <a:gd name="T1" fmla="*/ T0 w 21502"/>
                  <a:gd name="T2" fmla="*/ 10800 h 21600"/>
                  <a:gd name="T3" fmla="+- 0 10849 98"/>
                  <a:gd name="T4" fmla="*/ T3 w 21502"/>
                  <a:gd name="T5" fmla="*/ 10800 h 21600"/>
                  <a:gd name="T6" fmla="+- 0 10849 98"/>
                  <a:gd name="T7" fmla="*/ T6 w 21502"/>
                  <a:gd name="T8" fmla="*/ 10800 h 21600"/>
                  <a:gd name="T9" fmla="+- 0 10849 98"/>
                  <a:gd name="T10" fmla="*/ T9 w 21502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502" h="21600">
                    <a:moveTo>
                      <a:pt x="19917" y="7880"/>
                    </a:moveTo>
                    <a:lnTo>
                      <a:pt x="18875" y="8932"/>
                    </a:lnTo>
                    <a:cubicBezTo>
                      <a:pt x="18730" y="9079"/>
                      <a:pt x="18497" y="9079"/>
                      <a:pt x="18353" y="8932"/>
                    </a:cubicBezTo>
                    <a:lnTo>
                      <a:pt x="17048" y="7617"/>
                    </a:lnTo>
                    <a:lnTo>
                      <a:pt x="15991" y="10290"/>
                    </a:lnTo>
                    <a:lnTo>
                      <a:pt x="16080" y="10064"/>
                    </a:lnTo>
                    <a:cubicBezTo>
                      <a:pt x="13859" y="7826"/>
                      <a:pt x="11601" y="7544"/>
                      <a:pt x="9565" y="7291"/>
                    </a:cubicBezTo>
                    <a:cubicBezTo>
                      <a:pt x="8910" y="7210"/>
                      <a:pt x="8276" y="7126"/>
                      <a:pt x="7652" y="6990"/>
                    </a:cubicBezTo>
                    <a:lnTo>
                      <a:pt x="13918" y="4456"/>
                    </a:lnTo>
                    <a:lnTo>
                      <a:pt x="12652" y="3179"/>
                    </a:lnTo>
                    <a:cubicBezTo>
                      <a:pt x="12508" y="3033"/>
                      <a:pt x="12508" y="2798"/>
                      <a:pt x="12652" y="2652"/>
                    </a:cubicBezTo>
                    <a:lnTo>
                      <a:pt x="13695" y="1598"/>
                    </a:lnTo>
                    <a:cubicBezTo>
                      <a:pt x="13840" y="1453"/>
                      <a:pt x="14073" y="1453"/>
                      <a:pt x="14217" y="1598"/>
                    </a:cubicBezTo>
                    <a:lnTo>
                      <a:pt x="19917" y="7353"/>
                    </a:lnTo>
                    <a:cubicBezTo>
                      <a:pt x="20062" y="7499"/>
                      <a:pt x="20062" y="7734"/>
                      <a:pt x="19917" y="7880"/>
                    </a:cubicBezTo>
                    <a:moveTo>
                      <a:pt x="12292" y="19639"/>
                    </a:moveTo>
                    <a:cubicBezTo>
                      <a:pt x="12200" y="19872"/>
                      <a:pt x="11999" y="20044"/>
                      <a:pt x="11756" y="20095"/>
                    </a:cubicBezTo>
                    <a:cubicBezTo>
                      <a:pt x="11700" y="20106"/>
                      <a:pt x="11643" y="20111"/>
                      <a:pt x="11587" y="20110"/>
                    </a:cubicBezTo>
                    <a:cubicBezTo>
                      <a:pt x="11400" y="20105"/>
                      <a:pt x="11219" y="20030"/>
                      <a:pt x="11084" y="19892"/>
                    </a:cubicBezTo>
                    <a:lnTo>
                      <a:pt x="1692" y="10517"/>
                    </a:lnTo>
                    <a:cubicBezTo>
                      <a:pt x="1519" y="10343"/>
                      <a:pt x="1443" y="10094"/>
                      <a:pt x="1488" y="9852"/>
                    </a:cubicBezTo>
                    <a:cubicBezTo>
                      <a:pt x="1533" y="9610"/>
                      <a:pt x="1695" y="9407"/>
                      <a:pt x="1917" y="9308"/>
                    </a:cubicBezTo>
                    <a:lnTo>
                      <a:pt x="6505" y="7453"/>
                    </a:lnTo>
                    <a:cubicBezTo>
                      <a:pt x="9597" y="8490"/>
                      <a:pt x="12689" y="7491"/>
                      <a:pt x="15781" y="10821"/>
                    </a:cubicBezTo>
                    <a:cubicBezTo>
                      <a:pt x="15781" y="10821"/>
                      <a:pt x="12292" y="19639"/>
                      <a:pt x="12292" y="19639"/>
                    </a:cubicBezTo>
                    <a:close/>
                    <a:moveTo>
                      <a:pt x="15260" y="545"/>
                    </a:moveTo>
                    <a:cubicBezTo>
                      <a:pt x="14912" y="193"/>
                      <a:pt x="14449" y="0"/>
                      <a:pt x="13956" y="0"/>
                    </a:cubicBezTo>
                    <a:cubicBezTo>
                      <a:pt x="13463" y="0"/>
                      <a:pt x="13000" y="193"/>
                      <a:pt x="12651" y="546"/>
                    </a:cubicBezTo>
                    <a:lnTo>
                      <a:pt x="11610" y="1598"/>
                    </a:lnTo>
                    <a:cubicBezTo>
                      <a:pt x="11261" y="1949"/>
                      <a:pt x="11068" y="2417"/>
                      <a:pt x="11068" y="2915"/>
                    </a:cubicBezTo>
                    <a:cubicBezTo>
                      <a:pt x="11068" y="3265"/>
                      <a:pt x="11164" y="3601"/>
                      <a:pt x="11342" y="3893"/>
                    </a:cubicBezTo>
                    <a:lnTo>
                      <a:pt x="1324" y="7944"/>
                    </a:lnTo>
                    <a:cubicBezTo>
                      <a:pt x="654" y="8241"/>
                      <a:pt x="173" y="8851"/>
                      <a:pt x="38" y="9575"/>
                    </a:cubicBezTo>
                    <a:cubicBezTo>
                      <a:pt x="-98" y="10302"/>
                      <a:pt x="130" y="11048"/>
                      <a:pt x="654" y="11576"/>
                    </a:cubicBezTo>
                    <a:lnTo>
                      <a:pt x="10041" y="20946"/>
                    </a:lnTo>
                    <a:cubicBezTo>
                      <a:pt x="10445" y="21354"/>
                      <a:pt x="10982" y="21586"/>
                      <a:pt x="11549" y="21599"/>
                    </a:cubicBezTo>
                    <a:cubicBezTo>
                      <a:pt x="11562" y="21599"/>
                      <a:pt x="11593" y="21599"/>
                      <a:pt x="11605" y="21599"/>
                    </a:cubicBezTo>
                    <a:cubicBezTo>
                      <a:pt x="11754" y="21599"/>
                      <a:pt x="11906" y="21584"/>
                      <a:pt x="12056" y="21553"/>
                    </a:cubicBezTo>
                    <a:cubicBezTo>
                      <a:pt x="12789" y="21399"/>
                      <a:pt x="13390" y="20888"/>
                      <a:pt x="13662" y="20191"/>
                    </a:cubicBezTo>
                    <a:lnTo>
                      <a:pt x="17604" y="10229"/>
                    </a:lnTo>
                    <a:cubicBezTo>
                      <a:pt x="17902" y="10426"/>
                      <a:pt x="18250" y="10532"/>
                      <a:pt x="18613" y="10532"/>
                    </a:cubicBezTo>
                    <a:cubicBezTo>
                      <a:pt x="19107" y="10532"/>
                      <a:pt x="19570" y="10338"/>
                      <a:pt x="19918" y="9986"/>
                    </a:cubicBezTo>
                    <a:lnTo>
                      <a:pt x="20957" y="8937"/>
                    </a:lnTo>
                    <a:cubicBezTo>
                      <a:pt x="21308" y="8585"/>
                      <a:pt x="21502" y="8116"/>
                      <a:pt x="21502" y="7617"/>
                    </a:cubicBezTo>
                    <a:cubicBezTo>
                      <a:pt x="21502" y="7117"/>
                      <a:pt x="21308" y="6648"/>
                      <a:pt x="20961" y="6300"/>
                    </a:cubicBezTo>
                    <a:cubicBezTo>
                      <a:pt x="20961" y="6300"/>
                      <a:pt x="15260" y="545"/>
                      <a:pt x="15260" y="54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83" name="AutoShape 38"/>
              <p:cNvSpPr/>
              <p:nvPr/>
            </p:nvSpPr>
            <p:spPr bwMode="auto">
              <a:xfrm>
                <a:off x="7478829" y="4206403"/>
                <a:ext cx="72231" cy="730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4320"/>
                    </a:moveTo>
                    <a:cubicBezTo>
                      <a:pt x="14381" y="4320"/>
                      <a:pt x="17279" y="7222"/>
                      <a:pt x="17279" y="10800"/>
                    </a:cubicBezTo>
                    <a:cubicBezTo>
                      <a:pt x="17279" y="14377"/>
                      <a:pt x="14381" y="17279"/>
                      <a:pt x="10800" y="17279"/>
                    </a:cubicBezTo>
                    <a:cubicBezTo>
                      <a:pt x="7218" y="17279"/>
                      <a:pt x="4319" y="14377"/>
                      <a:pt x="4319" y="10800"/>
                    </a:cubicBezTo>
                    <a:cubicBezTo>
                      <a:pt x="4319" y="7222"/>
                      <a:pt x="7218" y="4320"/>
                      <a:pt x="10800" y="4320"/>
                    </a:cubicBezTo>
                    <a:moveTo>
                      <a:pt x="10800" y="21599"/>
                    </a:moveTo>
                    <a:cubicBezTo>
                      <a:pt x="16752" y="21599"/>
                      <a:pt x="21600" y="16756"/>
                      <a:pt x="21600" y="10800"/>
                    </a:cubicBezTo>
                    <a:cubicBezTo>
                      <a:pt x="21600" y="4843"/>
                      <a:pt x="16752" y="0"/>
                      <a:pt x="10800" y="0"/>
                    </a:cubicBezTo>
                    <a:cubicBezTo>
                      <a:pt x="4847" y="0"/>
                      <a:pt x="0" y="4843"/>
                      <a:pt x="0" y="10800"/>
                    </a:cubicBezTo>
                    <a:cubicBezTo>
                      <a:pt x="0" y="16756"/>
                      <a:pt x="4847" y="21599"/>
                      <a:pt x="10800" y="21599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84" name="AutoShape 39"/>
              <p:cNvSpPr/>
              <p:nvPr/>
            </p:nvSpPr>
            <p:spPr bwMode="auto">
              <a:xfrm>
                <a:off x="7667742" y="3973834"/>
                <a:ext cx="72231" cy="730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7279"/>
                    </a:moveTo>
                    <a:cubicBezTo>
                      <a:pt x="7218" y="17279"/>
                      <a:pt x="4320" y="14377"/>
                      <a:pt x="4320" y="10800"/>
                    </a:cubicBezTo>
                    <a:cubicBezTo>
                      <a:pt x="4320" y="7222"/>
                      <a:pt x="7218" y="4320"/>
                      <a:pt x="10800" y="4320"/>
                    </a:cubicBezTo>
                    <a:cubicBezTo>
                      <a:pt x="14381" y="4320"/>
                      <a:pt x="17280" y="7222"/>
                      <a:pt x="17280" y="10800"/>
                    </a:cubicBezTo>
                    <a:cubicBezTo>
                      <a:pt x="17280" y="14377"/>
                      <a:pt x="14381" y="17279"/>
                      <a:pt x="10800" y="17279"/>
                    </a:cubicBezTo>
                    <a:moveTo>
                      <a:pt x="10800" y="0"/>
                    </a:moveTo>
                    <a:cubicBezTo>
                      <a:pt x="4847" y="0"/>
                      <a:pt x="0" y="4843"/>
                      <a:pt x="0" y="10800"/>
                    </a:cubicBezTo>
                    <a:cubicBezTo>
                      <a:pt x="0" y="16756"/>
                      <a:pt x="4847" y="21599"/>
                      <a:pt x="10800" y="21599"/>
                    </a:cubicBezTo>
                    <a:cubicBezTo>
                      <a:pt x="16752" y="21599"/>
                      <a:pt x="21600" y="16756"/>
                      <a:pt x="21600" y="10800"/>
                    </a:cubicBezTo>
                    <a:cubicBezTo>
                      <a:pt x="21600" y="4843"/>
                      <a:pt x="16752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85" name="AutoShape 40"/>
              <p:cNvSpPr/>
              <p:nvPr/>
            </p:nvSpPr>
            <p:spPr bwMode="auto">
              <a:xfrm>
                <a:off x="7391517" y="4192115"/>
                <a:ext cx="57944" cy="579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5400"/>
                    </a:moveTo>
                    <a:cubicBezTo>
                      <a:pt x="13779" y="5400"/>
                      <a:pt x="16199" y="7815"/>
                      <a:pt x="16199" y="10800"/>
                    </a:cubicBezTo>
                    <a:cubicBezTo>
                      <a:pt x="16199" y="13784"/>
                      <a:pt x="13779" y="16200"/>
                      <a:pt x="10800" y="16200"/>
                    </a:cubicBezTo>
                    <a:cubicBezTo>
                      <a:pt x="7820" y="16200"/>
                      <a:pt x="5399" y="13784"/>
                      <a:pt x="5399" y="10800"/>
                    </a:cubicBezTo>
                    <a:cubicBezTo>
                      <a:pt x="5399" y="7815"/>
                      <a:pt x="7820" y="5400"/>
                      <a:pt x="10800" y="5400"/>
                    </a:cubicBezTo>
                    <a:moveTo>
                      <a:pt x="0" y="10800"/>
                    </a:moveTo>
                    <a:cubicBezTo>
                      <a:pt x="0" y="16753"/>
                      <a:pt x="4843" y="21599"/>
                      <a:pt x="10800" y="21599"/>
                    </a:cubicBezTo>
                    <a:cubicBezTo>
                      <a:pt x="16756" y="21599"/>
                      <a:pt x="21600" y="16753"/>
                      <a:pt x="21600" y="10800"/>
                    </a:cubicBezTo>
                    <a:cubicBezTo>
                      <a:pt x="21600" y="4846"/>
                      <a:pt x="16756" y="0"/>
                      <a:pt x="10800" y="0"/>
                    </a:cubicBezTo>
                    <a:cubicBezTo>
                      <a:pt x="4843" y="0"/>
                      <a:pt x="0" y="4846"/>
                      <a:pt x="0" y="1080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86" name="AutoShape 41"/>
              <p:cNvSpPr/>
              <p:nvPr/>
            </p:nvSpPr>
            <p:spPr bwMode="auto">
              <a:xfrm>
                <a:off x="7449460" y="4293715"/>
                <a:ext cx="29369" cy="285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1599"/>
                    </a:moveTo>
                    <a:cubicBezTo>
                      <a:pt x="16758" y="21599"/>
                      <a:pt x="21600" y="16769"/>
                      <a:pt x="21600" y="10800"/>
                    </a:cubicBezTo>
                    <a:cubicBezTo>
                      <a:pt x="21600" y="4830"/>
                      <a:pt x="16758" y="0"/>
                      <a:pt x="10800" y="0"/>
                    </a:cubicBezTo>
                    <a:cubicBezTo>
                      <a:pt x="4841" y="0"/>
                      <a:pt x="0" y="4830"/>
                      <a:pt x="0" y="10800"/>
                    </a:cubicBezTo>
                    <a:cubicBezTo>
                      <a:pt x="0" y="16769"/>
                      <a:pt x="4841" y="21599"/>
                      <a:pt x="10800" y="21599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87" name="AutoShape 42"/>
              <p:cNvSpPr/>
              <p:nvPr/>
            </p:nvSpPr>
            <p:spPr bwMode="auto">
              <a:xfrm>
                <a:off x="7682029" y="4075434"/>
                <a:ext cx="28575" cy="293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41" y="0"/>
                      <a:pt x="0" y="4830"/>
                      <a:pt x="0" y="10800"/>
                    </a:cubicBezTo>
                    <a:cubicBezTo>
                      <a:pt x="0" y="16769"/>
                      <a:pt x="4841" y="21599"/>
                      <a:pt x="10800" y="21599"/>
                    </a:cubicBezTo>
                    <a:cubicBezTo>
                      <a:pt x="16758" y="21599"/>
                      <a:pt x="21600" y="16769"/>
                      <a:pt x="21600" y="10800"/>
                    </a:cubicBezTo>
                    <a:cubicBezTo>
                      <a:pt x="21600" y="4830"/>
                      <a:pt x="16758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  <a:ea typeface="微软雅黑"/>
                  <a:sym typeface="Arial"/>
                </a:endParaRPr>
              </a:p>
            </p:txBody>
          </p:sp>
        </p:grpSp>
        <p:grpSp>
          <p:nvGrpSpPr>
            <p:cNvPr id="189" name="Group 188"/>
            <p:cNvGrpSpPr/>
            <p:nvPr/>
          </p:nvGrpSpPr>
          <p:grpSpPr>
            <a:xfrm>
              <a:off x="1443147" y="4288641"/>
              <a:ext cx="159160" cy="159160"/>
              <a:chOff x="8216107" y="2577307"/>
              <a:chExt cx="464344" cy="464344"/>
            </a:xfrm>
            <a:solidFill>
              <a:schemeClr val="bg1"/>
            </a:solidFill>
          </p:grpSpPr>
          <p:sp>
            <p:nvSpPr>
              <p:cNvPr id="190" name="AutoShape 52"/>
              <p:cNvSpPr/>
              <p:nvPr/>
            </p:nvSpPr>
            <p:spPr bwMode="auto">
              <a:xfrm>
                <a:off x="8216107" y="2577307"/>
                <a:ext cx="464344" cy="464344"/>
              </a:xfrm>
              <a:custGeom>
                <a:avLst/>
                <a:gdLst>
                  <a:gd name="T0" fmla="+- 0 10800 87"/>
                  <a:gd name="T1" fmla="*/ T0 w 21426"/>
                  <a:gd name="T2" fmla="+- 0 10799 73"/>
                  <a:gd name="T3" fmla="*/ 10799 h 21453"/>
                  <a:gd name="T4" fmla="+- 0 10800 87"/>
                  <a:gd name="T5" fmla="*/ T4 w 21426"/>
                  <a:gd name="T6" fmla="+- 0 10799 73"/>
                  <a:gd name="T7" fmla="*/ 10799 h 21453"/>
                  <a:gd name="T8" fmla="+- 0 10800 87"/>
                  <a:gd name="T9" fmla="*/ T8 w 21426"/>
                  <a:gd name="T10" fmla="+- 0 10799 73"/>
                  <a:gd name="T11" fmla="*/ 10799 h 21453"/>
                  <a:gd name="T12" fmla="+- 0 10800 87"/>
                  <a:gd name="T13" fmla="*/ T12 w 21426"/>
                  <a:gd name="T14" fmla="+- 0 10799 73"/>
                  <a:gd name="T15" fmla="*/ 10799 h 2145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426" h="21453">
                    <a:moveTo>
                      <a:pt x="8034" y="20112"/>
                    </a:moveTo>
                    <a:cubicBezTo>
                      <a:pt x="5816" y="17892"/>
                      <a:pt x="3556" y="15628"/>
                      <a:pt x="1338" y="13408"/>
                    </a:cubicBezTo>
                    <a:cubicBezTo>
                      <a:pt x="3241" y="7240"/>
                      <a:pt x="11488" y="7509"/>
                      <a:pt x="13391" y="1341"/>
                    </a:cubicBezTo>
                    <a:cubicBezTo>
                      <a:pt x="15609" y="3560"/>
                      <a:pt x="17869" y="5825"/>
                      <a:pt x="20087" y="8045"/>
                    </a:cubicBezTo>
                    <a:cubicBezTo>
                      <a:pt x="18184" y="14212"/>
                      <a:pt x="9937" y="13944"/>
                      <a:pt x="8034" y="20112"/>
                    </a:cubicBezTo>
                    <a:moveTo>
                      <a:pt x="21034" y="7097"/>
                    </a:moveTo>
                    <a:lnTo>
                      <a:pt x="14338" y="393"/>
                    </a:lnTo>
                    <a:cubicBezTo>
                      <a:pt x="14006" y="60"/>
                      <a:pt x="13525" y="-73"/>
                      <a:pt x="13069" y="39"/>
                    </a:cubicBezTo>
                    <a:cubicBezTo>
                      <a:pt x="12828" y="98"/>
                      <a:pt x="12614" y="222"/>
                      <a:pt x="12444" y="393"/>
                    </a:cubicBezTo>
                    <a:cubicBezTo>
                      <a:pt x="12292" y="545"/>
                      <a:pt x="12177" y="733"/>
                      <a:pt x="12112" y="944"/>
                    </a:cubicBezTo>
                    <a:cubicBezTo>
                      <a:pt x="11808" y="1929"/>
                      <a:pt x="11283" y="2785"/>
                      <a:pt x="10507" y="3562"/>
                    </a:cubicBezTo>
                    <a:cubicBezTo>
                      <a:pt x="9471" y="4598"/>
                      <a:pt x="8121" y="5384"/>
                      <a:pt x="6693" y="6214"/>
                    </a:cubicBezTo>
                    <a:cubicBezTo>
                      <a:pt x="5177" y="7094"/>
                      <a:pt x="3611" y="8006"/>
                      <a:pt x="2328" y="9290"/>
                    </a:cubicBezTo>
                    <a:cubicBezTo>
                      <a:pt x="1237" y="10383"/>
                      <a:pt x="493" y="11600"/>
                      <a:pt x="59" y="13011"/>
                    </a:cubicBezTo>
                    <a:cubicBezTo>
                      <a:pt x="-87" y="13488"/>
                      <a:pt x="40" y="14004"/>
                      <a:pt x="391" y="14356"/>
                    </a:cubicBezTo>
                    <a:lnTo>
                      <a:pt x="7087" y="21060"/>
                    </a:lnTo>
                    <a:cubicBezTo>
                      <a:pt x="7419" y="21393"/>
                      <a:pt x="7900" y="21526"/>
                      <a:pt x="8356" y="21414"/>
                    </a:cubicBezTo>
                    <a:cubicBezTo>
                      <a:pt x="8597" y="21354"/>
                      <a:pt x="8811" y="21231"/>
                      <a:pt x="8981" y="21060"/>
                    </a:cubicBezTo>
                    <a:cubicBezTo>
                      <a:pt x="9133" y="20908"/>
                      <a:pt x="9248" y="20720"/>
                      <a:pt x="9314" y="20508"/>
                    </a:cubicBezTo>
                    <a:cubicBezTo>
                      <a:pt x="9617" y="19523"/>
                      <a:pt x="10142" y="18667"/>
                      <a:pt x="10918" y="17890"/>
                    </a:cubicBezTo>
                    <a:cubicBezTo>
                      <a:pt x="11954" y="16853"/>
                      <a:pt x="13304" y="16069"/>
                      <a:pt x="14733" y="15239"/>
                    </a:cubicBezTo>
                    <a:cubicBezTo>
                      <a:pt x="16248" y="14357"/>
                      <a:pt x="17814" y="13446"/>
                      <a:pt x="19097" y="12162"/>
                    </a:cubicBezTo>
                    <a:cubicBezTo>
                      <a:pt x="20188" y="11070"/>
                      <a:pt x="20932" y="9852"/>
                      <a:pt x="21366" y="8440"/>
                    </a:cubicBezTo>
                    <a:cubicBezTo>
                      <a:pt x="21512" y="7965"/>
                      <a:pt x="21385" y="7448"/>
                      <a:pt x="21034" y="7097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91" name="AutoShape 53"/>
              <p:cNvSpPr/>
              <p:nvPr/>
            </p:nvSpPr>
            <p:spPr bwMode="auto">
              <a:xfrm>
                <a:off x="8390732" y="2736850"/>
                <a:ext cx="125413" cy="130175"/>
              </a:xfrm>
              <a:custGeom>
                <a:avLst/>
                <a:gdLst>
                  <a:gd name="T0" fmla="+- 0 10801 59"/>
                  <a:gd name="T1" fmla="*/ T0 w 21484"/>
                  <a:gd name="T2" fmla="+- 0 10799 41"/>
                  <a:gd name="T3" fmla="*/ 10799 h 21516"/>
                  <a:gd name="T4" fmla="+- 0 10801 59"/>
                  <a:gd name="T5" fmla="*/ T4 w 21484"/>
                  <a:gd name="T6" fmla="+- 0 10799 41"/>
                  <a:gd name="T7" fmla="*/ 10799 h 21516"/>
                  <a:gd name="T8" fmla="+- 0 10801 59"/>
                  <a:gd name="T9" fmla="*/ T8 w 21484"/>
                  <a:gd name="T10" fmla="+- 0 10799 41"/>
                  <a:gd name="T11" fmla="*/ 10799 h 21516"/>
                  <a:gd name="T12" fmla="+- 0 10801 59"/>
                  <a:gd name="T13" fmla="*/ T12 w 21484"/>
                  <a:gd name="T14" fmla="+- 0 10799 41"/>
                  <a:gd name="T15" fmla="*/ 10799 h 2151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484" h="21516">
                    <a:moveTo>
                      <a:pt x="17511" y="14987"/>
                    </a:moveTo>
                    <a:cubicBezTo>
                      <a:pt x="17287" y="15384"/>
                      <a:pt x="17032" y="15740"/>
                      <a:pt x="16731" y="16049"/>
                    </a:cubicBezTo>
                    <a:cubicBezTo>
                      <a:pt x="15340" y="14692"/>
                      <a:pt x="13947" y="13205"/>
                      <a:pt x="12559" y="11675"/>
                    </a:cubicBezTo>
                    <a:cubicBezTo>
                      <a:pt x="12912" y="11521"/>
                      <a:pt x="13287" y="11362"/>
                      <a:pt x="13689" y="11198"/>
                    </a:cubicBezTo>
                    <a:cubicBezTo>
                      <a:pt x="14092" y="11034"/>
                      <a:pt x="14494" y="10927"/>
                      <a:pt x="14895" y="10861"/>
                    </a:cubicBezTo>
                    <a:cubicBezTo>
                      <a:pt x="15308" y="10801"/>
                      <a:pt x="15715" y="10819"/>
                      <a:pt x="16122" y="10913"/>
                    </a:cubicBezTo>
                    <a:cubicBezTo>
                      <a:pt x="16527" y="11011"/>
                      <a:pt x="16909" y="11222"/>
                      <a:pt x="17262" y="11554"/>
                    </a:cubicBezTo>
                    <a:cubicBezTo>
                      <a:pt x="17612" y="11890"/>
                      <a:pt x="17835" y="12244"/>
                      <a:pt x="17923" y="12620"/>
                    </a:cubicBezTo>
                    <a:cubicBezTo>
                      <a:pt x="18020" y="13004"/>
                      <a:pt x="18025" y="13392"/>
                      <a:pt x="17958" y="13789"/>
                    </a:cubicBezTo>
                    <a:cubicBezTo>
                      <a:pt x="17883" y="14187"/>
                      <a:pt x="17738" y="14585"/>
                      <a:pt x="17511" y="14987"/>
                    </a:cubicBezTo>
                    <a:moveTo>
                      <a:pt x="5799" y="10193"/>
                    </a:moveTo>
                    <a:cubicBezTo>
                      <a:pt x="5096" y="10221"/>
                      <a:pt x="4482" y="9996"/>
                      <a:pt x="3946" y="9496"/>
                    </a:cubicBezTo>
                    <a:cubicBezTo>
                      <a:pt x="3717" y="9285"/>
                      <a:pt x="3558" y="9028"/>
                      <a:pt x="3461" y="8724"/>
                    </a:cubicBezTo>
                    <a:cubicBezTo>
                      <a:pt x="3359" y="8420"/>
                      <a:pt x="3326" y="8088"/>
                      <a:pt x="3366" y="7723"/>
                    </a:cubicBezTo>
                    <a:cubicBezTo>
                      <a:pt x="3397" y="7363"/>
                      <a:pt x="3509" y="6989"/>
                      <a:pt x="3703" y="6610"/>
                    </a:cubicBezTo>
                    <a:cubicBezTo>
                      <a:pt x="3889" y="6231"/>
                      <a:pt x="4160" y="5852"/>
                      <a:pt x="4510" y="5487"/>
                    </a:cubicBezTo>
                    <a:cubicBezTo>
                      <a:pt x="5768" y="6694"/>
                      <a:pt x="7022" y="8018"/>
                      <a:pt x="8282" y="9388"/>
                    </a:cubicBezTo>
                    <a:cubicBezTo>
                      <a:pt x="7330" y="9893"/>
                      <a:pt x="6501" y="10164"/>
                      <a:pt x="5799" y="10193"/>
                    </a:cubicBezTo>
                    <a:moveTo>
                      <a:pt x="19678" y="8570"/>
                    </a:moveTo>
                    <a:cubicBezTo>
                      <a:pt x="18868" y="7915"/>
                      <a:pt x="18055" y="7470"/>
                      <a:pt x="17235" y="7250"/>
                    </a:cubicBezTo>
                    <a:cubicBezTo>
                      <a:pt x="16421" y="7031"/>
                      <a:pt x="15603" y="6942"/>
                      <a:pt x="14779" y="6998"/>
                    </a:cubicBezTo>
                    <a:cubicBezTo>
                      <a:pt x="13964" y="7059"/>
                      <a:pt x="13130" y="7236"/>
                      <a:pt x="12296" y="7545"/>
                    </a:cubicBezTo>
                    <a:cubicBezTo>
                      <a:pt x="11462" y="7859"/>
                      <a:pt x="10625" y="8200"/>
                      <a:pt x="9782" y="8593"/>
                    </a:cubicBezTo>
                    <a:cubicBezTo>
                      <a:pt x="8448" y="7115"/>
                      <a:pt x="7114" y="5658"/>
                      <a:pt x="5778" y="4299"/>
                    </a:cubicBezTo>
                    <a:cubicBezTo>
                      <a:pt x="6382" y="3775"/>
                      <a:pt x="6963" y="3509"/>
                      <a:pt x="7526" y="3490"/>
                    </a:cubicBezTo>
                    <a:cubicBezTo>
                      <a:pt x="8088" y="3467"/>
                      <a:pt x="8631" y="3523"/>
                      <a:pt x="9145" y="3649"/>
                    </a:cubicBezTo>
                    <a:cubicBezTo>
                      <a:pt x="9669" y="3775"/>
                      <a:pt x="10149" y="3883"/>
                      <a:pt x="10590" y="3967"/>
                    </a:cubicBezTo>
                    <a:cubicBezTo>
                      <a:pt x="11038" y="4051"/>
                      <a:pt x="11424" y="3958"/>
                      <a:pt x="11765" y="3682"/>
                    </a:cubicBezTo>
                    <a:cubicBezTo>
                      <a:pt x="12123" y="3382"/>
                      <a:pt x="12321" y="2994"/>
                      <a:pt x="12351" y="2526"/>
                    </a:cubicBezTo>
                    <a:cubicBezTo>
                      <a:pt x="12376" y="2054"/>
                      <a:pt x="12189" y="1596"/>
                      <a:pt x="11782" y="1147"/>
                    </a:cubicBezTo>
                    <a:cubicBezTo>
                      <a:pt x="11258" y="569"/>
                      <a:pt x="10630" y="216"/>
                      <a:pt x="9872" y="85"/>
                    </a:cubicBezTo>
                    <a:cubicBezTo>
                      <a:pt x="9126" y="-41"/>
                      <a:pt x="8358" y="-30"/>
                      <a:pt x="7564" y="136"/>
                    </a:cubicBezTo>
                    <a:cubicBezTo>
                      <a:pt x="6780" y="309"/>
                      <a:pt x="6032" y="595"/>
                      <a:pt x="5324" y="997"/>
                    </a:cubicBezTo>
                    <a:cubicBezTo>
                      <a:pt x="4617" y="1399"/>
                      <a:pt x="4048" y="1811"/>
                      <a:pt x="3626" y="2213"/>
                    </a:cubicBezTo>
                    <a:cubicBezTo>
                      <a:pt x="3464" y="2066"/>
                      <a:pt x="3302" y="1918"/>
                      <a:pt x="3141" y="1773"/>
                    </a:cubicBezTo>
                    <a:cubicBezTo>
                      <a:pt x="2963" y="1614"/>
                      <a:pt x="2739" y="1530"/>
                      <a:pt x="2471" y="1535"/>
                    </a:cubicBezTo>
                    <a:cubicBezTo>
                      <a:pt x="2200" y="1535"/>
                      <a:pt x="1977" y="1647"/>
                      <a:pt x="1793" y="1853"/>
                    </a:cubicBezTo>
                    <a:cubicBezTo>
                      <a:pt x="1615" y="2054"/>
                      <a:pt x="1530" y="2288"/>
                      <a:pt x="1565" y="2536"/>
                    </a:cubicBezTo>
                    <a:cubicBezTo>
                      <a:pt x="1589" y="2793"/>
                      <a:pt x="1696" y="2989"/>
                      <a:pt x="1880" y="3139"/>
                    </a:cubicBezTo>
                    <a:cubicBezTo>
                      <a:pt x="2044" y="3270"/>
                      <a:pt x="2203" y="3401"/>
                      <a:pt x="2364" y="3537"/>
                    </a:cubicBezTo>
                    <a:cubicBezTo>
                      <a:pt x="1731" y="4276"/>
                      <a:pt x="1207" y="5094"/>
                      <a:pt x="795" y="5957"/>
                    </a:cubicBezTo>
                    <a:cubicBezTo>
                      <a:pt x="378" y="6820"/>
                      <a:pt x="130" y="7676"/>
                      <a:pt x="37" y="8509"/>
                    </a:cubicBezTo>
                    <a:cubicBezTo>
                      <a:pt x="-59" y="9346"/>
                      <a:pt x="33" y="10113"/>
                      <a:pt x="298" y="10824"/>
                    </a:cubicBezTo>
                    <a:cubicBezTo>
                      <a:pt x="566" y="11540"/>
                      <a:pt x="1056" y="12148"/>
                      <a:pt x="1774" y="12723"/>
                    </a:cubicBezTo>
                    <a:cubicBezTo>
                      <a:pt x="2942" y="13658"/>
                      <a:pt x="4321" y="14056"/>
                      <a:pt x="5915" y="13967"/>
                    </a:cubicBezTo>
                    <a:cubicBezTo>
                      <a:pt x="7507" y="13874"/>
                      <a:pt x="9223" y="13415"/>
                      <a:pt x="11064" y="12461"/>
                    </a:cubicBezTo>
                    <a:cubicBezTo>
                      <a:pt x="12532" y="14093"/>
                      <a:pt x="14002" y="15716"/>
                      <a:pt x="15470" y="17223"/>
                    </a:cubicBezTo>
                    <a:cubicBezTo>
                      <a:pt x="14849" y="17728"/>
                      <a:pt x="14305" y="18018"/>
                      <a:pt x="13826" y="18111"/>
                    </a:cubicBezTo>
                    <a:cubicBezTo>
                      <a:pt x="13344" y="18210"/>
                      <a:pt x="12917" y="18200"/>
                      <a:pt x="12530" y="18088"/>
                    </a:cubicBezTo>
                    <a:cubicBezTo>
                      <a:pt x="12142" y="17971"/>
                      <a:pt x="11782" y="17803"/>
                      <a:pt x="11455" y="17587"/>
                    </a:cubicBezTo>
                    <a:cubicBezTo>
                      <a:pt x="11125" y="17368"/>
                      <a:pt x="10799" y="17181"/>
                      <a:pt x="10474" y="17026"/>
                    </a:cubicBezTo>
                    <a:cubicBezTo>
                      <a:pt x="10154" y="16872"/>
                      <a:pt x="9823" y="16788"/>
                      <a:pt x="9486" y="16783"/>
                    </a:cubicBezTo>
                    <a:cubicBezTo>
                      <a:pt x="9145" y="16778"/>
                      <a:pt x="8785" y="16937"/>
                      <a:pt x="8388" y="17265"/>
                    </a:cubicBezTo>
                    <a:cubicBezTo>
                      <a:pt x="7981" y="17606"/>
                      <a:pt x="7777" y="18004"/>
                      <a:pt x="7777" y="18453"/>
                    </a:cubicBezTo>
                    <a:cubicBezTo>
                      <a:pt x="7777" y="18897"/>
                      <a:pt x="7991" y="19351"/>
                      <a:pt x="8408" y="19809"/>
                    </a:cubicBezTo>
                    <a:cubicBezTo>
                      <a:pt x="8830" y="20268"/>
                      <a:pt x="9379" y="20651"/>
                      <a:pt x="10042" y="20955"/>
                    </a:cubicBezTo>
                    <a:cubicBezTo>
                      <a:pt x="10708" y="21259"/>
                      <a:pt x="11455" y="21451"/>
                      <a:pt x="12279" y="21502"/>
                    </a:cubicBezTo>
                    <a:cubicBezTo>
                      <a:pt x="13103" y="21559"/>
                      <a:pt x="13970" y="21437"/>
                      <a:pt x="14886" y="21109"/>
                    </a:cubicBezTo>
                    <a:cubicBezTo>
                      <a:pt x="15807" y="20787"/>
                      <a:pt x="16721" y="20202"/>
                      <a:pt x="17617" y="19332"/>
                    </a:cubicBezTo>
                    <a:cubicBezTo>
                      <a:pt x="18051" y="19739"/>
                      <a:pt x="18489" y="20127"/>
                      <a:pt x="18921" y="20501"/>
                    </a:cubicBezTo>
                    <a:cubicBezTo>
                      <a:pt x="19107" y="20656"/>
                      <a:pt x="19328" y="20731"/>
                      <a:pt x="19601" y="20712"/>
                    </a:cubicBezTo>
                    <a:cubicBezTo>
                      <a:pt x="19861" y="20703"/>
                      <a:pt x="20090" y="20586"/>
                      <a:pt x="20269" y="20375"/>
                    </a:cubicBezTo>
                    <a:cubicBezTo>
                      <a:pt x="20455" y="20160"/>
                      <a:pt x="20532" y="19921"/>
                      <a:pt x="20503" y="19674"/>
                    </a:cubicBezTo>
                    <a:cubicBezTo>
                      <a:pt x="20477" y="19421"/>
                      <a:pt x="20371" y="19229"/>
                      <a:pt x="20192" y="19089"/>
                    </a:cubicBezTo>
                    <a:cubicBezTo>
                      <a:pt x="19755" y="18752"/>
                      <a:pt x="19321" y="18397"/>
                      <a:pt x="18884" y="18022"/>
                    </a:cubicBezTo>
                    <a:cubicBezTo>
                      <a:pt x="19626" y="17143"/>
                      <a:pt x="20221" y="16217"/>
                      <a:pt x="20664" y="15300"/>
                    </a:cubicBezTo>
                    <a:cubicBezTo>
                      <a:pt x="21103" y="14379"/>
                      <a:pt x="21367" y="13490"/>
                      <a:pt x="21453" y="12667"/>
                    </a:cubicBezTo>
                    <a:cubicBezTo>
                      <a:pt x="21540" y="11839"/>
                      <a:pt x="21439" y="11091"/>
                      <a:pt x="21159" y="10412"/>
                    </a:cubicBezTo>
                    <a:cubicBezTo>
                      <a:pt x="20880" y="9725"/>
                      <a:pt x="20386" y="9135"/>
                      <a:pt x="19678" y="857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92" name="AutoShape 54"/>
              <p:cNvSpPr/>
              <p:nvPr/>
            </p:nvSpPr>
            <p:spPr bwMode="auto">
              <a:xfrm>
                <a:off x="8375650" y="2896394"/>
                <a:ext cx="70644" cy="73819"/>
              </a:xfrm>
              <a:custGeom>
                <a:avLst/>
                <a:gdLst>
                  <a:gd name="T0" fmla="+- 0 10791 197"/>
                  <a:gd name="T1" fmla="*/ T0 w 21188"/>
                  <a:gd name="T2" fmla="+- 0 10794 193"/>
                  <a:gd name="T3" fmla="*/ 10794 h 21203"/>
                  <a:gd name="T4" fmla="+- 0 10791 197"/>
                  <a:gd name="T5" fmla="*/ T4 w 21188"/>
                  <a:gd name="T6" fmla="+- 0 10794 193"/>
                  <a:gd name="T7" fmla="*/ 10794 h 21203"/>
                  <a:gd name="T8" fmla="+- 0 10791 197"/>
                  <a:gd name="T9" fmla="*/ T8 w 21188"/>
                  <a:gd name="T10" fmla="+- 0 10794 193"/>
                  <a:gd name="T11" fmla="*/ 10794 h 21203"/>
                  <a:gd name="T12" fmla="+- 0 10791 197"/>
                  <a:gd name="T13" fmla="*/ T12 w 21188"/>
                  <a:gd name="T14" fmla="+- 0 10794 193"/>
                  <a:gd name="T15" fmla="*/ 10794 h 2120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88" h="21203">
                    <a:moveTo>
                      <a:pt x="17615" y="468"/>
                    </a:moveTo>
                    <a:lnTo>
                      <a:pt x="17606" y="468"/>
                    </a:lnTo>
                    <a:cubicBezTo>
                      <a:pt x="14870" y="2476"/>
                      <a:pt x="12200" y="4590"/>
                      <a:pt x="9727" y="6958"/>
                    </a:cubicBezTo>
                    <a:cubicBezTo>
                      <a:pt x="7348" y="9227"/>
                      <a:pt x="5200" y="11619"/>
                      <a:pt x="3329" y="14060"/>
                    </a:cubicBezTo>
                    <a:lnTo>
                      <a:pt x="341" y="17962"/>
                    </a:lnTo>
                    <a:lnTo>
                      <a:pt x="350" y="17970"/>
                    </a:lnTo>
                    <a:cubicBezTo>
                      <a:pt x="-197" y="18786"/>
                      <a:pt x="-106" y="19880"/>
                      <a:pt x="638" y="20590"/>
                    </a:cubicBezTo>
                    <a:cubicBezTo>
                      <a:pt x="1491" y="21407"/>
                      <a:pt x="2889" y="21407"/>
                      <a:pt x="3746" y="20590"/>
                    </a:cubicBezTo>
                    <a:cubicBezTo>
                      <a:pt x="3877" y="20460"/>
                      <a:pt x="3984" y="20321"/>
                      <a:pt x="4069" y="20174"/>
                    </a:cubicBezTo>
                    <a:lnTo>
                      <a:pt x="6867" y="16517"/>
                    </a:lnTo>
                    <a:cubicBezTo>
                      <a:pt x="8601" y="14255"/>
                      <a:pt x="10606" y="12027"/>
                      <a:pt x="12824" y="9913"/>
                    </a:cubicBezTo>
                    <a:cubicBezTo>
                      <a:pt x="15281" y="7570"/>
                      <a:pt x="17557" y="5758"/>
                      <a:pt x="20329" y="3749"/>
                    </a:cubicBezTo>
                    <a:lnTo>
                      <a:pt x="20321" y="3741"/>
                    </a:lnTo>
                    <a:cubicBezTo>
                      <a:pt x="20400" y="3684"/>
                      <a:pt x="20473" y="3635"/>
                      <a:pt x="20543" y="3570"/>
                    </a:cubicBezTo>
                    <a:cubicBezTo>
                      <a:pt x="21402" y="2753"/>
                      <a:pt x="21402" y="1427"/>
                      <a:pt x="20543" y="606"/>
                    </a:cubicBezTo>
                    <a:cubicBezTo>
                      <a:pt x="19742" y="-161"/>
                      <a:pt x="18472" y="-193"/>
                      <a:pt x="17615" y="468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93" name="AutoShape 55"/>
              <p:cNvSpPr/>
              <p:nvPr/>
            </p:nvSpPr>
            <p:spPr bwMode="auto">
              <a:xfrm>
                <a:off x="8448675" y="2649538"/>
                <a:ext cx="71438" cy="74613"/>
              </a:xfrm>
              <a:custGeom>
                <a:avLst/>
                <a:gdLst>
                  <a:gd name="T0" fmla="+- 0 10803 213"/>
                  <a:gd name="T1" fmla="*/ T0 w 21180"/>
                  <a:gd name="T2" fmla="+- 0 10801 203"/>
                  <a:gd name="T3" fmla="*/ 10801 h 21196"/>
                  <a:gd name="T4" fmla="+- 0 10803 213"/>
                  <a:gd name="T5" fmla="*/ T4 w 21180"/>
                  <a:gd name="T6" fmla="+- 0 10801 203"/>
                  <a:gd name="T7" fmla="*/ 10801 h 21196"/>
                  <a:gd name="T8" fmla="+- 0 10803 213"/>
                  <a:gd name="T9" fmla="*/ T8 w 21180"/>
                  <a:gd name="T10" fmla="+- 0 10801 203"/>
                  <a:gd name="T11" fmla="*/ 10801 h 21196"/>
                  <a:gd name="T12" fmla="+- 0 10803 213"/>
                  <a:gd name="T13" fmla="*/ T12 w 21180"/>
                  <a:gd name="T14" fmla="+- 0 10801 203"/>
                  <a:gd name="T15" fmla="*/ 10801 h 2119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80" h="21196">
                    <a:moveTo>
                      <a:pt x="8372" y="11356"/>
                    </a:moveTo>
                    <a:cubicBezTo>
                      <a:pt x="6122" y="13508"/>
                      <a:pt x="3675" y="15444"/>
                      <a:pt x="1144" y="17292"/>
                    </a:cubicBezTo>
                    <a:cubicBezTo>
                      <a:pt x="963" y="17388"/>
                      <a:pt x="786" y="17493"/>
                      <a:pt x="637" y="17645"/>
                    </a:cubicBezTo>
                    <a:cubicBezTo>
                      <a:pt x="-213" y="18457"/>
                      <a:pt x="-213" y="19774"/>
                      <a:pt x="637" y="20585"/>
                    </a:cubicBezTo>
                    <a:cubicBezTo>
                      <a:pt x="1464" y="21380"/>
                      <a:pt x="2796" y="21397"/>
                      <a:pt x="3652" y="20641"/>
                    </a:cubicBezTo>
                    <a:lnTo>
                      <a:pt x="3665" y="20649"/>
                    </a:lnTo>
                    <a:cubicBezTo>
                      <a:pt x="6364" y="18673"/>
                      <a:pt x="8988" y="16581"/>
                      <a:pt x="11419" y="14263"/>
                    </a:cubicBezTo>
                    <a:cubicBezTo>
                      <a:pt x="13759" y="12030"/>
                      <a:pt x="15873" y="9685"/>
                      <a:pt x="17715" y="7283"/>
                    </a:cubicBezTo>
                    <a:lnTo>
                      <a:pt x="20663" y="3427"/>
                    </a:lnTo>
                    <a:lnTo>
                      <a:pt x="20654" y="3419"/>
                    </a:lnTo>
                    <a:cubicBezTo>
                      <a:pt x="21386" y="2600"/>
                      <a:pt x="21357" y="1379"/>
                      <a:pt x="20541" y="608"/>
                    </a:cubicBezTo>
                    <a:cubicBezTo>
                      <a:pt x="19697" y="-203"/>
                      <a:pt x="18323" y="-203"/>
                      <a:pt x="17468" y="608"/>
                    </a:cubicBezTo>
                    <a:cubicBezTo>
                      <a:pt x="17313" y="760"/>
                      <a:pt x="17197" y="937"/>
                      <a:pt x="17094" y="1114"/>
                    </a:cubicBezTo>
                    <a:lnTo>
                      <a:pt x="14228" y="4857"/>
                    </a:lnTo>
                    <a:cubicBezTo>
                      <a:pt x="12526" y="7090"/>
                      <a:pt x="10552" y="9275"/>
                      <a:pt x="8372" y="11356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  <a:ea typeface="微软雅黑"/>
                  <a:sym typeface="Arial"/>
                </a:endParaRPr>
              </a:p>
            </p:txBody>
          </p:sp>
        </p:grpSp>
      </p:grpSp>
      <p:grpSp>
        <p:nvGrpSpPr>
          <p:cNvPr id="118" name="Group 117" descr="e7d195523061f1c03a90ee8e42cb24248e56383cd534985688F9F494128731F165EE95AB4B0C0A38076AAEA07667B1565C446FC45FF01DFB0E885BCDBDF3A284F3DB14DA61DD97F0BAB2E6C668FB493187E5C5FDF083ADBDF78C8B43347D6AF35582F3E571D15D569395BE140F5E5E7AD78A776D8053828B7F0DBCC303A1467E48F8A6D5D211210D7C52903204C4C167"/>
          <p:cNvGrpSpPr/>
          <p:nvPr/>
        </p:nvGrpSpPr>
        <p:grpSpPr>
          <a:xfrm>
            <a:off x="7284413" y="3659818"/>
            <a:ext cx="711894" cy="711894"/>
            <a:chOff x="5646487" y="2492885"/>
            <a:chExt cx="898072" cy="898072"/>
          </a:xfrm>
        </p:grpSpPr>
        <p:sp>
          <p:nvSpPr>
            <p:cNvPr id="119" name="Oval 118"/>
            <p:cNvSpPr/>
            <p:nvPr/>
          </p:nvSpPr>
          <p:spPr>
            <a:xfrm>
              <a:off x="5646487" y="2492885"/>
              <a:ext cx="898072" cy="898072"/>
            </a:xfrm>
            <a:prstGeom prst="ellipse">
              <a:avLst/>
            </a:prstGeom>
            <a:solidFill>
              <a:schemeClr val="accent2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Arial"/>
                <a:ea typeface="微软雅黑"/>
                <a:sym typeface="Arial"/>
              </a:endParaRPr>
            </a:p>
          </p:txBody>
        </p:sp>
        <p:grpSp>
          <p:nvGrpSpPr>
            <p:cNvPr id="120" name="Group 119"/>
            <p:cNvGrpSpPr/>
            <p:nvPr/>
          </p:nvGrpSpPr>
          <p:grpSpPr>
            <a:xfrm>
              <a:off x="5948185" y="2727145"/>
              <a:ext cx="294676" cy="429552"/>
              <a:chOff x="3582988" y="3510757"/>
              <a:chExt cx="319088" cy="465138"/>
            </a:xfrm>
            <a:solidFill>
              <a:schemeClr val="bg1"/>
            </a:solidFill>
          </p:grpSpPr>
          <p:sp>
            <p:nvSpPr>
              <p:cNvPr id="121" name="AutoShape 113"/>
              <p:cNvSpPr/>
              <p:nvPr/>
            </p:nvSpPr>
            <p:spPr bwMode="auto">
              <a:xfrm>
                <a:off x="3582988" y="3510757"/>
                <a:ext cx="319088" cy="4651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5386" y="14175"/>
                    </a:moveTo>
                    <a:lnTo>
                      <a:pt x="6223" y="14175"/>
                    </a:lnTo>
                    <a:cubicBezTo>
                      <a:pt x="5734" y="13446"/>
                      <a:pt x="5147" y="12716"/>
                      <a:pt x="4568" y="12003"/>
                    </a:cubicBezTo>
                    <a:cubicBezTo>
                      <a:pt x="3287" y="10427"/>
                      <a:pt x="1963" y="8797"/>
                      <a:pt x="1963" y="7425"/>
                    </a:cubicBezTo>
                    <a:cubicBezTo>
                      <a:pt x="1963" y="4075"/>
                      <a:pt x="5927" y="1350"/>
                      <a:pt x="10800" y="1350"/>
                    </a:cubicBezTo>
                    <a:cubicBezTo>
                      <a:pt x="15672" y="1350"/>
                      <a:pt x="19636" y="4075"/>
                      <a:pt x="19636" y="7425"/>
                    </a:cubicBezTo>
                    <a:cubicBezTo>
                      <a:pt x="19636" y="8787"/>
                      <a:pt x="18312" y="10425"/>
                      <a:pt x="17029" y="12011"/>
                    </a:cubicBezTo>
                    <a:cubicBezTo>
                      <a:pt x="16455" y="12723"/>
                      <a:pt x="15873" y="13449"/>
                      <a:pt x="15386" y="14175"/>
                    </a:cubicBezTo>
                    <a:moveTo>
                      <a:pt x="10800" y="20249"/>
                    </a:moveTo>
                    <a:cubicBezTo>
                      <a:pt x="9805" y="20249"/>
                      <a:pt x="9347" y="20171"/>
                      <a:pt x="8839" y="19406"/>
                    </a:cubicBezTo>
                    <a:lnTo>
                      <a:pt x="13000" y="19048"/>
                    </a:lnTo>
                    <a:cubicBezTo>
                      <a:pt x="12398" y="20164"/>
                      <a:pt x="11959" y="20249"/>
                      <a:pt x="10800" y="20249"/>
                    </a:cubicBezTo>
                    <a:moveTo>
                      <a:pt x="7595" y="16813"/>
                    </a:moveTo>
                    <a:cubicBezTo>
                      <a:pt x="7417" y="16407"/>
                      <a:pt x="7215" y="15978"/>
                      <a:pt x="6991" y="15525"/>
                    </a:cubicBezTo>
                    <a:lnTo>
                      <a:pt x="14616" y="15525"/>
                    </a:lnTo>
                    <a:cubicBezTo>
                      <a:pt x="14496" y="15767"/>
                      <a:pt x="14375" y="16010"/>
                      <a:pt x="14270" y="16239"/>
                    </a:cubicBezTo>
                    <a:cubicBezTo>
                      <a:pt x="14270" y="16239"/>
                      <a:pt x="7595" y="16813"/>
                      <a:pt x="7595" y="16813"/>
                    </a:cubicBezTo>
                    <a:close/>
                    <a:moveTo>
                      <a:pt x="13345" y="18343"/>
                    </a:moveTo>
                    <a:lnTo>
                      <a:pt x="8476" y="18762"/>
                    </a:lnTo>
                    <a:cubicBezTo>
                      <a:pt x="8303" y="18416"/>
                      <a:pt x="8116" y="18011"/>
                      <a:pt x="7890" y="17483"/>
                    </a:cubicBezTo>
                    <a:cubicBezTo>
                      <a:pt x="7887" y="17477"/>
                      <a:pt x="7883" y="17469"/>
                      <a:pt x="7881" y="17462"/>
                    </a:cubicBezTo>
                    <a:lnTo>
                      <a:pt x="13957" y="16941"/>
                    </a:lnTo>
                    <a:cubicBezTo>
                      <a:pt x="13871" y="17140"/>
                      <a:pt x="13778" y="17350"/>
                      <a:pt x="13698" y="17537"/>
                    </a:cubicBezTo>
                    <a:cubicBezTo>
                      <a:pt x="13569" y="17841"/>
                      <a:pt x="13453" y="18104"/>
                      <a:pt x="13345" y="18343"/>
                    </a:cubicBezTo>
                    <a:moveTo>
                      <a:pt x="10800" y="0"/>
                    </a:moveTo>
                    <a:cubicBezTo>
                      <a:pt x="4835" y="0"/>
                      <a:pt x="0" y="3324"/>
                      <a:pt x="0" y="7425"/>
                    </a:cubicBezTo>
                    <a:cubicBezTo>
                      <a:pt x="0" y="10146"/>
                      <a:pt x="3621" y="13029"/>
                      <a:pt x="4939" y="15562"/>
                    </a:cubicBezTo>
                    <a:cubicBezTo>
                      <a:pt x="6906" y="19339"/>
                      <a:pt x="6688" y="21599"/>
                      <a:pt x="10800" y="21599"/>
                    </a:cubicBezTo>
                    <a:cubicBezTo>
                      <a:pt x="14972" y="21599"/>
                      <a:pt x="14692" y="19349"/>
                      <a:pt x="16660" y="15577"/>
                    </a:cubicBezTo>
                    <a:cubicBezTo>
                      <a:pt x="17983" y="13039"/>
                      <a:pt x="21600" y="10124"/>
                      <a:pt x="21600" y="7425"/>
                    </a:cubicBezTo>
                    <a:cubicBezTo>
                      <a:pt x="21600" y="332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22" name="AutoShape 114"/>
              <p:cNvSpPr/>
              <p:nvPr/>
            </p:nvSpPr>
            <p:spPr bwMode="auto">
              <a:xfrm>
                <a:off x="3655219" y="3583782"/>
                <a:ext cx="94456" cy="944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938" y="0"/>
                    </a:moveTo>
                    <a:cubicBezTo>
                      <a:pt x="8943" y="0"/>
                      <a:pt x="0" y="8942"/>
                      <a:pt x="0" y="19938"/>
                    </a:cubicBezTo>
                    <a:cubicBezTo>
                      <a:pt x="0" y="20855"/>
                      <a:pt x="743" y="21600"/>
                      <a:pt x="1661" y="21600"/>
                    </a:cubicBezTo>
                    <a:cubicBezTo>
                      <a:pt x="2579" y="21600"/>
                      <a:pt x="3323" y="20855"/>
                      <a:pt x="3323" y="19938"/>
                    </a:cubicBezTo>
                    <a:cubicBezTo>
                      <a:pt x="3323" y="10777"/>
                      <a:pt x="10777" y="3323"/>
                      <a:pt x="19938" y="3323"/>
                    </a:cubicBezTo>
                    <a:cubicBezTo>
                      <a:pt x="20856" y="3323"/>
                      <a:pt x="21600" y="2578"/>
                      <a:pt x="21600" y="1661"/>
                    </a:cubicBezTo>
                    <a:cubicBezTo>
                      <a:pt x="21600" y="744"/>
                      <a:pt x="20856" y="0"/>
                      <a:pt x="19938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  <a:ea typeface="微软雅黑"/>
                  <a:sym typeface="Arial"/>
                </a:endParaRPr>
              </a:p>
            </p:txBody>
          </p:sp>
        </p:grpSp>
      </p:grpSp>
      <p:grpSp>
        <p:nvGrpSpPr>
          <p:cNvPr id="123" name="Group 122" descr="e7d195523061f1c03a90ee8e42cb24248e56383cd534985688F9F494128731F165EE95AB4B0C0A38076AAEA07667B1565C446FC45FF01DFB0E885BCDBDF3A284F3DB14DA61DD97F0BAB2E6C668FB493187E5C5FDF083ADBDF78C8B43347D6AF35582F3E571D15D569395BE140F5E5E7AD78A776D8053828B7F0DBCC303A1467E48F8A6D5D211210D7C52903204C4C167"/>
          <p:cNvGrpSpPr/>
          <p:nvPr/>
        </p:nvGrpSpPr>
        <p:grpSpPr>
          <a:xfrm>
            <a:off x="7284413" y="4974213"/>
            <a:ext cx="711894" cy="711894"/>
            <a:chOff x="8577816" y="2492885"/>
            <a:chExt cx="898072" cy="898072"/>
          </a:xfrm>
        </p:grpSpPr>
        <p:sp>
          <p:nvSpPr>
            <p:cNvPr id="124" name="Oval 123"/>
            <p:cNvSpPr/>
            <p:nvPr/>
          </p:nvSpPr>
          <p:spPr>
            <a:xfrm>
              <a:off x="8577816" y="2492885"/>
              <a:ext cx="898072" cy="898072"/>
            </a:xfrm>
            <a:prstGeom prst="ellipse">
              <a:avLst/>
            </a:prstGeom>
            <a:solidFill>
              <a:schemeClr val="accent4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Arial"/>
                <a:ea typeface="微软雅黑"/>
                <a:sym typeface="Arial"/>
              </a:endParaRPr>
            </a:p>
          </p:txBody>
        </p:sp>
        <p:grpSp>
          <p:nvGrpSpPr>
            <p:cNvPr id="125" name="Group 124"/>
            <p:cNvGrpSpPr/>
            <p:nvPr/>
          </p:nvGrpSpPr>
          <p:grpSpPr>
            <a:xfrm>
              <a:off x="8865954" y="2727145"/>
              <a:ext cx="321796" cy="429552"/>
              <a:chOff x="2639219" y="3510757"/>
              <a:chExt cx="348456" cy="465138"/>
            </a:xfrm>
            <a:solidFill>
              <a:schemeClr val="bg1"/>
            </a:solidFill>
          </p:grpSpPr>
          <p:sp>
            <p:nvSpPr>
              <p:cNvPr id="126" name="AutoShape 115"/>
              <p:cNvSpPr/>
              <p:nvPr/>
            </p:nvSpPr>
            <p:spPr bwMode="auto">
              <a:xfrm>
                <a:off x="2639219" y="3510757"/>
                <a:ext cx="348456" cy="4651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800" y="12825"/>
                    </a:moveTo>
                    <a:lnTo>
                      <a:pt x="19800" y="13500"/>
                    </a:lnTo>
                    <a:lnTo>
                      <a:pt x="19800" y="14850"/>
                    </a:lnTo>
                    <a:lnTo>
                      <a:pt x="19800" y="15525"/>
                    </a:lnTo>
                    <a:cubicBezTo>
                      <a:pt x="19800" y="18129"/>
                      <a:pt x="16972" y="20249"/>
                      <a:pt x="13499" y="20249"/>
                    </a:cubicBezTo>
                    <a:lnTo>
                      <a:pt x="8099" y="20249"/>
                    </a:lnTo>
                    <a:cubicBezTo>
                      <a:pt x="4627" y="20249"/>
                      <a:pt x="1800" y="18129"/>
                      <a:pt x="1800" y="15525"/>
                    </a:cubicBezTo>
                    <a:lnTo>
                      <a:pt x="1800" y="14850"/>
                    </a:lnTo>
                    <a:lnTo>
                      <a:pt x="1800" y="13500"/>
                    </a:lnTo>
                    <a:lnTo>
                      <a:pt x="1800" y="12825"/>
                    </a:lnTo>
                    <a:lnTo>
                      <a:pt x="1800" y="10800"/>
                    </a:lnTo>
                    <a:cubicBezTo>
                      <a:pt x="1800" y="10427"/>
                      <a:pt x="2203" y="10124"/>
                      <a:pt x="2699" y="10124"/>
                    </a:cubicBezTo>
                    <a:lnTo>
                      <a:pt x="4499" y="10124"/>
                    </a:lnTo>
                    <a:lnTo>
                      <a:pt x="17100" y="10124"/>
                    </a:lnTo>
                    <a:lnTo>
                      <a:pt x="18899" y="10124"/>
                    </a:lnTo>
                    <a:cubicBezTo>
                      <a:pt x="19396" y="10124"/>
                      <a:pt x="19800" y="10427"/>
                      <a:pt x="19800" y="10800"/>
                    </a:cubicBezTo>
                    <a:cubicBezTo>
                      <a:pt x="19800" y="10800"/>
                      <a:pt x="19800" y="12825"/>
                      <a:pt x="19800" y="12825"/>
                    </a:cubicBezTo>
                    <a:close/>
                    <a:moveTo>
                      <a:pt x="14400" y="6075"/>
                    </a:moveTo>
                    <a:lnTo>
                      <a:pt x="14400" y="6076"/>
                    </a:lnTo>
                    <a:lnTo>
                      <a:pt x="14400" y="8774"/>
                    </a:lnTo>
                    <a:lnTo>
                      <a:pt x="7200" y="8774"/>
                    </a:lnTo>
                    <a:lnTo>
                      <a:pt x="7200" y="6076"/>
                    </a:lnTo>
                    <a:lnTo>
                      <a:pt x="7200" y="6075"/>
                    </a:lnTo>
                    <a:cubicBezTo>
                      <a:pt x="7200" y="4583"/>
                      <a:pt x="8811" y="3375"/>
                      <a:pt x="10800" y="3375"/>
                    </a:cubicBezTo>
                    <a:cubicBezTo>
                      <a:pt x="12788" y="3375"/>
                      <a:pt x="14400" y="4583"/>
                      <a:pt x="14400" y="6075"/>
                    </a:cubicBezTo>
                    <a:moveTo>
                      <a:pt x="4499" y="6075"/>
                    </a:moveTo>
                    <a:cubicBezTo>
                      <a:pt x="4499" y="3465"/>
                      <a:pt x="7320" y="1350"/>
                      <a:pt x="10800" y="1350"/>
                    </a:cubicBezTo>
                    <a:cubicBezTo>
                      <a:pt x="14279" y="1350"/>
                      <a:pt x="17100" y="3465"/>
                      <a:pt x="17100" y="6075"/>
                    </a:cubicBezTo>
                    <a:lnTo>
                      <a:pt x="17100" y="8774"/>
                    </a:lnTo>
                    <a:lnTo>
                      <a:pt x="15299" y="8774"/>
                    </a:lnTo>
                    <a:lnTo>
                      <a:pt x="15299" y="6076"/>
                    </a:lnTo>
                    <a:cubicBezTo>
                      <a:pt x="15299" y="4212"/>
                      <a:pt x="13285" y="2701"/>
                      <a:pt x="10800" y="2701"/>
                    </a:cubicBezTo>
                    <a:cubicBezTo>
                      <a:pt x="8314" y="2701"/>
                      <a:pt x="6299" y="4212"/>
                      <a:pt x="6299" y="6076"/>
                    </a:cubicBezTo>
                    <a:lnTo>
                      <a:pt x="6299" y="8774"/>
                    </a:lnTo>
                    <a:lnTo>
                      <a:pt x="4499" y="8774"/>
                    </a:lnTo>
                    <a:cubicBezTo>
                      <a:pt x="4499" y="8774"/>
                      <a:pt x="4499" y="6075"/>
                      <a:pt x="4499" y="6075"/>
                    </a:cubicBezTo>
                    <a:close/>
                    <a:moveTo>
                      <a:pt x="18899" y="8774"/>
                    </a:moveTo>
                    <a:lnTo>
                      <a:pt x="18899" y="6075"/>
                    </a:lnTo>
                    <a:cubicBezTo>
                      <a:pt x="18899" y="2719"/>
                      <a:pt x="15274" y="0"/>
                      <a:pt x="10800" y="0"/>
                    </a:cubicBezTo>
                    <a:cubicBezTo>
                      <a:pt x="6325" y="0"/>
                      <a:pt x="2699" y="2719"/>
                      <a:pt x="2699" y="6075"/>
                    </a:cubicBezTo>
                    <a:lnTo>
                      <a:pt x="2699" y="8774"/>
                    </a:lnTo>
                    <a:cubicBezTo>
                      <a:pt x="1208" y="8774"/>
                      <a:pt x="0" y="9681"/>
                      <a:pt x="0" y="10800"/>
                    </a:cubicBezTo>
                    <a:lnTo>
                      <a:pt x="0" y="12825"/>
                    </a:lnTo>
                    <a:lnTo>
                      <a:pt x="0" y="13500"/>
                    </a:lnTo>
                    <a:lnTo>
                      <a:pt x="0" y="14850"/>
                    </a:lnTo>
                    <a:lnTo>
                      <a:pt x="0" y="15525"/>
                    </a:lnTo>
                    <a:cubicBezTo>
                      <a:pt x="0" y="18880"/>
                      <a:pt x="3625" y="21599"/>
                      <a:pt x="8099" y="21599"/>
                    </a:cubicBezTo>
                    <a:lnTo>
                      <a:pt x="13499" y="21599"/>
                    </a:lnTo>
                    <a:cubicBezTo>
                      <a:pt x="17974" y="21599"/>
                      <a:pt x="21600" y="18880"/>
                      <a:pt x="21600" y="15525"/>
                    </a:cubicBezTo>
                    <a:lnTo>
                      <a:pt x="21600" y="14850"/>
                    </a:lnTo>
                    <a:lnTo>
                      <a:pt x="21600" y="13500"/>
                    </a:lnTo>
                    <a:lnTo>
                      <a:pt x="21600" y="12825"/>
                    </a:lnTo>
                    <a:lnTo>
                      <a:pt x="21600" y="10800"/>
                    </a:lnTo>
                    <a:cubicBezTo>
                      <a:pt x="21600" y="9681"/>
                      <a:pt x="20391" y="8774"/>
                      <a:pt x="18899" y="8774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27" name="AutoShape 116"/>
              <p:cNvSpPr/>
              <p:nvPr/>
            </p:nvSpPr>
            <p:spPr bwMode="auto">
              <a:xfrm>
                <a:off x="2784475" y="3786982"/>
                <a:ext cx="57944" cy="8731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8" y="0"/>
                      <a:pt x="0" y="3226"/>
                      <a:pt x="0" y="7201"/>
                    </a:cubicBezTo>
                    <a:cubicBezTo>
                      <a:pt x="0" y="9390"/>
                      <a:pt x="1798" y="13537"/>
                      <a:pt x="3601" y="16821"/>
                    </a:cubicBezTo>
                    <a:cubicBezTo>
                      <a:pt x="5070" y="19493"/>
                      <a:pt x="6916" y="21600"/>
                      <a:pt x="10800" y="21600"/>
                    </a:cubicBezTo>
                    <a:cubicBezTo>
                      <a:pt x="15016" y="21600"/>
                      <a:pt x="16529" y="19514"/>
                      <a:pt x="18003" y="16858"/>
                    </a:cubicBezTo>
                    <a:cubicBezTo>
                      <a:pt x="19828" y="13567"/>
                      <a:pt x="21600" y="9397"/>
                      <a:pt x="21600" y="7201"/>
                    </a:cubicBezTo>
                    <a:cubicBezTo>
                      <a:pt x="21600" y="3226"/>
                      <a:pt x="16761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  <a:ea typeface="微软雅黑"/>
                  <a:sym typeface="Arial"/>
                </a:endParaRPr>
              </a:p>
            </p:txBody>
          </p:sp>
        </p:grpSp>
      </p:grpSp>
      <p:grpSp>
        <p:nvGrpSpPr>
          <p:cNvPr id="128" name="Group 127" descr="e7d195523061f1c03a90ee8e42cb24248e56383cd534985688F9F494128731F165EE95AB4B0C0A38076AAEA07667B1565C446FC45FF01DFB0E885BCDBDF3A284F3DB14DA61DD97F0BAB2E6C668FB493187E5C5FDF083ADBDF78C8B43347D6AF35582F3E571D15D569395BE140F5E5E7AD78A776D8053828B7F0DBCC303A1467E48F8A6D5D211210D7C52903204C4C167"/>
          <p:cNvGrpSpPr/>
          <p:nvPr/>
        </p:nvGrpSpPr>
        <p:grpSpPr>
          <a:xfrm>
            <a:off x="7284413" y="2345423"/>
            <a:ext cx="711894" cy="711894"/>
            <a:chOff x="2715327" y="2492885"/>
            <a:chExt cx="898072" cy="898072"/>
          </a:xfrm>
        </p:grpSpPr>
        <p:sp>
          <p:nvSpPr>
            <p:cNvPr id="129" name="Oval 128"/>
            <p:cNvSpPr/>
            <p:nvPr/>
          </p:nvSpPr>
          <p:spPr>
            <a:xfrm>
              <a:off x="2715327" y="2492885"/>
              <a:ext cx="898072" cy="898072"/>
            </a:xfrm>
            <a:prstGeom prst="ellipse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30" name="AutoShape 117"/>
            <p:cNvSpPr/>
            <p:nvPr/>
          </p:nvSpPr>
          <p:spPr bwMode="auto">
            <a:xfrm>
              <a:off x="2949954" y="2781023"/>
              <a:ext cx="428818" cy="321796"/>
            </a:xfrm>
            <a:custGeom>
              <a:avLst/>
              <a:gdLst>
                <a:gd name="T0" fmla="+- 0 10799 1"/>
                <a:gd name="T1" fmla="*/ T0 w 21596"/>
                <a:gd name="T2" fmla="*/ 10800 h 21600"/>
                <a:gd name="T3" fmla="+- 0 10799 1"/>
                <a:gd name="T4" fmla="*/ T3 w 21596"/>
                <a:gd name="T5" fmla="*/ 10800 h 21600"/>
                <a:gd name="T6" fmla="+- 0 10799 1"/>
                <a:gd name="T7" fmla="*/ T6 w 21596"/>
                <a:gd name="T8" fmla="*/ 10800 h 21600"/>
                <a:gd name="T9" fmla="+- 0 10799 1"/>
                <a:gd name="T10" fmla="*/ T9 w 2159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96" h="21600">
                  <a:moveTo>
                    <a:pt x="4511" y="2151"/>
                  </a:moveTo>
                  <a:lnTo>
                    <a:pt x="6064" y="3877"/>
                  </a:lnTo>
                  <a:lnTo>
                    <a:pt x="4246" y="6302"/>
                  </a:lnTo>
                  <a:lnTo>
                    <a:pt x="1353" y="6302"/>
                  </a:lnTo>
                  <a:cubicBezTo>
                    <a:pt x="1353" y="6302"/>
                    <a:pt x="4511" y="2151"/>
                    <a:pt x="4511" y="2151"/>
                  </a:cubicBezTo>
                  <a:close/>
                  <a:moveTo>
                    <a:pt x="17348" y="6302"/>
                  </a:moveTo>
                  <a:lnTo>
                    <a:pt x="15531" y="3877"/>
                  </a:lnTo>
                  <a:lnTo>
                    <a:pt x="17082" y="2153"/>
                  </a:lnTo>
                  <a:lnTo>
                    <a:pt x="20191" y="6302"/>
                  </a:lnTo>
                  <a:cubicBezTo>
                    <a:pt x="20191" y="6302"/>
                    <a:pt x="17348" y="6302"/>
                    <a:pt x="17348" y="6302"/>
                  </a:cubicBezTo>
                  <a:close/>
                  <a:moveTo>
                    <a:pt x="17264" y="7202"/>
                  </a:moveTo>
                  <a:lnTo>
                    <a:pt x="19663" y="7202"/>
                  </a:lnTo>
                  <a:lnTo>
                    <a:pt x="13021" y="16638"/>
                  </a:lnTo>
                  <a:cubicBezTo>
                    <a:pt x="13021" y="16638"/>
                    <a:pt x="17264" y="7202"/>
                    <a:pt x="17264" y="7202"/>
                  </a:cubicBezTo>
                  <a:close/>
                  <a:moveTo>
                    <a:pt x="8574" y="16637"/>
                  </a:moveTo>
                  <a:lnTo>
                    <a:pt x="1933" y="7202"/>
                  </a:lnTo>
                  <a:lnTo>
                    <a:pt x="4330" y="7202"/>
                  </a:lnTo>
                  <a:cubicBezTo>
                    <a:pt x="4330" y="7202"/>
                    <a:pt x="8574" y="16637"/>
                    <a:pt x="8574" y="16637"/>
                  </a:cubicBezTo>
                  <a:close/>
                  <a:moveTo>
                    <a:pt x="8429" y="7202"/>
                  </a:moveTo>
                  <a:lnTo>
                    <a:pt x="10084" y="18249"/>
                  </a:lnTo>
                  <a:lnTo>
                    <a:pt x="5117" y="7202"/>
                  </a:lnTo>
                  <a:cubicBezTo>
                    <a:pt x="5117" y="7202"/>
                    <a:pt x="8429" y="7202"/>
                    <a:pt x="8429" y="7202"/>
                  </a:cubicBezTo>
                  <a:close/>
                  <a:moveTo>
                    <a:pt x="6584" y="4456"/>
                  </a:moveTo>
                  <a:lnTo>
                    <a:pt x="8246" y="6302"/>
                  </a:lnTo>
                  <a:lnTo>
                    <a:pt x="5200" y="6302"/>
                  </a:lnTo>
                  <a:cubicBezTo>
                    <a:pt x="5200" y="6302"/>
                    <a:pt x="6584" y="4456"/>
                    <a:pt x="6584" y="4456"/>
                  </a:cubicBezTo>
                  <a:close/>
                  <a:moveTo>
                    <a:pt x="6543" y="3238"/>
                  </a:moveTo>
                  <a:lnTo>
                    <a:pt x="5250" y="1800"/>
                  </a:lnTo>
                  <a:lnTo>
                    <a:pt x="7621" y="1800"/>
                  </a:lnTo>
                  <a:cubicBezTo>
                    <a:pt x="7621" y="1800"/>
                    <a:pt x="6543" y="3238"/>
                    <a:pt x="6543" y="3238"/>
                  </a:cubicBezTo>
                  <a:close/>
                  <a:moveTo>
                    <a:pt x="10797" y="3466"/>
                  </a:moveTo>
                  <a:lnTo>
                    <a:pt x="9299" y="1800"/>
                  </a:lnTo>
                  <a:lnTo>
                    <a:pt x="12296" y="1800"/>
                  </a:lnTo>
                  <a:cubicBezTo>
                    <a:pt x="12296" y="1800"/>
                    <a:pt x="10797" y="3466"/>
                    <a:pt x="10797" y="3466"/>
                  </a:cubicBezTo>
                  <a:close/>
                  <a:moveTo>
                    <a:pt x="13974" y="1800"/>
                  </a:moveTo>
                  <a:lnTo>
                    <a:pt x="16345" y="1800"/>
                  </a:lnTo>
                  <a:lnTo>
                    <a:pt x="15052" y="3238"/>
                  </a:lnTo>
                  <a:cubicBezTo>
                    <a:pt x="15052" y="3238"/>
                    <a:pt x="13974" y="1800"/>
                    <a:pt x="13974" y="1800"/>
                  </a:cubicBezTo>
                  <a:close/>
                  <a:moveTo>
                    <a:pt x="13349" y="6302"/>
                  </a:moveTo>
                  <a:lnTo>
                    <a:pt x="15011" y="4456"/>
                  </a:lnTo>
                  <a:lnTo>
                    <a:pt x="16394" y="6302"/>
                  </a:lnTo>
                  <a:cubicBezTo>
                    <a:pt x="16394" y="6302"/>
                    <a:pt x="13349" y="6302"/>
                    <a:pt x="13349" y="6302"/>
                  </a:cubicBezTo>
                  <a:close/>
                  <a:moveTo>
                    <a:pt x="13166" y="7202"/>
                  </a:moveTo>
                  <a:lnTo>
                    <a:pt x="16478" y="7202"/>
                  </a:lnTo>
                  <a:lnTo>
                    <a:pt x="11511" y="18249"/>
                  </a:lnTo>
                  <a:cubicBezTo>
                    <a:pt x="11511" y="18249"/>
                    <a:pt x="13166" y="7202"/>
                    <a:pt x="13166" y="7202"/>
                  </a:cubicBezTo>
                  <a:close/>
                  <a:moveTo>
                    <a:pt x="12478" y="7202"/>
                  </a:moveTo>
                  <a:lnTo>
                    <a:pt x="10797" y="18414"/>
                  </a:lnTo>
                  <a:lnTo>
                    <a:pt x="9117" y="7202"/>
                  </a:lnTo>
                  <a:cubicBezTo>
                    <a:pt x="9117" y="7202"/>
                    <a:pt x="12478" y="7202"/>
                    <a:pt x="12478" y="7202"/>
                  </a:cubicBezTo>
                  <a:close/>
                  <a:moveTo>
                    <a:pt x="8773" y="5716"/>
                  </a:moveTo>
                  <a:lnTo>
                    <a:pt x="7064" y="3817"/>
                  </a:lnTo>
                  <a:lnTo>
                    <a:pt x="8426" y="2000"/>
                  </a:lnTo>
                  <a:lnTo>
                    <a:pt x="10270" y="4051"/>
                  </a:lnTo>
                  <a:cubicBezTo>
                    <a:pt x="10270" y="4051"/>
                    <a:pt x="8773" y="5716"/>
                    <a:pt x="8773" y="5716"/>
                  </a:cubicBezTo>
                  <a:close/>
                  <a:moveTo>
                    <a:pt x="11325" y="4051"/>
                  </a:moveTo>
                  <a:lnTo>
                    <a:pt x="13169" y="2000"/>
                  </a:lnTo>
                  <a:lnTo>
                    <a:pt x="14531" y="3817"/>
                  </a:lnTo>
                  <a:lnTo>
                    <a:pt x="12822" y="5716"/>
                  </a:lnTo>
                  <a:cubicBezTo>
                    <a:pt x="12822" y="5716"/>
                    <a:pt x="11325" y="4051"/>
                    <a:pt x="11325" y="4051"/>
                  </a:cubicBezTo>
                  <a:close/>
                  <a:moveTo>
                    <a:pt x="12296" y="6302"/>
                  </a:moveTo>
                  <a:lnTo>
                    <a:pt x="9299" y="6302"/>
                  </a:lnTo>
                  <a:lnTo>
                    <a:pt x="10797" y="4638"/>
                  </a:lnTo>
                  <a:cubicBezTo>
                    <a:pt x="10797" y="4638"/>
                    <a:pt x="12296" y="6302"/>
                    <a:pt x="12296" y="6302"/>
                  </a:cubicBezTo>
                  <a:close/>
                  <a:moveTo>
                    <a:pt x="21200" y="5102"/>
                  </a:moveTo>
                  <a:lnTo>
                    <a:pt x="17771" y="527"/>
                  </a:lnTo>
                  <a:cubicBezTo>
                    <a:pt x="17518" y="189"/>
                    <a:pt x="17176" y="0"/>
                    <a:pt x="16817" y="0"/>
                  </a:cubicBezTo>
                  <a:lnTo>
                    <a:pt x="4779" y="0"/>
                  </a:lnTo>
                  <a:cubicBezTo>
                    <a:pt x="4420" y="0"/>
                    <a:pt x="4077" y="189"/>
                    <a:pt x="3824" y="527"/>
                  </a:cubicBezTo>
                  <a:lnTo>
                    <a:pt x="395" y="5102"/>
                  </a:lnTo>
                  <a:cubicBezTo>
                    <a:pt x="131" y="5455"/>
                    <a:pt x="-1" y="5921"/>
                    <a:pt x="-1" y="6387"/>
                  </a:cubicBezTo>
                  <a:cubicBezTo>
                    <a:pt x="1" y="6810"/>
                    <a:pt x="114" y="7233"/>
                    <a:pt x="341" y="7573"/>
                  </a:cubicBezTo>
                  <a:lnTo>
                    <a:pt x="9788" y="20995"/>
                  </a:lnTo>
                  <a:cubicBezTo>
                    <a:pt x="10045" y="21379"/>
                    <a:pt x="10412" y="21599"/>
                    <a:pt x="10797" y="21599"/>
                  </a:cubicBezTo>
                  <a:cubicBezTo>
                    <a:pt x="11183" y="21599"/>
                    <a:pt x="11550" y="21379"/>
                    <a:pt x="11807" y="20995"/>
                  </a:cubicBezTo>
                  <a:lnTo>
                    <a:pt x="21255" y="7573"/>
                  </a:lnTo>
                  <a:cubicBezTo>
                    <a:pt x="21485" y="7226"/>
                    <a:pt x="21598" y="6791"/>
                    <a:pt x="21595" y="6359"/>
                  </a:cubicBezTo>
                  <a:cubicBezTo>
                    <a:pt x="21593" y="5902"/>
                    <a:pt x="21459" y="5449"/>
                    <a:pt x="21200" y="510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195" name="TextBox 194" descr="e7d195523061f1c03a90ee8e42cb24248e56383cd534985688F9F494128731F165EE95AB4B0C0A38076AAEA07667B1565C446FC45FF01DFB0E885BCDBDF3A284F3DB14DA61DD97F0BAB2E6C668FB493187E5C5FDF083ADBDF78C8B43347D6AF35582F3E571D15D569395BE140F5E5E7AD78A776D8053828B7F0DBCC303A1467E48F8A6D5D211210D7C52903204C4C167"/>
          <p:cNvSpPr txBox="1"/>
          <p:nvPr/>
        </p:nvSpPr>
        <p:spPr>
          <a:xfrm flipH="1">
            <a:off x="8251443" y="2325639"/>
            <a:ext cx="2153059" cy="36735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600" dirty="0">
                <a:solidFill>
                  <a:schemeClr val="accent1"/>
                </a:solidFill>
                <a:latin typeface="Arial"/>
                <a:ea typeface="微软雅黑"/>
                <a:cs typeface="Segoe UI Light" panose="020B0502040204020203" pitchFamily="34" charset="0"/>
                <a:sym typeface="Arial"/>
              </a:rPr>
              <a:t>Option One</a:t>
            </a:r>
            <a:endParaRPr lang="id-ID" sz="1600" dirty="0">
              <a:solidFill>
                <a:schemeClr val="accent1"/>
              </a:solidFill>
              <a:latin typeface="Arial"/>
              <a:ea typeface="微软雅黑"/>
              <a:cs typeface="Segoe UI Light" panose="020B0502040204020203" pitchFamily="34" charset="0"/>
              <a:sym typeface="Arial"/>
            </a:endParaRPr>
          </a:p>
        </p:txBody>
      </p:sp>
      <p:sp>
        <p:nvSpPr>
          <p:cNvPr id="196" name="TextBox 195" descr="e7d195523061f1c03a90ee8e42cb24248e56383cd534985688F9F494128731F165EE95AB4B0C0A38076AAEA07667B1565C446FC45FF01DFB0E885BCDBDF3A284F3DB14DA61DD97F0BAB2E6C668FB493187E5C5FDF083ADBDF78C8B43347D6AF35582F3E571D15D569395BE140F5E5E7AD78A776D8053828B7F0DBCC303A1467E48F8A6D5D211210D7C52903204C4C167"/>
          <p:cNvSpPr txBox="1"/>
          <p:nvPr/>
        </p:nvSpPr>
        <p:spPr>
          <a:xfrm flipH="1">
            <a:off x="8251441" y="2657857"/>
            <a:ext cx="2568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dirty="0">
                <a:solidFill>
                  <a:schemeClr val="bg1">
                    <a:lumMod val="65000"/>
                  </a:schemeClr>
                </a:solidFill>
                <a:latin typeface="Arial"/>
                <a:ea typeface="微软雅黑"/>
                <a:sym typeface="Arial"/>
              </a:rPr>
              <a:t>Lorem ipsum dolor sit amet put any thing here please be it</a:t>
            </a:r>
            <a:endParaRPr lang="en-US" sz="1200" b="1" dirty="0">
              <a:solidFill>
                <a:schemeClr val="bg1">
                  <a:lumMod val="6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97" name="TextBox 196" descr="e7d195523061f1c03a90ee8e42cb24248e56383cd534985688F9F494128731F165EE95AB4B0C0A38076AAEA07667B1565C446FC45FF01DFB0E885BCDBDF3A284F3DB14DA61DD97F0BAB2E6C668FB493187E5C5FDF083ADBDF78C8B43347D6AF35582F3E571D15D569395BE140F5E5E7AD78A776D8053828B7F0DBCC303A1467E48F8A6D5D211210D7C52903204C4C167"/>
          <p:cNvSpPr txBox="1"/>
          <p:nvPr/>
        </p:nvSpPr>
        <p:spPr>
          <a:xfrm flipH="1">
            <a:off x="8251443" y="3635426"/>
            <a:ext cx="2153059" cy="36735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600" dirty="0">
                <a:solidFill>
                  <a:schemeClr val="accent2"/>
                </a:solidFill>
                <a:latin typeface="Arial"/>
                <a:ea typeface="微软雅黑"/>
                <a:cs typeface="Segoe UI Light" panose="020B0502040204020203" pitchFamily="34" charset="0"/>
                <a:sym typeface="Arial"/>
              </a:rPr>
              <a:t>Option Two</a:t>
            </a:r>
            <a:endParaRPr lang="id-ID" sz="1600" dirty="0">
              <a:solidFill>
                <a:schemeClr val="accent2"/>
              </a:solidFill>
              <a:latin typeface="Arial"/>
              <a:ea typeface="微软雅黑"/>
              <a:cs typeface="Segoe UI Light" panose="020B0502040204020203" pitchFamily="34" charset="0"/>
              <a:sym typeface="Arial"/>
            </a:endParaRPr>
          </a:p>
        </p:txBody>
      </p:sp>
      <p:sp>
        <p:nvSpPr>
          <p:cNvPr id="198" name="TextBox 197" descr="e7d195523061f1c03a90ee8e42cb24248e56383cd534985688F9F494128731F165EE95AB4B0C0A38076AAEA07667B1565C446FC45FF01DFB0E885BCDBDF3A284F3DB14DA61DD97F0BAB2E6C668FB493187E5C5FDF083ADBDF78C8B43347D6AF35582F3E571D15D569395BE140F5E5E7AD78A776D8053828B7F0DBCC303A1467E48F8A6D5D211210D7C52903204C4C167"/>
          <p:cNvSpPr txBox="1"/>
          <p:nvPr/>
        </p:nvSpPr>
        <p:spPr>
          <a:xfrm flipH="1">
            <a:off x="8251441" y="3967644"/>
            <a:ext cx="2568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dirty="0">
                <a:solidFill>
                  <a:schemeClr val="bg1">
                    <a:lumMod val="65000"/>
                  </a:schemeClr>
                </a:solidFill>
                <a:latin typeface="Arial"/>
                <a:ea typeface="微软雅黑"/>
                <a:sym typeface="Arial"/>
              </a:rPr>
              <a:t>Lorem ipsum dolor sit amet put any thing here please be it</a:t>
            </a:r>
            <a:endParaRPr lang="en-US" sz="1200" b="1" dirty="0">
              <a:solidFill>
                <a:schemeClr val="bg1">
                  <a:lumMod val="6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99" name="TextBox 198" descr="e7d195523061f1c03a90ee8e42cb24248e56383cd534985688F9F494128731F165EE95AB4B0C0A38076AAEA07667B1565C446FC45FF01DFB0E885BCDBDF3A284F3DB14DA61DD97F0BAB2E6C668FB493187E5C5FDF083ADBDF78C8B43347D6AF35582F3E571D15D569395BE140F5E5E7AD78A776D8053828B7F0DBCC303A1467E48F8A6D5D211210D7C52903204C4C167"/>
          <p:cNvSpPr txBox="1"/>
          <p:nvPr/>
        </p:nvSpPr>
        <p:spPr>
          <a:xfrm flipH="1">
            <a:off x="8251443" y="5007807"/>
            <a:ext cx="2153059" cy="36735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600" dirty="0">
                <a:solidFill>
                  <a:schemeClr val="accent3"/>
                </a:solidFill>
                <a:latin typeface="Arial"/>
                <a:ea typeface="微软雅黑"/>
                <a:cs typeface="Segoe UI Light" panose="020B0502040204020203" pitchFamily="34" charset="0"/>
                <a:sym typeface="Arial"/>
              </a:rPr>
              <a:t>Option Three</a:t>
            </a:r>
            <a:endParaRPr lang="id-ID" sz="1600" dirty="0">
              <a:solidFill>
                <a:schemeClr val="accent3"/>
              </a:solidFill>
              <a:latin typeface="Arial"/>
              <a:ea typeface="微软雅黑"/>
              <a:cs typeface="Segoe UI Light" panose="020B0502040204020203" pitchFamily="34" charset="0"/>
              <a:sym typeface="Arial"/>
            </a:endParaRPr>
          </a:p>
        </p:txBody>
      </p:sp>
      <p:sp>
        <p:nvSpPr>
          <p:cNvPr id="200" name="TextBox 199" descr="e7d195523061f1c03a90ee8e42cb24248e56383cd534985688F9F494128731F165EE95AB4B0C0A38076AAEA07667B1565C446FC45FF01DFB0E885BCDBDF3A284F3DB14DA61DD97F0BAB2E6C668FB493187E5C5FDF083ADBDF78C8B43347D6AF35582F3E571D15D569395BE140F5E5E7AD78A776D8053828B7F0DBCC303A1467E48F8A6D5D211210D7C52903204C4C167"/>
          <p:cNvSpPr txBox="1"/>
          <p:nvPr/>
        </p:nvSpPr>
        <p:spPr>
          <a:xfrm flipH="1">
            <a:off x="8251441" y="5340025"/>
            <a:ext cx="2568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dirty="0">
                <a:solidFill>
                  <a:schemeClr val="bg1">
                    <a:lumMod val="65000"/>
                  </a:schemeClr>
                </a:solidFill>
                <a:latin typeface="Arial"/>
                <a:ea typeface="微软雅黑"/>
                <a:sym typeface="Arial"/>
              </a:rPr>
              <a:t>Lorem ipsum dolor sit amet put any thing here please be it</a:t>
            </a:r>
            <a:endParaRPr lang="en-US" sz="1200" b="1" dirty="0">
              <a:solidFill>
                <a:schemeClr val="bg1">
                  <a:lumMod val="6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88" name="Text Placeholder 46" descr="e7d195523061f1c03a90ee8e42cb24248e56383cd534985688F9F494128731F165EE95AB4B0C0A38076AAEA07667B1565C446FC45FF01DFB0E885BCDBDF3A284F3DB14DA61DD97F0BAB2E6C668FB493187E5C5FDF083ADBDF78C8B43347D6AF35582F3E571D15D569395BE140F5E5E7AD78A776D8053828B7F0DBCC303A1467E48F8A6D5D211210D7C52903204C4C167"/>
          <p:cNvSpPr txBox="1"/>
          <p:nvPr/>
        </p:nvSpPr>
        <p:spPr>
          <a:xfrm>
            <a:off x="849312" y="382588"/>
            <a:ext cx="10493375" cy="6953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sz="4400" b="1" spc="-150">
                <a:gradFill>
                  <a:gsLst>
                    <a:gs pos="2000">
                      <a:schemeClr val="accent5"/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0" scaled="1"/>
                </a:gradFill>
                <a:latin typeface="Arial"/>
                <a:ea typeface="微软雅黑"/>
                <a:cs typeface="Open Sans" panose="020B0606030504020204" charset="0"/>
                <a:sym typeface="Arial"/>
              </a:rPr>
              <a:t>Infographic</a:t>
            </a:r>
            <a:endParaRPr lang="id-ID" sz="4400" b="1" spc="-150" dirty="0">
              <a:gradFill>
                <a:gsLst>
                  <a:gs pos="2000">
                    <a:schemeClr val="accent5"/>
                  </a:gs>
                  <a:gs pos="100000">
                    <a:schemeClr val="accent1">
                      <a:lumMod val="75000"/>
                    </a:schemeClr>
                  </a:gs>
                </a:gsLst>
                <a:lin ang="0" scaled="1"/>
              </a:gradFill>
              <a:latin typeface="Arial"/>
              <a:ea typeface="微软雅黑"/>
              <a:cs typeface="Open Sans" panose="020B0606030504020204" charset="0"/>
              <a:sym typeface="Arial"/>
            </a:endParaRPr>
          </a:p>
        </p:txBody>
      </p:sp>
      <p:sp>
        <p:nvSpPr>
          <p:cNvPr id="201" name="Rectangle 17" descr="e7d195523061f1c03a90ee8e42cb24248e56383cd534985688F9F494128731F165EE95AB4B0C0A38076AAEA07667B1565C446FC45FF01DFB0E885BCDBDF3A284F3DB14DA61DD97F0BAB2E6C668FB493187E5C5FDF083ADBDF78C8B43347D6AF35582F3E571D15D569395BE140F5E5E7AD78A776D8053828B7F0DBCC303A1467E48F8A6D5D211210D7C52903204C4C167"/>
          <p:cNvSpPr/>
          <p:nvPr/>
        </p:nvSpPr>
        <p:spPr>
          <a:xfrm>
            <a:off x="6537722" y="982445"/>
            <a:ext cx="472122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Clr>
                <a:srgbClr val="E24848"/>
              </a:buClr>
              <a:defRPr/>
            </a:pPr>
            <a:r>
              <a:rPr lang="en-US" sz="1400" noProof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微软雅黑"/>
                <a:cs typeface="Open Sans Light" panose="020B0306030504020204" pitchFamily="34" charset="0"/>
                <a:sym typeface="Arial"/>
              </a:rPr>
              <a:t>Insert  your great subtitle here</a:t>
            </a:r>
          </a:p>
        </p:txBody>
      </p:sp>
      <p:grpSp>
        <p:nvGrpSpPr>
          <p:cNvPr id="202" name="Group 75" descr="e7d195523061f1c03a90ee8e42cb24248e56383cd534985688F9F494128731F165EE95AB4B0C0A38076AAEA07667B1565C446FC45FF01DFB0E885BCDBDF3A284F3DB14DA61DD97F0BAB2E6C668FB493187E5C5FDF083ADBDF78C8B43347D6AF35582F3E571D15D569395BE140F5E5E7AD78A776D8053828B7F0DBCC303A1467E48F8A6D5D211210D7C52903204C4C167"/>
          <p:cNvGrpSpPr/>
          <p:nvPr/>
        </p:nvGrpSpPr>
        <p:grpSpPr>
          <a:xfrm rot="16200000">
            <a:off x="-864336" y="4048017"/>
            <a:ext cx="2699315" cy="220313"/>
            <a:chOff x="13049250" y="2603089"/>
            <a:chExt cx="4542503" cy="440625"/>
          </a:xfrm>
        </p:grpSpPr>
        <p:sp>
          <p:nvSpPr>
            <p:cNvPr id="203" name="Rounded Rectangle 76"/>
            <p:cNvSpPr/>
            <p:nvPr/>
          </p:nvSpPr>
          <p:spPr>
            <a:xfrm>
              <a:off x="13049250" y="2603089"/>
              <a:ext cx="4542503" cy="44062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5"/>
                </a:gs>
                <a:gs pos="100000">
                  <a:schemeClr val="accent1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04" name="TextBox 77"/>
            <p:cNvSpPr txBox="1"/>
            <p:nvPr/>
          </p:nvSpPr>
          <p:spPr>
            <a:xfrm>
              <a:off x="13214589" y="2612315"/>
              <a:ext cx="3911394" cy="430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HEIJIALUO PRESENTATION TEMPLATE</a:t>
              </a:r>
            </a:p>
          </p:txBody>
        </p:sp>
      </p:grpSp>
      <p:sp>
        <p:nvSpPr>
          <p:cNvPr id="2" name="e7d195523061f1c0" descr="e7d195523061f1c03a90ee8e42cb24248e56383cd534985688F9F494128731F165EE95AB4B0C0A38076AAEA07667B1565C446FC45FF01DFB0E885BCDBDF3A284F3DB14DA61DD97F0BAB2E6C668FB493187E5C5FDF083ADBDF78C8B43347D6AF35582F3E571D15D569395BE140F5E5E7AD78A776D8053828B7F0DBCC303A1467E48F8A6D5D211210D7C52903204C4C167" hidden="1"/>
          <p:cNvSpPr txBox="1"/>
          <p:nvPr/>
        </p:nvSpPr>
        <p:spPr>
          <a:xfrm>
            <a:off x="-355600" y="1803400"/>
            <a:ext cx="284693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latin typeface="Arial"/>
                <a:ea typeface="微软雅黑"/>
                <a:sym typeface="Arial"/>
              </a:rPr>
              <a:t>e7d195523061f1c03a90ee8e42cb24248e56383cd534985688F9F494128731F165EE95AB4B0C0A38076AAEA07667B1565C446FC45FF01DFB0E885BCDBDF3A284F3DB14DA61DD97F0BAB2E6C668FB493187E5C5FDF083ADBDF78C8B43347D6AF35582F3E571D15D569395BE140F5E5E7AD78A776D8053828B7F0DBCC303A1467E48F8A6D5D211210D7C52903204C4C167</a:t>
            </a:r>
            <a:endParaRPr lang="zh-CN" altLang="en-US" sz="100">
              <a:latin typeface="Arial"/>
              <a:ea typeface="微软雅黑"/>
              <a:sym typeface="Arial"/>
            </a:endParaRPr>
          </a:p>
        </p:txBody>
      </p:sp>
    </p:spTree>
  </p:cSld>
  <p:clrMapOvr>
    <a:masterClrMapping/>
  </p:clrMapOvr>
  <p:transition spd="slow" advTm="1127">
    <p:push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chemeClr val="accent1"/>
              </a:gs>
              <a:gs pos="100000">
                <a:schemeClr val="accent4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16" name="Parallelogram 15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SpPr/>
          <p:nvPr/>
        </p:nvSpPr>
        <p:spPr>
          <a:xfrm>
            <a:off x="824458" y="0"/>
            <a:ext cx="8964118" cy="6858000"/>
          </a:xfrm>
          <a:prstGeom prst="parallelogram">
            <a:avLst>
              <a:gd name="adj" fmla="val 100599"/>
            </a:avLst>
          </a:prstGeom>
          <a:gradFill flip="none" rotWithShape="1">
            <a:gsLst>
              <a:gs pos="0">
                <a:schemeClr val="accent4">
                  <a:lumMod val="50000"/>
                  <a:alpha val="16000"/>
                </a:schemeClr>
              </a:gs>
              <a:gs pos="94000">
                <a:schemeClr val="accent1">
                  <a:lumMod val="20000"/>
                  <a:lumOff val="80000"/>
                  <a:alpha val="4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22" name="Parallelogram 21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SpPr/>
          <p:nvPr/>
        </p:nvSpPr>
        <p:spPr>
          <a:xfrm>
            <a:off x="4816855" y="75635"/>
            <a:ext cx="5014232" cy="3836139"/>
          </a:xfrm>
          <a:prstGeom prst="parallelogram">
            <a:avLst>
              <a:gd name="adj" fmla="val 100599"/>
            </a:avLst>
          </a:prstGeom>
          <a:gradFill flip="none" rotWithShape="1">
            <a:gsLst>
              <a:gs pos="0">
                <a:schemeClr val="accent4">
                  <a:lumMod val="50000"/>
                  <a:alpha val="16000"/>
                </a:schemeClr>
              </a:gs>
              <a:gs pos="94000">
                <a:schemeClr val="accent1">
                  <a:lumMod val="20000"/>
                  <a:lumOff val="80000"/>
                  <a:alpha val="4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23" name="Parallelogram 22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SpPr/>
          <p:nvPr/>
        </p:nvSpPr>
        <p:spPr>
          <a:xfrm>
            <a:off x="2695599" y="0"/>
            <a:ext cx="5014232" cy="3836139"/>
          </a:xfrm>
          <a:prstGeom prst="parallelogram">
            <a:avLst>
              <a:gd name="adj" fmla="val 100599"/>
            </a:avLst>
          </a:prstGeom>
          <a:solidFill>
            <a:schemeClr val="bg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24" name="Cube 23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SpPr/>
          <p:nvPr/>
        </p:nvSpPr>
        <p:spPr>
          <a:xfrm rot="9900000">
            <a:off x="9295255" y="356883"/>
            <a:ext cx="838450" cy="838450"/>
          </a:xfrm>
          <a:prstGeom prst="cube">
            <a:avLst/>
          </a:prstGeom>
          <a:gradFill>
            <a:gsLst>
              <a:gs pos="0">
                <a:schemeClr val="accent1">
                  <a:alpha val="48000"/>
                </a:schemeClr>
              </a:gs>
              <a:gs pos="100000">
                <a:schemeClr val="accent3"/>
              </a:gs>
            </a:gsLst>
            <a:lin ang="16200000" scaled="1"/>
          </a:gradFill>
          <a:ln cap="rnd">
            <a:noFill/>
            <a:round/>
          </a:ln>
          <a:effectLst>
            <a:outerShdw blurRad="292100" dist="508000" dir="5400000" algn="t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25" name="Cube 24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SpPr/>
          <p:nvPr/>
        </p:nvSpPr>
        <p:spPr>
          <a:xfrm rot="20700000">
            <a:off x="10992768" y="2562875"/>
            <a:ext cx="1655243" cy="1655243"/>
          </a:xfrm>
          <a:prstGeom prst="cube">
            <a:avLst/>
          </a:prstGeom>
          <a:gradFill>
            <a:gsLst>
              <a:gs pos="0">
                <a:schemeClr val="accent1">
                  <a:alpha val="48000"/>
                </a:schemeClr>
              </a:gs>
              <a:gs pos="100000">
                <a:schemeClr val="accent3"/>
              </a:gs>
            </a:gsLst>
            <a:lin ang="16200000" scaled="1"/>
          </a:gradFill>
          <a:ln cap="rnd">
            <a:noFill/>
            <a:round/>
          </a:ln>
          <a:effectLst>
            <a:outerShdw blurRad="292100" dist="508000" dir="5400000" algn="t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Arial"/>
              <a:ea typeface="微软雅黑"/>
              <a:cs typeface="+mn-ea"/>
              <a:sym typeface="Arial"/>
            </a:endParaRPr>
          </a:p>
        </p:txBody>
      </p:sp>
      <p:grpSp>
        <p:nvGrpSpPr>
          <p:cNvPr id="8" name="Group 7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GrpSpPr/>
          <p:nvPr/>
        </p:nvGrpSpPr>
        <p:grpSpPr>
          <a:xfrm>
            <a:off x="7323971" y="5381153"/>
            <a:ext cx="695325" cy="714375"/>
            <a:chOff x="16962181" y="1183655"/>
            <a:chExt cx="695325" cy="714375"/>
          </a:xfrm>
        </p:grpSpPr>
        <p:sp>
          <p:nvSpPr>
            <p:cNvPr id="5" name="Freeform: Shape 4"/>
            <p:cNvSpPr/>
            <p:nvPr/>
          </p:nvSpPr>
          <p:spPr>
            <a:xfrm>
              <a:off x="16971706" y="1193180"/>
              <a:ext cx="352425" cy="676275"/>
            </a:xfrm>
            <a:custGeom>
              <a:avLst/>
              <a:gdLst>
                <a:gd name="connsiteX0" fmla="*/ 0 w 352425"/>
                <a:gd name="connsiteY0" fmla="*/ 0 h 676275"/>
                <a:gd name="connsiteX1" fmla="*/ 152400 w 352425"/>
                <a:gd name="connsiteY1" fmla="*/ 676275 h 676275"/>
                <a:gd name="connsiteX2" fmla="*/ 352425 w 352425"/>
                <a:gd name="connsiteY2" fmla="*/ 381000 h 676275"/>
                <a:gd name="connsiteX3" fmla="*/ 0 w 352425"/>
                <a:gd name="connsiteY3" fmla="*/ 0 h 676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2425" h="676275">
                  <a:moveTo>
                    <a:pt x="0" y="0"/>
                  </a:moveTo>
                  <a:lnTo>
                    <a:pt x="152400" y="676275"/>
                  </a:lnTo>
                  <a:lnTo>
                    <a:pt x="352425" y="38100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4">
                    <a:lumMod val="75000"/>
                  </a:schemeClr>
                </a:gs>
              </a:gsLst>
              <a:lin ang="16200000" scaled="1"/>
            </a:gradFill>
            <a:ln cap="rnd">
              <a:noFill/>
              <a:round/>
            </a:ln>
            <a:effectLst>
              <a:outerShdw blurRad="292100" dist="508000" dir="5400000" algn="t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6" name="Freeform: Shape 5"/>
            <p:cNvSpPr/>
            <p:nvPr/>
          </p:nvSpPr>
          <p:spPr>
            <a:xfrm>
              <a:off x="16962181" y="1183655"/>
              <a:ext cx="685800" cy="390525"/>
            </a:xfrm>
            <a:custGeom>
              <a:avLst/>
              <a:gdLst>
                <a:gd name="connsiteX0" fmla="*/ 0 w 685800"/>
                <a:gd name="connsiteY0" fmla="*/ 0 h 390525"/>
                <a:gd name="connsiteX1" fmla="*/ 685800 w 685800"/>
                <a:gd name="connsiteY1" fmla="*/ 276225 h 390525"/>
                <a:gd name="connsiteX2" fmla="*/ 342900 w 685800"/>
                <a:gd name="connsiteY2" fmla="*/ 390525 h 390525"/>
                <a:gd name="connsiteX3" fmla="*/ 0 w 685800"/>
                <a:gd name="connsiteY3" fmla="*/ 0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5800" h="390525">
                  <a:moveTo>
                    <a:pt x="0" y="0"/>
                  </a:moveTo>
                  <a:lnTo>
                    <a:pt x="685800" y="276225"/>
                  </a:lnTo>
                  <a:lnTo>
                    <a:pt x="342900" y="39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cap="rnd">
              <a:noFill/>
              <a:round/>
            </a:ln>
            <a:effectLst>
              <a:outerShdw blurRad="292100" dist="508000" dir="5400000" algn="t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7" name="Freeform: Shape 6"/>
            <p:cNvSpPr/>
            <p:nvPr/>
          </p:nvSpPr>
          <p:spPr>
            <a:xfrm>
              <a:off x="17114581" y="1459880"/>
              <a:ext cx="542925" cy="438150"/>
            </a:xfrm>
            <a:custGeom>
              <a:avLst/>
              <a:gdLst>
                <a:gd name="connsiteX0" fmla="*/ 190500 w 542925"/>
                <a:gd name="connsiteY0" fmla="*/ 95250 h 438150"/>
                <a:gd name="connsiteX1" fmla="*/ 0 w 542925"/>
                <a:gd name="connsiteY1" fmla="*/ 438150 h 438150"/>
                <a:gd name="connsiteX2" fmla="*/ 352425 w 542925"/>
                <a:gd name="connsiteY2" fmla="*/ 314325 h 438150"/>
                <a:gd name="connsiteX3" fmla="*/ 542925 w 542925"/>
                <a:gd name="connsiteY3" fmla="*/ 0 h 438150"/>
                <a:gd name="connsiteX4" fmla="*/ 190500 w 542925"/>
                <a:gd name="connsiteY4" fmla="*/ 95250 h 43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2925" h="438150">
                  <a:moveTo>
                    <a:pt x="190500" y="95250"/>
                  </a:moveTo>
                  <a:lnTo>
                    <a:pt x="0" y="438150"/>
                  </a:lnTo>
                  <a:lnTo>
                    <a:pt x="352425" y="314325"/>
                  </a:lnTo>
                  <a:lnTo>
                    <a:pt x="542925" y="0"/>
                  </a:lnTo>
                  <a:lnTo>
                    <a:pt x="190500" y="9525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cap="rnd">
              <a:noFill/>
              <a:round/>
            </a:ln>
            <a:effectLst>
              <a:outerShdw blurRad="292100" dist="508000" dir="5400000" algn="t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  <p:sp>
        <p:nvSpPr>
          <p:cNvPr id="9" name="椭圆 8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SpPr/>
          <p:nvPr/>
        </p:nvSpPr>
        <p:spPr>
          <a:xfrm>
            <a:off x="-1474706" y="1222980"/>
            <a:ext cx="6041368" cy="6041368"/>
          </a:xfrm>
          <a:prstGeom prst="ellipse">
            <a:avLst/>
          </a:prstGeom>
          <a:gradFill flip="none" rotWithShape="1">
            <a:gsLst>
              <a:gs pos="3000">
                <a:schemeClr val="accent1">
                  <a:lumMod val="45000"/>
                  <a:lumOff val="55000"/>
                  <a:alpha val="0"/>
                </a:schemeClr>
              </a:gs>
              <a:gs pos="49000">
                <a:schemeClr val="accent2">
                  <a:alpha val="57000"/>
                </a:schemeClr>
              </a:gs>
              <a:gs pos="100000">
                <a:schemeClr val="accent6">
                  <a:alpha val="77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15" name="Right Triangle 14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SpPr/>
          <p:nvPr/>
        </p:nvSpPr>
        <p:spPr>
          <a:xfrm rot="5400000">
            <a:off x="0" y="0"/>
            <a:ext cx="3747541" cy="3747541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lumMod val="75000"/>
                  <a:alpha val="17000"/>
                </a:schemeClr>
              </a:gs>
              <a:gs pos="94000">
                <a:schemeClr val="accent4">
                  <a:lumMod val="75000"/>
                  <a:alpha val="9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/>
            <a:endParaRPr lang="en-US" dirty="0"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2" name="Cube 1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SpPr/>
          <p:nvPr/>
        </p:nvSpPr>
        <p:spPr>
          <a:xfrm rot="17280501">
            <a:off x="1574679" y="1431656"/>
            <a:ext cx="418678" cy="418678"/>
          </a:xfrm>
          <a:prstGeom prst="cube">
            <a:avLst/>
          </a:prstGeom>
          <a:gradFill>
            <a:gsLst>
              <a:gs pos="0">
                <a:schemeClr val="accent1">
                  <a:alpha val="48000"/>
                </a:schemeClr>
              </a:gs>
              <a:gs pos="100000">
                <a:schemeClr val="accent3"/>
              </a:gs>
            </a:gsLst>
            <a:lin ang="16200000" scaled="1"/>
          </a:gradFill>
          <a:ln cap="rnd">
            <a:noFill/>
            <a:round/>
          </a:ln>
          <a:effectLst>
            <a:outerShdw blurRad="292100" dist="508000" dir="5400000" algn="t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3" name="Cylinder 2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SpPr/>
          <p:nvPr/>
        </p:nvSpPr>
        <p:spPr>
          <a:xfrm rot="2992511">
            <a:off x="509890" y="5058699"/>
            <a:ext cx="338545" cy="971835"/>
          </a:xfrm>
          <a:prstGeom prst="can">
            <a:avLst/>
          </a:prstGeom>
          <a:gradFill>
            <a:gsLst>
              <a:gs pos="0">
                <a:schemeClr val="accent4"/>
              </a:gs>
              <a:gs pos="100000">
                <a:schemeClr val="accent4">
                  <a:lumMod val="75000"/>
                </a:schemeClr>
              </a:gs>
            </a:gsLst>
            <a:lin ang="16200000" scaled="1"/>
          </a:gradFill>
          <a:ln cap="rnd">
            <a:noFill/>
            <a:round/>
          </a:ln>
          <a:effectLst>
            <a:outerShdw blurRad="292100" dist="508000" dir="5400000" algn="t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id-ID">
              <a:latin typeface="Arial"/>
              <a:ea typeface="微软雅黑"/>
              <a:cs typeface="+mn-ea"/>
              <a:sym typeface="Arial"/>
            </a:endParaRPr>
          </a:p>
        </p:txBody>
      </p:sp>
      <p:grpSp>
        <p:nvGrpSpPr>
          <p:cNvPr id="26" name="Group 25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GrpSpPr/>
          <p:nvPr/>
        </p:nvGrpSpPr>
        <p:grpSpPr>
          <a:xfrm rot="10800000">
            <a:off x="3744095" y="360181"/>
            <a:ext cx="695325" cy="714375"/>
            <a:chOff x="16962181" y="1183655"/>
            <a:chExt cx="695325" cy="714375"/>
          </a:xfrm>
        </p:grpSpPr>
        <p:sp>
          <p:nvSpPr>
            <p:cNvPr id="27" name="Freeform: Shape 26"/>
            <p:cNvSpPr/>
            <p:nvPr/>
          </p:nvSpPr>
          <p:spPr>
            <a:xfrm>
              <a:off x="16971706" y="1193180"/>
              <a:ext cx="352425" cy="676275"/>
            </a:xfrm>
            <a:custGeom>
              <a:avLst/>
              <a:gdLst>
                <a:gd name="connsiteX0" fmla="*/ 0 w 352425"/>
                <a:gd name="connsiteY0" fmla="*/ 0 h 676275"/>
                <a:gd name="connsiteX1" fmla="*/ 152400 w 352425"/>
                <a:gd name="connsiteY1" fmla="*/ 676275 h 676275"/>
                <a:gd name="connsiteX2" fmla="*/ 352425 w 352425"/>
                <a:gd name="connsiteY2" fmla="*/ 381000 h 676275"/>
                <a:gd name="connsiteX3" fmla="*/ 0 w 352425"/>
                <a:gd name="connsiteY3" fmla="*/ 0 h 676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2425" h="676275">
                  <a:moveTo>
                    <a:pt x="0" y="0"/>
                  </a:moveTo>
                  <a:lnTo>
                    <a:pt x="152400" y="676275"/>
                  </a:lnTo>
                  <a:lnTo>
                    <a:pt x="352425" y="38100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4">
                    <a:lumMod val="75000"/>
                  </a:schemeClr>
                </a:gs>
              </a:gsLst>
              <a:lin ang="16200000" scaled="1"/>
            </a:gradFill>
            <a:ln cap="rnd">
              <a:noFill/>
              <a:round/>
            </a:ln>
            <a:effectLst>
              <a:outerShdw blurRad="292100" dist="508000" dir="5400000" algn="t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28" name="Freeform: Shape 27"/>
            <p:cNvSpPr/>
            <p:nvPr/>
          </p:nvSpPr>
          <p:spPr>
            <a:xfrm>
              <a:off x="16962181" y="1183655"/>
              <a:ext cx="685800" cy="390525"/>
            </a:xfrm>
            <a:custGeom>
              <a:avLst/>
              <a:gdLst>
                <a:gd name="connsiteX0" fmla="*/ 0 w 685800"/>
                <a:gd name="connsiteY0" fmla="*/ 0 h 390525"/>
                <a:gd name="connsiteX1" fmla="*/ 685800 w 685800"/>
                <a:gd name="connsiteY1" fmla="*/ 276225 h 390525"/>
                <a:gd name="connsiteX2" fmla="*/ 342900 w 685800"/>
                <a:gd name="connsiteY2" fmla="*/ 390525 h 390525"/>
                <a:gd name="connsiteX3" fmla="*/ 0 w 685800"/>
                <a:gd name="connsiteY3" fmla="*/ 0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5800" h="390525">
                  <a:moveTo>
                    <a:pt x="0" y="0"/>
                  </a:moveTo>
                  <a:lnTo>
                    <a:pt x="685800" y="276225"/>
                  </a:lnTo>
                  <a:lnTo>
                    <a:pt x="342900" y="39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cap="rnd">
              <a:noFill/>
              <a:round/>
            </a:ln>
            <a:effectLst>
              <a:outerShdw blurRad="292100" dist="508000" dir="5400000" algn="t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29" name="Freeform: Shape 28"/>
            <p:cNvSpPr/>
            <p:nvPr/>
          </p:nvSpPr>
          <p:spPr>
            <a:xfrm>
              <a:off x="17114581" y="1459880"/>
              <a:ext cx="542925" cy="438150"/>
            </a:xfrm>
            <a:custGeom>
              <a:avLst/>
              <a:gdLst>
                <a:gd name="connsiteX0" fmla="*/ 190500 w 542925"/>
                <a:gd name="connsiteY0" fmla="*/ 95250 h 438150"/>
                <a:gd name="connsiteX1" fmla="*/ 0 w 542925"/>
                <a:gd name="connsiteY1" fmla="*/ 438150 h 438150"/>
                <a:gd name="connsiteX2" fmla="*/ 352425 w 542925"/>
                <a:gd name="connsiteY2" fmla="*/ 314325 h 438150"/>
                <a:gd name="connsiteX3" fmla="*/ 542925 w 542925"/>
                <a:gd name="connsiteY3" fmla="*/ 0 h 438150"/>
                <a:gd name="connsiteX4" fmla="*/ 190500 w 542925"/>
                <a:gd name="connsiteY4" fmla="*/ 95250 h 43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2925" h="438150">
                  <a:moveTo>
                    <a:pt x="190500" y="95250"/>
                  </a:moveTo>
                  <a:lnTo>
                    <a:pt x="0" y="438150"/>
                  </a:lnTo>
                  <a:lnTo>
                    <a:pt x="352425" y="314325"/>
                  </a:lnTo>
                  <a:lnTo>
                    <a:pt x="542925" y="0"/>
                  </a:lnTo>
                  <a:lnTo>
                    <a:pt x="190500" y="9525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cap="rnd">
              <a:noFill/>
              <a:round/>
            </a:ln>
            <a:effectLst>
              <a:outerShdw blurRad="292100" dist="508000" dir="5400000" algn="t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  <p:sp>
        <p:nvSpPr>
          <p:cNvPr id="55" name="Cube 54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SpPr/>
          <p:nvPr/>
        </p:nvSpPr>
        <p:spPr>
          <a:xfrm rot="9900000">
            <a:off x="3064075" y="5894843"/>
            <a:ext cx="380835" cy="380835"/>
          </a:xfrm>
          <a:prstGeom prst="cube">
            <a:avLst/>
          </a:prstGeom>
          <a:gradFill>
            <a:gsLst>
              <a:gs pos="0">
                <a:schemeClr val="accent4"/>
              </a:gs>
              <a:gs pos="100000">
                <a:schemeClr val="accent4">
                  <a:lumMod val="75000"/>
                </a:schemeClr>
              </a:gs>
            </a:gsLst>
            <a:lin ang="16200000" scaled="1"/>
          </a:gradFill>
          <a:ln cap="rnd">
            <a:noFill/>
            <a:round/>
          </a:ln>
          <a:effectLst>
            <a:outerShdw blurRad="292100" dist="508000" dir="5400000" algn="t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id-ID">
              <a:latin typeface="Arial"/>
              <a:ea typeface="微软雅黑"/>
              <a:cs typeface="+mn-ea"/>
              <a:sym typeface="Arial"/>
            </a:endParaRPr>
          </a:p>
        </p:txBody>
      </p:sp>
      <p:grpSp>
        <p:nvGrpSpPr>
          <p:cNvPr id="54" name="Group 53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GrpSpPr/>
          <p:nvPr/>
        </p:nvGrpSpPr>
        <p:grpSpPr>
          <a:xfrm>
            <a:off x="0" y="0"/>
            <a:ext cx="3960509" cy="5662706"/>
            <a:chOff x="-5054974" y="264971"/>
            <a:chExt cx="4607565" cy="6587862"/>
          </a:xfrm>
        </p:grpSpPr>
        <p:sp>
          <p:nvSpPr>
            <p:cNvPr id="13" name="Hexagon 12"/>
            <p:cNvSpPr/>
            <p:nvPr/>
          </p:nvSpPr>
          <p:spPr>
            <a:xfrm>
              <a:off x="-5054974" y="264971"/>
              <a:ext cx="1376516" cy="1199930"/>
            </a:xfrm>
            <a:prstGeom prst="hexagon">
              <a:avLst/>
            </a:prstGeom>
            <a:noFill/>
            <a:ln>
              <a:solidFill>
                <a:schemeClr val="bg1">
                  <a:alpha val="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32" name="Hexagon 31"/>
            <p:cNvSpPr/>
            <p:nvPr/>
          </p:nvSpPr>
          <p:spPr>
            <a:xfrm>
              <a:off x="-5054974" y="1462550"/>
              <a:ext cx="1376516" cy="1199930"/>
            </a:xfrm>
            <a:prstGeom prst="hexagon">
              <a:avLst/>
            </a:prstGeom>
            <a:noFill/>
            <a:ln>
              <a:solidFill>
                <a:schemeClr val="bg1">
                  <a:alpha val="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35" name="Hexagon 34"/>
            <p:cNvSpPr/>
            <p:nvPr/>
          </p:nvSpPr>
          <p:spPr>
            <a:xfrm>
              <a:off x="-5054974" y="5055289"/>
              <a:ext cx="1376516" cy="1199930"/>
            </a:xfrm>
            <a:prstGeom prst="hexagon">
              <a:avLst/>
            </a:prstGeom>
            <a:noFill/>
            <a:ln>
              <a:solidFill>
                <a:schemeClr val="bg1">
                  <a:alpha val="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36" name="Hexagon 35"/>
            <p:cNvSpPr/>
            <p:nvPr/>
          </p:nvSpPr>
          <p:spPr>
            <a:xfrm>
              <a:off x="-3981212" y="862585"/>
              <a:ext cx="1376516" cy="1199930"/>
            </a:xfrm>
            <a:prstGeom prst="hexagon">
              <a:avLst/>
            </a:prstGeom>
            <a:noFill/>
            <a:ln>
              <a:solidFill>
                <a:schemeClr val="bg1">
                  <a:alpha val="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37" name="Hexagon 36"/>
            <p:cNvSpPr/>
            <p:nvPr/>
          </p:nvSpPr>
          <p:spPr>
            <a:xfrm>
              <a:off x="-3981212" y="2060164"/>
              <a:ext cx="1376516" cy="1199930"/>
            </a:xfrm>
            <a:prstGeom prst="hexagon">
              <a:avLst/>
            </a:prstGeom>
            <a:noFill/>
            <a:ln>
              <a:solidFill>
                <a:schemeClr val="bg1">
                  <a:alpha val="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38" name="Hexagon 37"/>
            <p:cNvSpPr/>
            <p:nvPr/>
          </p:nvSpPr>
          <p:spPr>
            <a:xfrm>
              <a:off x="-3981212" y="3257743"/>
              <a:ext cx="1376516" cy="1199930"/>
            </a:xfrm>
            <a:prstGeom prst="hexagon">
              <a:avLst/>
            </a:prstGeom>
            <a:noFill/>
            <a:ln>
              <a:solidFill>
                <a:schemeClr val="bg1">
                  <a:alpha val="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39" name="Hexagon 38"/>
            <p:cNvSpPr/>
            <p:nvPr/>
          </p:nvSpPr>
          <p:spPr>
            <a:xfrm>
              <a:off x="-3981212" y="4455323"/>
              <a:ext cx="1376516" cy="1199930"/>
            </a:xfrm>
            <a:prstGeom prst="hexagon">
              <a:avLst/>
            </a:prstGeom>
            <a:noFill/>
            <a:ln>
              <a:solidFill>
                <a:schemeClr val="bg1">
                  <a:alpha val="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40" name="Hexagon 39"/>
            <p:cNvSpPr/>
            <p:nvPr/>
          </p:nvSpPr>
          <p:spPr>
            <a:xfrm>
              <a:off x="-3981212" y="5652903"/>
              <a:ext cx="1376516" cy="1199930"/>
            </a:xfrm>
            <a:prstGeom prst="hexagon">
              <a:avLst/>
            </a:prstGeom>
            <a:noFill/>
            <a:ln>
              <a:solidFill>
                <a:schemeClr val="bg1">
                  <a:alpha val="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41" name="Hexagon 40"/>
            <p:cNvSpPr/>
            <p:nvPr/>
          </p:nvSpPr>
          <p:spPr>
            <a:xfrm>
              <a:off x="-2897687" y="270137"/>
              <a:ext cx="1376516" cy="1199930"/>
            </a:xfrm>
            <a:prstGeom prst="hexagon">
              <a:avLst/>
            </a:prstGeom>
            <a:noFill/>
            <a:ln>
              <a:solidFill>
                <a:schemeClr val="bg1">
                  <a:alpha val="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42" name="Hexagon 41"/>
            <p:cNvSpPr/>
            <p:nvPr/>
          </p:nvSpPr>
          <p:spPr>
            <a:xfrm>
              <a:off x="-2897687" y="1467716"/>
              <a:ext cx="1376516" cy="1199930"/>
            </a:xfrm>
            <a:prstGeom prst="hexagon">
              <a:avLst/>
            </a:prstGeom>
            <a:noFill/>
            <a:ln>
              <a:solidFill>
                <a:schemeClr val="bg1">
                  <a:alpha val="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43" name="Hexagon 42"/>
            <p:cNvSpPr/>
            <p:nvPr/>
          </p:nvSpPr>
          <p:spPr>
            <a:xfrm>
              <a:off x="-2897687" y="2665295"/>
              <a:ext cx="1376516" cy="1199930"/>
            </a:xfrm>
            <a:prstGeom prst="hexagon">
              <a:avLst/>
            </a:prstGeom>
            <a:noFill/>
            <a:ln>
              <a:solidFill>
                <a:schemeClr val="bg1">
                  <a:alpha val="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44" name="Hexagon 43"/>
            <p:cNvSpPr/>
            <p:nvPr/>
          </p:nvSpPr>
          <p:spPr>
            <a:xfrm>
              <a:off x="-2897687" y="3862875"/>
              <a:ext cx="1376516" cy="1199930"/>
            </a:xfrm>
            <a:prstGeom prst="hexagon">
              <a:avLst/>
            </a:prstGeom>
            <a:noFill/>
            <a:ln>
              <a:solidFill>
                <a:schemeClr val="bg1">
                  <a:alpha val="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45" name="Hexagon 44"/>
            <p:cNvSpPr/>
            <p:nvPr/>
          </p:nvSpPr>
          <p:spPr>
            <a:xfrm>
              <a:off x="-2897687" y="5060455"/>
              <a:ext cx="1376516" cy="1199930"/>
            </a:xfrm>
            <a:prstGeom prst="hexagon">
              <a:avLst/>
            </a:prstGeom>
            <a:noFill/>
            <a:ln>
              <a:solidFill>
                <a:schemeClr val="bg1">
                  <a:alpha val="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46" name="Hexagon 45"/>
            <p:cNvSpPr/>
            <p:nvPr/>
          </p:nvSpPr>
          <p:spPr>
            <a:xfrm>
              <a:off x="-1823925" y="867751"/>
              <a:ext cx="1376516" cy="1199930"/>
            </a:xfrm>
            <a:prstGeom prst="hexagon">
              <a:avLst/>
            </a:prstGeom>
            <a:noFill/>
            <a:ln>
              <a:solidFill>
                <a:schemeClr val="bg1">
                  <a:alpha val="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47" name="Hexagon 46"/>
            <p:cNvSpPr/>
            <p:nvPr/>
          </p:nvSpPr>
          <p:spPr>
            <a:xfrm>
              <a:off x="-1823925" y="2065330"/>
              <a:ext cx="1376516" cy="1199930"/>
            </a:xfrm>
            <a:prstGeom prst="hexagon">
              <a:avLst/>
            </a:prstGeom>
            <a:noFill/>
            <a:ln>
              <a:solidFill>
                <a:schemeClr val="bg1">
                  <a:alpha val="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49" name="Hexagon 48"/>
            <p:cNvSpPr/>
            <p:nvPr/>
          </p:nvSpPr>
          <p:spPr>
            <a:xfrm>
              <a:off x="-1823925" y="4460489"/>
              <a:ext cx="1376516" cy="1199930"/>
            </a:xfrm>
            <a:prstGeom prst="hexagon">
              <a:avLst/>
            </a:prstGeom>
            <a:noFill/>
            <a:ln>
              <a:solidFill>
                <a:schemeClr val="bg1">
                  <a:alpha val="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  <p:sp>
        <p:nvSpPr>
          <p:cNvPr id="50" name="椭圆 49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SpPr/>
          <p:nvPr/>
        </p:nvSpPr>
        <p:spPr>
          <a:xfrm>
            <a:off x="4362164" y="5929994"/>
            <a:ext cx="1328810" cy="1328810"/>
          </a:xfrm>
          <a:prstGeom prst="ellipse">
            <a:avLst/>
          </a:prstGeom>
          <a:gradFill flip="none" rotWithShape="1">
            <a:gsLst>
              <a:gs pos="3000">
                <a:schemeClr val="accent1">
                  <a:lumMod val="45000"/>
                  <a:lumOff val="55000"/>
                  <a:alpha val="0"/>
                </a:schemeClr>
              </a:gs>
              <a:gs pos="49000">
                <a:schemeClr val="accent6">
                  <a:alpha val="39000"/>
                </a:schemeClr>
              </a:gs>
              <a:gs pos="100000">
                <a:schemeClr val="accent4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52" name="TextBox 62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SpPr txBox="1"/>
          <p:nvPr/>
        </p:nvSpPr>
        <p:spPr>
          <a:xfrm>
            <a:off x="4478310" y="2492473"/>
            <a:ext cx="54835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d-ID"/>
            </a:defPPr>
            <a:lvl1pPr>
              <a:defRPr sz="7200" spc="-150">
                <a:solidFill>
                  <a:schemeClr val="bg1"/>
                </a:solidFill>
                <a:effectLst>
                  <a:outerShdw blurRad="482600" sx="102000" sy="102000" algn="ctr" rotWithShape="0">
                    <a:prstClr val="black">
                      <a:alpha val="40000"/>
                    </a:prstClr>
                  </a:outerShdw>
                </a:effectLst>
                <a:latin typeface="Rajdhani" panose="02000000000000000000" pitchFamily="2" charset="0"/>
                <a:cs typeface="Rajdhani" panose="02000000000000000000" pitchFamily="2" charset="0"/>
              </a:defRPr>
            </a:lvl1pPr>
          </a:lstStyle>
          <a:p>
            <a:r>
              <a:rPr lang="en-US" b="1" dirty="0">
                <a:latin typeface="Arial"/>
                <a:ea typeface="微软雅黑"/>
                <a:cs typeface="Arial Unicode MS" panose="020B0604020202020204" pitchFamily="34" charset="-122"/>
                <a:sym typeface="Arial"/>
              </a:rPr>
              <a:t>THANK YOU</a:t>
            </a:r>
            <a:endParaRPr lang="id-ID" b="1" dirty="0">
              <a:latin typeface="Arial"/>
              <a:ea typeface="微软雅黑"/>
              <a:cs typeface="Arial Unicode MS" panose="020B0604020202020204" pitchFamily="34" charset="-122"/>
              <a:sym typeface="Arial"/>
            </a:endParaRPr>
          </a:p>
        </p:txBody>
      </p:sp>
      <p:sp>
        <p:nvSpPr>
          <p:cNvPr id="53" name="文本框 52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SpPr txBox="1"/>
          <p:nvPr/>
        </p:nvSpPr>
        <p:spPr>
          <a:xfrm>
            <a:off x="4619623" y="3655254"/>
            <a:ext cx="4527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400" b="1" spc="600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PRESENTATION TEMPLATE</a:t>
            </a:r>
            <a:endParaRPr lang="ru-RU" altLang="zh-CN" sz="1400" b="1" dirty="0">
              <a:solidFill>
                <a:schemeClr val="bg1"/>
              </a:solidFill>
              <a:latin typeface="Arial"/>
              <a:ea typeface="微软雅黑"/>
              <a:cs typeface="+mn-ea"/>
              <a:sym typeface="Arial"/>
            </a:endParaRPr>
          </a:p>
          <a:p>
            <a:pPr algn="dist"/>
            <a:endParaRPr lang="zh-CN" altLang="en-US" sz="1400" b="1" dirty="0">
              <a:solidFill>
                <a:schemeClr val="bg1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cxnSp>
        <p:nvCxnSpPr>
          <p:cNvPr id="56" name="Straight Connector 65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CxnSpPr/>
          <p:nvPr/>
        </p:nvCxnSpPr>
        <p:spPr>
          <a:xfrm>
            <a:off x="4775824" y="4706921"/>
            <a:ext cx="0" cy="863237"/>
          </a:xfrm>
          <a:prstGeom prst="line">
            <a:avLst/>
          </a:prstGeom>
          <a:ln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Freeform 62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SpPr>
            <a:spLocks noEditPoints="1"/>
          </p:cNvSpPr>
          <p:nvPr/>
        </p:nvSpPr>
        <p:spPr bwMode="auto">
          <a:xfrm>
            <a:off x="617855" y="6296355"/>
            <a:ext cx="137450" cy="135137"/>
          </a:xfrm>
          <a:custGeom>
            <a:avLst/>
            <a:gdLst>
              <a:gd name="T0" fmla="*/ 92739 w 55"/>
              <a:gd name="T1" fmla="*/ 185737 h 54"/>
              <a:gd name="T2" fmla="*/ 0 w 55"/>
              <a:gd name="T3" fmla="*/ 92869 h 54"/>
              <a:gd name="T4" fmla="*/ 92739 w 55"/>
              <a:gd name="T5" fmla="*/ 0 h 54"/>
              <a:gd name="T6" fmla="*/ 188913 w 55"/>
              <a:gd name="T7" fmla="*/ 92869 h 54"/>
              <a:gd name="T8" fmla="*/ 92739 w 55"/>
              <a:gd name="T9" fmla="*/ 185737 h 54"/>
              <a:gd name="T10" fmla="*/ 13739 w 55"/>
              <a:gd name="T11" fmla="*/ 92869 h 54"/>
              <a:gd name="T12" fmla="*/ 92739 w 55"/>
              <a:gd name="T13" fmla="*/ 171979 h 54"/>
              <a:gd name="T14" fmla="*/ 171739 w 55"/>
              <a:gd name="T15" fmla="*/ 92869 h 54"/>
              <a:gd name="T16" fmla="*/ 92739 w 55"/>
              <a:gd name="T17" fmla="*/ 13758 h 54"/>
              <a:gd name="T18" fmla="*/ 13739 w 55"/>
              <a:gd name="T19" fmla="*/ 92869 h 54"/>
              <a:gd name="T20" fmla="*/ 140826 w 55"/>
              <a:gd name="T21" fmla="*/ 127264 h 54"/>
              <a:gd name="T22" fmla="*/ 96174 w 55"/>
              <a:gd name="T23" fmla="*/ 151341 h 54"/>
              <a:gd name="T24" fmla="*/ 37783 w 55"/>
              <a:gd name="T25" fmla="*/ 92869 h 54"/>
              <a:gd name="T26" fmla="*/ 96174 w 55"/>
              <a:gd name="T27" fmla="*/ 34396 h 54"/>
              <a:gd name="T28" fmla="*/ 137391 w 55"/>
              <a:gd name="T29" fmla="*/ 58473 h 54"/>
              <a:gd name="T30" fmla="*/ 137391 w 55"/>
              <a:gd name="T31" fmla="*/ 72231 h 54"/>
              <a:gd name="T32" fmla="*/ 137391 w 55"/>
              <a:gd name="T33" fmla="*/ 72231 h 54"/>
              <a:gd name="T34" fmla="*/ 123652 w 55"/>
              <a:gd name="T35" fmla="*/ 72231 h 54"/>
              <a:gd name="T36" fmla="*/ 120217 w 55"/>
              <a:gd name="T37" fmla="*/ 72231 h 54"/>
              <a:gd name="T38" fmla="*/ 120217 w 55"/>
              <a:gd name="T39" fmla="*/ 61912 h 54"/>
              <a:gd name="T40" fmla="*/ 96174 w 55"/>
              <a:gd name="T41" fmla="*/ 51594 h 54"/>
              <a:gd name="T42" fmla="*/ 54957 w 55"/>
              <a:gd name="T43" fmla="*/ 92869 h 54"/>
              <a:gd name="T44" fmla="*/ 96174 w 55"/>
              <a:gd name="T45" fmla="*/ 134143 h 54"/>
              <a:gd name="T46" fmla="*/ 120217 w 55"/>
              <a:gd name="T47" fmla="*/ 123825 h 54"/>
              <a:gd name="T48" fmla="*/ 120217 w 55"/>
              <a:gd name="T49" fmla="*/ 113506 h 54"/>
              <a:gd name="T50" fmla="*/ 123652 w 55"/>
              <a:gd name="T51" fmla="*/ 113506 h 54"/>
              <a:gd name="T52" fmla="*/ 137391 w 55"/>
              <a:gd name="T53" fmla="*/ 113506 h 54"/>
              <a:gd name="T54" fmla="*/ 140826 w 55"/>
              <a:gd name="T55" fmla="*/ 113506 h 54"/>
              <a:gd name="T56" fmla="*/ 140826 w 55"/>
              <a:gd name="T57" fmla="*/ 127264 h 5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55" h="54">
                <a:moveTo>
                  <a:pt x="27" y="54"/>
                </a:moveTo>
                <a:cubicBezTo>
                  <a:pt x="12" y="54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4"/>
                  <a:pt x="27" y="54"/>
                </a:cubicBezTo>
                <a:close/>
                <a:moveTo>
                  <a:pt x="4" y="27"/>
                </a:moveTo>
                <a:cubicBezTo>
                  <a:pt x="4" y="40"/>
                  <a:pt x="15" y="50"/>
                  <a:pt x="27" y="50"/>
                </a:cubicBezTo>
                <a:cubicBezTo>
                  <a:pt x="40" y="50"/>
                  <a:pt x="50" y="40"/>
                  <a:pt x="50" y="27"/>
                </a:cubicBezTo>
                <a:cubicBezTo>
                  <a:pt x="50" y="14"/>
                  <a:pt x="40" y="4"/>
                  <a:pt x="27" y="4"/>
                </a:cubicBezTo>
                <a:cubicBezTo>
                  <a:pt x="15" y="4"/>
                  <a:pt x="4" y="14"/>
                  <a:pt x="4" y="27"/>
                </a:cubicBezTo>
                <a:close/>
                <a:moveTo>
                  <a:pt x="41" y="37"/>
                </a:moveTo>
                <a:cubicBezTo>
                  <a:pt x="41" y="42"/>
                  <a:pt x="33" y="44"/>
                  <a:pt x="28" y="44"/>
                </a:cubicBezTo>
                <a:cubicBezTo>
                  <a:pt x="18" y="44"/>
                  <a:pt x="11" y="37"/>
                  <a:pt x="11" y="27"/>
                </a:cubicBezTo>
                <a:cubicBezTo>
                  <a:pt x="11" y="17"/>
                  <a:pt x="18" y="10"/>
                  <a:pt x="28" y="10"/>
                </a:cubicBezTo>
                <a:cubicBezTo>
                  <a:pt x="31" y="10"/>
                  <a:pt x="40" y="11"/>
                  <a:pt x="40" y="17"/>
                </a:cubicBezTo>
                <a:cubicBezTo>
                  <a:pt x="40" y="21"/>
                  <a:pt x="40" y="21"/>
                  <a:pt x="40" y="21"/>
                </a:cubicBezTo>
                <a:cubicBezTo>
                  <a:pt x="40" y="21"/>
                  <a:pt x="40" y="21"/>
                  <a:pt x="40" y="21"/>
                </a:cubicBezTo>
                <a:cubicBezTo>
                  <a:pt x="36" y="21"/>
                  <a:pt x="36" y="21"/>
                  <a:pt x="36" y="21"/>
                </a:cubicBezTo>
                <a:cubicBezTo>
                  <a:pt x="35" y="21"/>
                  <a:pt x="35" y="21"/>
                  <a:pt x="35" y="21"/>
                </a:cubicBezTo>
                <a:cubicBezTo>
                  <a:pt x="35" y="18"/>
                  <a:pt x="35" y="18"/>
                  <a:pt x="35" y="18"/>
                </a:cubicBezTo>
                <a:cubicBezTo>
                  <a:pt x="35" y="16"/>
                  <a:pt x="31" y="15"/>
                  <a:pt x="28" y="15"/>
                </a:cubicBezTo>
                <a:cubicBezTo>
                  <a:pt x="21" y="15"/>
                  <a:pt x="16" y="20"/>
                  <a:pt x="16" y="27"/>
                </a:cubicBezTo>
                <a:cubicBezTo>
                  <a:pt x="16" y="34"/>
                  <a:pt x="21" y="39"/>
                  <a:pt x="28" y="39"/>
                </a:cubicBezTo>
                <a:cubicBezTo>
                  <a:pt x="31" y="39"/>
                  <a:pt x="35" y="38"/>
                  <a:pt x="35" y="36"/>
                </a:cubicBezTo>
                <a:cubicBezTo>
                  <a:pt x="35" y="33"/>
                  <a:pt x="35" y="33"/>
                  <a:pt x="35" y="33"/>
                </a:cubicBezTo>
                <a:cubicBezTo>
                  <a:pt x="35" y="33"/>
                  <a:pt x="36" y="33"/>
                  <a:pt x="36" y="33"/>
                </a:cubicBezTo>
                <a:cubicBezTo>
                  <a:pt x="40" y="33"/>
                  <a:pt x="40" y="33"/>
                  <a:pt x="40" y="33"/>
                </a:cubicBezTo>
                <a:cubicBezTo>
                  <a:pt x="41" y="33"/>
                  <a:pt x="41" y="33"/>
                  <a:pt x="41" y="33"/>
                </a:cubicBezTo>
                <a:lnTo>
                  <a:pt x="41" y="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algn="l"/>
            <a:endParaRPr lang="en-US" sz="1000" dirty="0">
              <a:solidFill>
                <a:schemeClr val="tx2">
                  <a:lumMod val="7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58" name="TextBox 40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SpPr txBox="1"/>
          <p:nvPr/>
        </p:nvSpPr>
        <p:spPr>
          <a:xfrm>
            <a:off x="792843" y="6236965"/>
            <a:ext cx="23952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00" spc="300" dirty="0">
                <a:solidFill>
                  <a:schemeClr val="bg1"/>
                </a:solidFill>
                <a:latin typeface="Arial"/>
                <a:ea typeface="微软雅黑"/>
                <a:cs typeface="Segoe UI" panose="020B0502040204020203" pitchFamily="34" charset="0"/>
                <a:sym typeface="Arial"/>
              </a:rPr>
              <a:t>HEIJIALUO.ALL RIGHTS</a:t>
            </a:r>
            <a:endParaRPr lang="id-ID" sz="1000" spc="300" dirty="0">
              <a:solidFill>
                <a:schemeClr val="bg1"/>
              </a:solidFill>
              <a:latin typeface="Arial"/>
              <a:ea typeface="微软雅黑"/>
              <a:cs typeface="Segoe UI" panose="020B0502040204020203" pitchFamily="34" charset="0"/>
              <a:sym typeface="Arial"/>
            </a:endParaRPr>
          </a:p>
        </p:txBody>
      </p:sp>
      <p:pic>
        <p:nvPicPr>
          <p:cNvPr id="51" name="图片 50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059455" y="475197"/>
            <a:ext cx="3735582" cy="3581830"/>
          </a:xfrm>
          <a:prstGeom prst="rect">
            <a:avLst/>
          </a:prstGeom>
        </p:spPr>
      </p:pic>
      <p:sp>
        <p:nvSpPr>
          <p:cNvPr id="48" name="椭圆 47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SpPr/>
          <p:nvPr/>
        </p:nvSpPr>
        <p:spPr>
          <a:xfrm>
            <a:off x="-402764" y="510384"/>
            <a:ext cx="3275748" cy="3275748"/>
          </a:xfrm>
          <a:prstGeom prst="ellipse">
            <a:avLst/>
          </a:prstGeom>
          <a:gradFill flip="none" rotWithShape="1">
            <a:gsLst>
              <a:gs pos="3000">
                <a:schemeClr val="accent1">
                  <a:lumMod val="45000"/>
                  <a:lumOff val="55000"/>
                  <a:alpha val="0"/>
                </a:schemeClr>
              </a:gs>
              <a:gs pos="49000">
                <a:schemeClr val="accent2">
                  <a:alpha val="57000"/>
                </a:schemeClr>
              </a:gs>
              <a:gs pos="100000">
                <a:schemeClr val="accent4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cs typeface="+mn-ea"/>
              <a:sym typeface="Arial"/>
            </a:endParaRPr>
          </a:p>
        </p:txBody>
      </p:sp>
      <p:grpSp>
        <p:nvGrpSpPr>
          <p:cNvPr id="59" name="Group 3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GrpSpPr/>
          <p:nvPr/>
        </p:nvGrpSpPr>
        <p:grpSpPr>
          <a:xfrm>
            <a:off x="4553760" y="5867886"/>
            <a:ext cx="4856964" cy="449924"/>
            <a:chOff x="801885" y="5394099"/>
            <a:chExt cx="4856964" cy="449924"/>
          </a:xfrm>
        </p:grpSpPr>
        <p:sp>
          <p:nvSpPr>
            <p:cNvPr id="60" name="Rectangle: Rounded Corners 15"/>
            <p:cNvSpPr/>
            <p:nvPr/>
          </p:nvSpPr>
          <p:spPr>
            <a:xfrm>
              <a:off x="801885" y="5394099"/>
              <a:ext cx="4856964" cy="449924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61" name="TextBox 4"/>
            <p:cNvSpPr txBox="1"/>
            <p:nvPr/>
          </p:nvSpPr>
          <p:spPr>
            <a:xfrm>
              <a:off x="1083489" y="5424325"/>
              <a:ext cx="31075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1"/>
                  </a:solidFill>
                  <a:latin typeface="Arial"/>
                  <a:ea typeface="微软雅黑"/>
                  <a:cs typeface="+mn-ea"/>
                  <a:sym typeface="Arial"/>
                </a:rPr>
                <a:t>Future is now</a:t>
              </a:r>
              <a:endParaRPr lang="en-US" dirty="0">
                <a:solidFill>
                  <a:schemeClr val="accent1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62" name="Freeform 19"/>
            <p:cNvSpPr>
              <a:spLocks noEditPoints="1"/>
            </p:cNvSpPr>
            <p:nvPr/>
          </p:nvSpPr>
          <p:spPr bwMode="auto">
            <a:xfrm>
              <a:off x="5159430" y="5531791"/>
              <a:ext cx="334892" cy="208124"/>
            </a:xfrm>
            <a:custGeom>
              <a:avLst/>
              <a:gdLst>
                <a:gd name="T0" fmla="*/ 85667 w 82"/>
                <a:gd name="T1" fmla="*/ 0 h 51"/>
                <a:gd name="T2" fmla="*/ 191894 w 82"/>
                <a:gd name="T3" fmla="*/ 0 h 51"/>
                <a:gd name="T4" fmla="*/ 280988 w 82"/>
                <a:gd name="T5" fmla="*/ 85600 h 51"/>
                <a:gd name="T6" fmla="*/ 191894 w 82"/>
                <a:gd name="T7" fmla="*/ 174625 h 51"/>
                <a:gd name="T8" fmla="*/ 85667 w 82"/>
                <a:gd name="T9" fmla="*/ 174625 h 51"/>
                <a:gd name="T10" fmla="*/ 0 w 82"/>
                <a:gd name="T11" fmla="*/ 85600 h 51"/>
                <a:gd name="T12" fmla="*/ 85667 w 82"/>
                <a:gd name="T13" fmla="*/ 0 h 51"/>
                <a:gd name="T14" fmla="*/ 263855 w 82"/>
                <a:gd name="T15" fmla="*/ 85600 h 51"/>
                <a:gd name="T16" fmla="*/ 191894 w 82"/>
                <a:gd name="T17" fmla="*/ 17120 h 51"/>
                <a:gd name="T18" fmla="*/ 123361 w 82"/>
                <a:gd name="T19" fmla="*/ 85600 h 51"/>
                <a:gd name="T20" fmla="*/ 191894 w 82"/>
                <a:gd name="T21" fmla="*/ 157505 h 51"/>
                <a:gd name="T22" fmla="*/ 263855 w 82"/>
                <a:gd name="T23" fmla="*/ 85600 h 5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2" h="51">
                  <a:moveTo>
                    <a:pt x="25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70" y="0"/>
                    <a:pt x="82" y="11"/>
                    <a:pt x="82" y="25"/>
                  </a:cubicBezTo>
                  <a:cubicBezTo>
                    <a:pt x="82" y="39"/>
                    <a:pt x="70" y="51"/>
                    <a:pt x="56" y="51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11" y="51"/>
                    <a:pt x="0" y="39"/>
                    <a:pt x="0" y="25"/>
                  </a:cubicBezTo>
                  <a:cubicBezTo>
                    <a:pt x="0" y="11"/>
                    <a:pt x="11" y="0"/>
                    <a:pt x="25" y="0"/>
                  </a:cubicBezTo>
                  <a:close/>
                  <a:moveTo>
                    <a:pt x="77" y="25"/>
                  </a:moveTo>
                  <a:cubicBezTo>
                    <a:pt x="77" y="14"/>
                    <a:pt x="68" y="5"/>
                    <a:pt x="56" y="5"/>
                  </a:cubicBezTo>
                  <a:cubicBezTo>
                    <a:pt x="45" y="5"/>
                    <a:pt x="36" y="14"/>
                    <a:pt x="36" y="25"/>
                  </a:cubicBezTo>
                  <a:cubicBezTo>
                    <a:pt x="36" y="37"/>
                    <a:pt x="45" y="46"/>
                    <a:pt x="56" y="46"/>
                  </a:cubicBezTo>
                  <a:cubicBezTo>
                    <a:pt x="68" y="46"/>
                    <a:pt x="77" y="37"/>
                    <a:pt x="77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 dirty="0"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  <p:pic>
        <p:nvPicPr>
          <p:cNvPr id="10" name="图片 9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56216" y="2624038"/>
            <a:ext cx="10058400" cy="4301759"/>
          </a:xfrm>
          <a:prstGeom prst="rect">
            <a:avLst/>
          </a:prstGeom>
        </p:spPr>
      </p:pic>
      <p:sp>
        <p:nvSpPr>
          <p:cNvPr id="11" name="e7d195523061f1c0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 hidden="1"/>
          <p:cNvSpPr txBox="1"/>
          <p:nvPr/>
        </p:nvSpPr>
        <p:spPr>
          <a:xfrm>
            <a:off x="-355600" y="1803400"/>
            <a:ext cx="284693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latin typeface="Arial"/>
                <a:ea typeface="微软雅黑"/>
                <a:sym typeface="Arial"/>
              </a:rPr>
              <a:t>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</a:t>
            </a:r>
            <a:endParaRPr lang="zh-CN" altLang="en-US" sz="100">
              <a:latin typeface="Arial"/>
              <a:ea typeface="微软雅黑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88">
        <p:fade/>
      </p:transition>
    </mc:Choice>
    <mc:Fallback xmlns="">
      <p:transition spd="med" advTm="1088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e7d195523061f1c03a90ee8e42cb24248e56383cd534985688F9F494128731F165EE95AB4B0C0A38076AAEA07667B1565C446FC45FF01DFB0E885BCDBDF3A284F3DB14DA61DD97F0BAB2E6C668FB4931B99D40B68E3E163A3A4B4FF9E05F32600ADA91C98B4F08D1B805A2C545E5A028E2D477D6D81307A6D0037F75070707DD2AC68F0968EA62A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600397"/>
            <a:ext cx="12192000" cy="7458398"/>
          </a:xfrm>
          <a:prstGeom prst="rect">
            <a:avLst/>
          </a:prstGeom>
        </p:spPr>
      </p:pic>
      <p:pic>
        <p:nvPicPr>
          <p:cNvPr id="2" name="图片 1" descr="e7d195523061f1c03a90ee8e42cb24248e56383cd534985688F9F494128731F165EE95AB4B0C0A38076AAEA07667B1565C446FC45FF01DFB0E885BCDBDF3A284F3DB14DA61DD97F0BAB2E6C668FB4931B99D40B68E3E163A3A4B4FF9E05F32600ADA91C98B4F08D1B805A2C545E5A028E2D477D6D81307A6D0037F75070707DD2AC68F0968EA62A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260" y="-71437"/>
            <a:ext cx="11100740" cy="6858000"/>
          </a:xfrm>
          <a:prstGeom prst="rect">
            <a:avLst/>
          </a:prstGeom>
        </p:spPr>
      </p:pic>
      <p:cxnSp>
        <p:nvCxnSpPr>
          <p:cNvPr id="4" name="Straight Connector 8" descr="e7d195523061f1c03a90ee8e42cb24248e56383cd534985688F9F494128731F165EE95AB4B0C0A38076AAEA07667B1565C446FC45FF01DFB0E885BCDBDF3A284F3DB14DA61DD97F0BAB2E6C668FB4931B99D40B68E3E163A3A4B4FF9E05F32600ADA91C98B4F08D1B805A2C545E5A028E2D477D6D81307A6D0037F75070707DD2AC68F0968EA62A7"/>
          <p:cNvCxnSpPr/>
          <p:nvPr/>
        </p:nvCxnSpPr>
        <p:spPr>
          <a:xfrm>
            <a:off x="830638" y="4085896"/>
            <a:ext cx="4185501" cy="0"/>
          </a:xfrm>
          <a:prstGeom prst="line">
            <a:avLst/>
          </a:prstGeom>
          <a:ln w="9525">
            <a:solidFill>
              <a:schemeClr val="bg1">
                <a:lumMod val="65000"/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1" descr="e7d195523061f1c03a90ee8e42cb24248e56383cd534985688F9F494128731F165EE95AB4B0C0A38076AAEA07667B1565C446FC45FF01DFB0E885BCDBDF3A284F3DB14DA61DD97F0BAB2E6C668FB4931B99D40B68E3E163A3A4B4FF9E05F32600ADA91C98B4F08D1B805A2C545E5A028E2D477D6D81307A6D0037F75070707DD2AC68F0968EA62A7"/>
          <p:cNvGrpSpPr/>
          <p:nvPr/>
        </p:nvGrpSpPr>
        <p:grpSpPr>
          <a:xfrm>
            <a:off x="736095" y="4248178"/>
            <a:ext cx="1613408" cy="1858749"/>
            <a:chOff x="5803395" y="3591284"/>
            <a:chExt cx="1613408" cy="1858749"/>
          </a:xfrm>
        </p:grpSpPr>
        <p:sp>
          <p:nvSpPr>
            <p:cNvPr id="6" name="Rectangle: Rounded Corners 58"/>
            <p:cNvSpPr/>
            <p:nvPr/>
          </p:nvSpPr>
          <p:spPr>
            <a:xfrm>
              <a:off x="5803395" y="3591284"/>
              <a:ext cx="1613408" cy="1858749"/>
            </a:xfrm>
            <a:prstGeom prst="roundRect">
              <a:avLst>
                <a:gd name="adj" fmla="val 20791"/>
              </a:avLst>
            </a:prstGeom>
            <a:solidFill>
              <a:schemeClr val="bg1"/>
            </a:solidFill>
            <a:ln>
              <a:noFill/>
            </a:ln>
            <a:effectLst>
              <a:outerShdw blurRad="1168400" dist="927100" dir="2700000" sx="90000" sy="90000" algn="tl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ID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grpSp>
          <p:nvGrpSpPr>
            <p:cNvPr id="7" name="Group 106"/>
            <p:cNvGrpSpPr/>
            <p:nvPr/>
          </p:nvGrpSpPr>
          <p:grpSpPr>
            <a:xfrm>
              <a:off x="5872741" y="4064192"/>
              <a:ext cx="1474716" cy="912933"/>
              <a:chOff x="5872741" y="4026369"/>
              <a:chExt cx="1474716" cy="912933"/>
            </a:xfrm>
          </p:grpSpPr>
          <p:grpSp>
            <p:nvGrpSpPr>
              <p:cNvPr id="8" name="Group 59"/>
              <p:cNvGrpSpPr/>
              <p:nvPr/>
            </p:nvGrpSpPr>
            <p:grpSpPr>
              <a:xfrm>
                <a:off x="5872741" y="4026369"/>
                <a:ext cx="1474716" cy="696756"/>
                <a:chOff x="7407347" y="3327529"/>
                <a:chExt cx="1474716" cy="696756"/>
              </a:xfrm>
            </p:grpSpPr>
            <p:sp>
              <p:nvSpPr>
                <p:cNvPr id="12" name="TextBox 63"/>
                <p:cNvSpPr txBox="1"/>
                <p:nvPr/>
              </p:nvSpPr>
              <p:spPr>
                <a:xfrm>
                  <a:off x="7407347" y="3327529"/>
                  <a:ext cx="147471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>
                          <a:lumMod val="85000"/>
                          <a:lumOff val="15000"/>
                        </a:srgbClr>
                      </a:solidFill>
                      <a:effectLst/>
                      <a:uLnTx/>
                      <a:uFillTx/>
                      <a:latin typeface="Arial"/>
                      <a:ea typeface="微软雅黑"/>
                      <a:cs typeface="Poppins" panose="00000500000000000000" pitchFamily="2" charset="0"/>
                      <a:sym typeface="Arial"/>
                    </a:rPr>
                    <a:t>3500+</a:t>
                  </a:r>
                </a:p>
              </p:txBody>
            </p:sp>
            <p:sp>
              <p:nvSpPr>
                <p:cNvPr id="13" name="TextBox 64"/>
                <p:cNvSpPr txBox="1"/>
                <p:nvPr/>
              </p:nvSpPr>
              <p:spPr>
                <a:xfrm>
                  <a:off x="7407347" y="3747286"/>
                  <a:ext cx="1474716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effectLst/>
                      <a:uLnTx/>
                      <a:uFillTx/>
                      <a:latin typeface="Arial"/>
                      <a:ea typeface="微软雅黑"/>
                      <a:cs typeface="Poppins" panose="00000500000000000000" pitchFamily="2" charset="0"/>
                      <a:sym typeface="Arial"/>
                    </a:rPr>
                    <a:t>Work Experience</a:t>
                  </a:r>
                </a:p>
              </p:txBody>
            </p:sp>
          </p:grpSp>
          <p:grpSp>
            <p:nvGrpSpPr>
              <p:cNvPr id="9" name="Group 60"/>
              <p:cNvGrpSpPr/>
              <p:nvPr/>
            </p:nvGrpSpPr>
            <p:grpSpPr>
              <a:xfrm>
                <a:off x="5984598" y="4879792"/>
                <a:ext cx="1251004" cy="59510"/>
                <a:chOff x="1758897" y="3686185"/>
                <a:chExt cx="1251004" cy="59510"/>
              </a:xfrm>
            </p:grpSpPr>
            <p:sp>
              <p:nvSpPr>
                <p:cNvPr id="10" name="Rectangle: Rounded Corners 61"/>
                <p:cNvSpPr/>
                <p:nvPr/>
              </p:nvSpPr>
              <p:spPr>
                <a:xfrm>
                  <a:off x="1758897" y="3686185"/>
                  <a:ext cx="1251004" cy="5951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65000"/>
                    <a:alpha val="2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11" name="Rectangle: Rounded Corners 62"/>
                <p:cNvSpPr/>
                <p:nvPr/>
              </p:nvSpPr>
              <p:spPr>
                <a:xfrm>
                  <a:off x="1758897" y="3686185"/>
                  <a:ext cx="914400" cy="5951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微软雅黑"/>
                    <a:sym typeface="Arial"/>
                  </a:endParaRPr>
                </a:p>
              </p:txBody>
            </p:sp>
          </p:grpSp>
        </p:grpSp>
      </p:grpSp>
      <p:grpSp>
        <p:nvGrpSpPr>
          <p:cNvPr id="14" name="Group 3" descr="e7d195523061f1c03a90ee8e42cb24248e56383cd534985688F9F494128731F165EE95AB4B0C0A38076AAEA07667B1565C446FC45FF01DFB0E885BCDBDF3A284F3DB14DA61DD97F0BAB2E6C668FB4931B99D40B68E3E163A3A4B4FF9E05F32600ADA91C98B4F08D1B805A2C545E5A028E2D477D6D81307A6D0037F75070707DD2AC68F0968EA62A7"/>
          <p:cNvGrpSpPr/>
          <p:nvPr/>
        </p:nvGrpSpPr>
        <p:grpSpPr>
          <a:xfrm>
            <a:off x="2530709" y="4248178"/>
            <a:ext cx="1613408" cy="1868577"/>
            <a:chOff x="7598009" y="3591284"/>
            <a:chExt cx="1613408" cy="1868577"/>
          </a:xfrm>
        </p:grpSpPr>
        <p:grpSp>
          <p:nvGrpSpPr>
            <p:cNvPr id="15" name="Group 108"/>
            <p:cNvGrpSpPr/>
            <p:nvPr/>
          </p:nvGrpSpPr>
          <p:grpSpPr>
            <a:xfrm>
              <a:off x="7598009" y="3591284"/>
              <a:ext cx="1613408" cy="1858749"/>
              <a:chOff x="7598009" y="3591284"/>
              <a:chExt cx="1613408" cy="1858749"/>
            </a:xfrm>
          </p:grpSpPr>
          <p:sp>
            <p:nvSpPr>
              <p:cNvPr id="23" name="Rectangle: Rounded Corners 105"/>
              <p:cNvSpPr/>
              <p:nvPr/>
            </p:nvSpPr>
            <p:spPr>
              <a:xfrm>
                <a:off x="7598009" y="3591284"/>
                <a:ext cx="1613408" cy="1858749"/>
              </a:xfrm>
              <a:prstGeom prst="roundRect">
                <a:avLst>
                  <a:gd name="adj" fmla="val 20791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168400" dist="927100" dir="2700000" sx="90000" sy="90000" algn="tl" rotWithShape="0">
                  <a:prstClr val="black">
                    <a:alpha val="12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ID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endParaRPr>
              </a:p>
            </p:txBody>
          </p:sp>
          <p:grpSp>
            <p:nvGrpSpPr>
              <p:cNvPr id="24" name="Group 104"/>
              <p:cNvGrpSpPr/>
              <p:nvPr/>
            </p:nvGrpSpPr>
            <p:grpSpPr>
              <a:xfrm>
                <a:off x="7845873" y="3879157"/>
                <a:ext cx="1164806" cy="1371600"/>
                <a:chOff x="7662067" y="3851415"/>
                <a:chExt cx="1164806" cy="1371600"/>
              </a:xfrm>
            </p:grpSpPr>
            <p:grpSp>
              <p:nvGrpSpPr>
                <p:cNvPr id="25" name="Group 76"/>
                <p:cNvGrpSpPr/>
                <p:nvPr/>
              </p:nvGrpSpPr>
              <p:grpSpPr>
                <a:xfrm>
                  <a:off x="7749517" y="3851415"/>
                  <a:ext cx="989905" cy="989904"/>
                  <a:chOff x="6527772" y="2351228"/>
                  <a:chExt cx="1036336" cy="1036335"/>
                </a:xfrm>
              </p:grpSpPr>
              <p:sp>
                <p:nvSpPr>
                  <p:cNvPr id="27" name="Oval 86"/>
                  <p:cNvSpPr/>
                  <p:nvPr/>
                </p:nvSpPr>
                <p:spPr>
                  <a:xfrm>
                    <a:off x="6527772" y="2351228"/>
                    <a:ext cx="1036336" cy="1036335"/>
                  </a:xfrm>
                  <a:prstGeom prst="ellipse">
                    <a:avLst/>
                  </a:prstGeom>
                  <a:noFill/>
                  <a:ln w="50800" cap="rnd" cmpd="sng">
                    <a:solidFill>
                      <a:schemeClr val="bg1">
                        <a:lumMod val="65000"/>
                        <a:alpha val="1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r>
                      <a: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>
                            <a:lumMod val="85000"/>
                            <a:lumOff val="15000"/>
                          </a:srgbClr>
                        </a:solidFill>
                        <a:effectLst/>
                        <a:uLnTx/>
                        <a:uFillTx/>
                        <a:latin typeface="Arial"/>
                        <a:ea typeface="微软雅黑"/>
                        <a:sym typeface="Arial"/>
                      </a:rPr>
                      <a:t>65%</a:t>
                    </a:r>
                  </a:p>
                </p:txBody>
              </p:sp>
              <p:sp>
                <p:nvSpPr>
                  <p:cNvPr id="28" name="Arc 87"/>
                  <p:cNvSpPr/>
                  <p:nvPr/>
                </p:nvSpPr>
                <p:spPr>
                  <a:xfrm>
                    <a:off x="6527772" y="2351228"/>
                    <a:ext cx="1036336" cy="1036335"/>
                  </a:xfrm>
                  <a:prstGeom prst="arc">
                    <a:avLst>
                      <a:gd name="adj1" fmla="val 1321972"/>
                      <a:gd name="adj2" fmla="val 16160151"/>
                    </a:avLst>
                  </a:prstGeom>
                  <a:ln w="76200" cap="rnd" cmpd="sng">
                    <a:gradFill flip="none" rotWithShape="1">
                      <a:gsLst>
                        <a:gs pos="0">
                          <a:schemeClr val="accent1"/>
                        </a:gs>
                        <a:gs pos="100000">
                          <a:schemeClr val="accent2"/>
                        </a:gs>
                      </a:gsLst>
                      <a:lin ang="2700000" scaled="1"/>
                      <a:tileRect/>
                    </a:gradFill>
                    <a:miter lim="800000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>
                          <a:lumMod val="85000"/>
                          <a:lumOff val="15000"/>
                        </a:srgbClr>
                      </a:solidFill>
                      <a:effectLst/>
                      <a:uLnTx/>
                      <a:uFillTx/>
                      <a:latin typeface="Arial"/>
                      <a:ea typeface="微软雅黑"/>
                      <a:sym typeface="Arial"/>
                    </a:endParaRPr>
                  </a:p>
                </p:txBody>
              </p:sp>
            </p:grpSp>
            <p:sp>
              <p:nvSpPr>
                <p:cNvPr id="26" name="TextBox 79"/>
                <p:cNvSpPr txBox="1"/>
                <p:nvPr/>
              </p:nvSpPr>
              <p:spPr>
                <a:xfrm>
                  <a:off x="7662067" y="4946016"/>
                  <a:ext cx="1164806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effectLst/>
                      <a:uLnTx/>
                      <a:uFillTx/>
                      <a:latin typeface="Arial"/>
                      <a:ea typeface="微软雅黑"/>
                      <a:cs typeface="Poppins" panose="00000500000000000000" pitchFamily="2" charset="0"/>
                      <a:sym typeface="Arial"/>
                    </a:rPr>
                    <a:t>Career A</a:t>
                  </a:r>
                </a:p>
              </p:txBody>
            </p:sp>
          </p:grpSp>
        </p:grpSp>
        <p:grpSp>
          <p:nvGrpSpPr>
            <p:cNvPr id="16" name="Group 109"/>
            <p:cNvGrpSpPr/>
            <p:nvPr/>
          </p:nvGrpSpPr>
          <p:grpSpPr>
            <a:xfrm>
              <a:off x="7598009" y="3601112"/>
              <a:ext cx="1613408" cy="1858749"/>
              <a:chOff x="7598009" y="3591284"/>
              <a:chExt cx="1613408" cy="1858749"/>
            </a:xfrm>
          </p:grpSpPr>
          <p:sp>
            <p:nvSpPr>
              <p:cNvPr id="17" name="Rectangle: Rounded Corners 110"/>
              <p:cNvSpPr/>
              <p:nvPr/>
            </p:nvSpPr>
            <p:spPr>
              <a:xfrm>
                <a:off x="7598009" y="3591284"/>
                <a:ext cx="1613408" cy="1858749"/>
              </a:xfrm>
              <a:prstGeom prst="roundRect">
                <a:avLst>
                  <a:gd name="adj" fmla="val 20791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168400" dist="927100" dir="2700000" sx="90000" sy="90000" algn="tl" rotWithShape="0">
                  <a:prstClr val="black">
                    <a:alpha val="12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ID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endParaRPr>
              </a:p>
            </p:txBody>
          </p:sp>
          <p:grpSp>
            <p:nvGrpSpPr>
              <p:cNvPr id="18" name="Group 111"/>
              <p:cNvGrpSpPr/>
              <p:nvPr/>
            </p:nvGrpSpPr>
            <p:grpSpPr>
              <a:xfrm>
                <a:off x="7845873" y="3879157"/>
                <a:ext cx="1164806" cy="1371600"/>
                <a:chOff x="7662067" y="3851415"/>
                <a:chExt cx="1164806" cy="1371600"/>
              </a:xfrm>
            </p:grpSpPr>
            <p:grpSp>
              <p:nvGrpSpPr>
                <p:cNvPr id="19" name="Group 112"/>
                <p:cNvGrpSpPr/>
                <p:nvPr/>
              </p:nvGrpSpPr>
              <p:grpSpPr>
                <a:xfrm>
                  <a:off x="7749517" y="3851415"/>
                  <a:ext cx="989905" cy="989904"/>
                  <a:chOff x="6527772" y="2351228"/>
                  <a:chExt cx="1036336" cy="1036335"/>
                </a:xfrm>
              </p:grpSpPr>
              <p:sp>
                <p:nvSpPr>
                  <p:cNvPr id="21" name="Oval 114"/>
                  <p:cNvSpPr/>
                  <p:nvPr/>
                </p:nvSpPr>
                <p:spPr>
                  <a:xfrm>
                    <a:off x="6527772" y="2351228"/>
                    <a:ext cx="1036336" cy="1036335"/>
                  </a:xfrm>
                  <a:prstGeom prst="ellipse">
                    <a:avLst/>
                  </a:prstGeom>
                  <a:noFill/>
                  <a:ln w="50800" cap="rnd" cmpd="sng">
                    <a:solidFill>
                      <a:schemeClr val="bg1">
                        <a:lumMod val="65000"/>
                        <a:alpha val="1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r>
                      <a: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>
                            <a:lumMod val="85000"/>
                            <a:lumOff val="15000"/>
                          </a:srgbClr>
                        </a:solidFill>
                        <a:effectLst/>
                        <a:uLnTx/>
                        <a:uFillTx/>
                        <a:latin typeface="Arial"/>
                        <a:ea typeface="微软雅黑"/>
                        <a:sym typeface="Arial"/>
                      </a:rPr>
                      <a:t>65%</a:t>
                    </a:r>
                  </a:p>
                </p:txBody>
              </p:sp>
              <p:sp>
                <p:nvSpPr>
                  <p:cNvPr id="22" name="Arc 115"/>
                  <p:cNvSpPr/>
                  <p:nvPr/>
                </p:nvSpPr>
                <p:spPr>
                  <a:xfrm>
                    <a:off x="6527772" y="2351228"/>
                    <a:ext cx="1036336" cy="1036335"/>
                  </a:xfrm>
                  <a:prstGeom prst="arc">
                    <a:avLst>
                      <a:gd name="adj1" fmla="val 1321972"/>
                      <a:gd name="adj2" fmla="val 16160151"/>
                    </a:avLst>
                  </a:prstGeom>
                  <a:ln w="76200" cap="rnd" cmpd="sng">
                    <a:gradFill flip="none" rotWithShape="1">
                      <a:gsLst>
                        <a:gs pos="0">
                          <a:schemeClr val="accent1"/>
                        </a:gs>
                        <a:gs pos="100000">
                          <a:schemeClr val="accent2"/>
                        </a:gs>
                      </a:gsLst>
                      <a:lin ang="2700000" scaled="1"/>
                      <a:tileRect/>
                    </a:gradFill>
                    <a:miter lim="800000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>
                          <a:lumMod val="85000"/>
                          <a:lumOff val="15000"/>
                        </a:srgbClr>
                      </a:solidFill>
                      <a:effectLst/>
                      <a:uLnTx/>
                      <a:uFillTx/>
                      <a:latin typeface="Arial"/>
                      <a:ea typeface="微软雅黑"/>
                      <a:sym typeface="Arial"/>
                    </a:endParaRPr>
                  </a:p>
                </p:txBody>
              </p:sp>
            </p:grpSp>
            <p:sp>
              <p:nvSpPr>
                <p:cNvPr id="20" name="TextBox 113"/>
                <p:cNvSpPr txBox="1"/>
                <p:nvPr/>
              </p:nvSpPr>
              <p:spPr>
                <a:xfrm>
                  <a:off x="7662067" y="4946016"/>
                  <a:ext cx="1164806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effectLst/>
                      <a:uLnTx/>
                      <a:uFillTx/>
                      <a:latin typeface="Arial"/>
                      <a:ea typeface="微软雅黑"/>
                      <a:cs typeface="Poppins" panose="00000500000000000000" pitchFamily="2" charset="0"/>
                      <a:sym typeface="Arial"/>
                    </a:rPr>
                    <a:t>Career A</a:t>
                  </a:r>
                </a:p>
              </p:txBody>
            </p:sp>
          </p:grpSp>
        </p:grpSp>
      </p:grpSp>
      <p:grpSp>
        <p:nvGrpSpPr>
          <p:cNvPr id="29" name="Group 4" descr="e7d195523061f1c03a90ee8e42cb24248e56383cd534985688F9F494128731F165EE95AB4B0C0A38076AAEA07667B1565C446FC45FF01DFB0E885BCDBDF3A284F3DB14DA61DD97F0BAB2E6C668FB4931B99D40B68E3E163A3A4B4FF9E05F32600ADA91C98B4F08D1B805A2C545E5A028E2D477D6D81307A6D0037F75070707DD2AC68F0968EA62A7"/>
          <p:cNvGrpSpPr/>
          <p:nvPr/>
        </p:nvGrpSpPr>
        <p:grpSpPr>
          <a:xfrm>
            <a:off x="4325323" y="4258006"/>
            <a:ext cx="1613408" cy="1858749"/>
            <a:chOff x="9392623" y="3601112"/>
            <a:chExt cx="1613408" cy="1858749"/>
          </a:xfrm>
        </p:grpSpPr>
        <p:sp>
          <p:nvSpPr>
            <p:cNvPr id="30" name="Rectangle: Rounded Corners 137"/>
            <p:cNvSpPr/>
            <p:nvPr/>
          </p:nvSpPr>
          <p:spPr>
            <a:xfrm>
              <a:off x="9392623" y="3601112"/>
              <a:ext cx="1613408" cy="1858749"/>
            </a:xfrm>
            <a:prstGeom prst="roundRect">
              <a:avLst>
                <a:gd name="adj" fmla="val 20791"/>
              </a:avLst>
            </a:prstGeom>
            <a:solidFill>
              <a:schemeClr val="bg1"/>
            </a:solidFill>
            <a:ln>
              <a:noFill/>
            </a:ln>
            <a:effectLst>
              <a:outerShdw blurRad="1168400" dist="927100" dir="2700000" sx="90000" sy="90000" algn="tl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ID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grpSp>
          <p:nvGrpSpPr>
            <p:cNvPr id="31" name="Group 138"/>
            <p:cNvGrpSpPr/>
            <p:nvPr/>
          </p:nvGrpSpPr>
          <p:grpSpPr>
            <a:xfrm>
              <a:off x="9640487" y="3888985"/>
              <a:ext cx="1164806" cy="1371600"/>
              <a:chOff x="7662067" y="3851415"/>
              <a:chExt cx="1164806" cy="1371600"/>
            </a:xfrm>
          </p:grpSpPr>
          <p:grpSp>
            <p:nvGrpSpPr>
              <p:cNvPr id="32" name="Group 139"/>
              <p:cNvGrpSpPr/>
              <p:nvPr/>
            </p:nvGrpSpPr>
            <p:grpSpPr>
              <a:xfrm>
                <a:off x="7749517" y="3851415"/>
                <a:ext cx="989905" cy="989904"/>
                <a:chOff x="6527772" y="2351228"/>
                <a:chExt cx="1036336" cy="1036335"/>
              </a:xfrm>
            </p:grpSpPr>
            <p:sp>
              <p:nvSpPr>
                <p:cNvPr id="34" name="Oval 141"/>
                <p:cNvSpPr/>
                <p:nvPr/>
              </p:nvSpPr>
              <p:spPr>
                <a:xfrm>
                  <a:off x="6527772" y="2351228"/>
                  <a:ext cx="1036336" cy="1036335"/>
                </a:xfrm>
                <a:prstGeom prst="ellipse">
                  <a:avLst/>
                </a:prstGeom>
                <a:noFill/>
                <a:ln w="50800" cap="rnd" cmpd="sng">
                  <a:solidFill>
                    <a:schemeClr val="bg1">
                      <a:lumMod val="65000"/>
                      <a:alpha val="1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>
                          <a:lumMod val="85000"/>
                          <a:lumOff val="15000"/>
                        </a:srgbClr>
                      </a:solidFill>
                      <a:effectLst/>
                      <a:uLnTx/>
                      <a:uFillTx/>
                      <a:latin typeface="Arial"/>
                      <a:ea typeface="微软雅黑"/>
                      <a:sym typeface="Arial"/>
                    </a:rPr>
                    <a:t>85%</a:t>
                  </a:r>
                </a:p>
              </p:txBody>
            </p:sp>
            <p:sp>
              <p:nvSpPr>
                <p:cNvPr id="35" name="Arc 142"/>
                <p:cNvSpPr/>
                <p:nvPr/>
              </p:nvSpPr>
              <p:spPr>
                <a:xfrm>
                  <a:off x="6527772" y="2351228"/>
                  <a:ext cx="1036336" cy="1036335"/>
                </a:xfrm>
                <a:prstGeom prst="arc">
                  <a:avLst>
                    <a:gd name="adj1" fmla="val 21217824"/>
                    <a:gd name="adj2" fmla="val 16160151"/>
                  </a:avLst>
                </a:prstGeom>
                <a:ln w="76200" cap="rnd" cmpd="sng">
                  <a:gradFill flip="none" rotWithShape="1">
                    <a:gsLst>
                      <a:gs pos="0">
                        <a:schemeClr val="accent1"/>
                      </a:gs>
                      <a:gs pos="100000">
                        <a:schemeClr val="accent2"/>
                      </a:gs>
                    </a:gsLst>
                    <a:lin ang="2700000" scaled="1"/>
                    <a:tileRect/>
                  </a:gradFill>
                  <a:miter lim="800000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Arial"/>
                    <a:ea typeface="微软雅黑"/>
                    <a:sym typeface="Arial"/>
                  </a:endParaRPr>
                </a:p>
              </p:txBody>
            </p:sp>
          </p:grpSp>
          <p:sp>
            <p:nvSpPr>
              <p:cNvPr id="33" name="TextBox 140"/>
              <p:cNvSpPr txBox="1"/>
              <p:nvPr/>
            </p:nvSpPr>
            <p:spPr>
              <a:xfrm>
                <a:off x="7662067" y="4946016"/>
                <a:ext cx="116480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65000"/>
                        <a:lumOff val="35000"/>
                      </a:srgbClr>
                    </a:solidFill>
                    <a:effectLst/>
                    <a:uLnTx/>
                    <a:uFillTx/>
                    <a:latin typeface="Arial"/>
                    <a:ea typeface="微软雅黑"/>
                    <a:cs typeface="Poppins" panose="00000500000000000000" pitchFamily="2" charset="0"/>
                    <a:sym typeface="Arial"/>
                  </a:rPr>
                  <a:t>Career b</a:t>
                </a:r>
              </a:p>
            </p:txBody>
          </p:sp>
        </p:grpSp>
      </p:grpSp>
      <p:sp>
        <p:nvSpPr>
          <p:cNvPr id="36" name="TextBox 28" descr="e7d195523061f1c03a90ee8e42cb24248e56383cd534985688F9F494128731F165EE95AB4B0C0A38076AAEA07667B1565C446FC45FF01DFB0E885BCDBDF3A284F3DB14DA61DD97F0BAB2E6C668FB4931B99D40B68E3E163A3A4B4FF9E05F32600ADA91C98B4F08D1B805A2C545E5A028E2D477D6D81307A6D0037F75070707DD2AC68F0968EA62A7"/>
          <p:cNvSpPr txBox="1"/>
          <p:nvPr/>
        </p:nvSpPr>
        <p:spPr>
          <a:xfrm>
            <a:off x="693628" y="909103"/>
            <a:ext cx="8507522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  <a:sym typeface="Arial"/>
              </a:rPr>
              <a:t>Table Content</a:t>
            </a:r>
          </a:p>
        </p:txBody>
      </p:sp>
      <p:sp>
        <p:nvSpPr>
          <p:cNvPr id="37" name="TextBox 5" descr="e7d195523061f1c03a90ee8e42cb24248e56383cd534985688F9F494128731F165EE95AB4B0C0A38076AAEA07667B1565C446FC45FF01DFB0E885BCDBDF3A284F3DB14DA61DD97F0BAB2E6C668FB4931B99D40B68E3E163A3A4B4FF9E05F32600ADA91C98B4F08D1B805A2C545E5A028E2D477D6D81307A6D0037F75070707DD2AC68F0968EA62A7"/>
          <p:cNvSpPr txBox="1"/>
          <p:nvPr/>
        </p:nvSpPr>
        <p:spPr>
          <a:xfrm>
            <a:off x="917298" y="2465278"/>
            <a:ext cx="5201438" cy="1797984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A46CC"/>
                </a:solidFill>
                <a:effectLst/>
                <a:uLnTx/>
                <a:uFillTx/>
                <a:latin typeface="Arial"/>
                <a:ea typeface="微软雅黑"/>
                <a:sym typeface="Arial"/>
              </a:rPr>
              <a:t>What we Offer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sym typeface="Arial"/>
              </a:rPr>
              <a:t> 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微软雅黑"/>
                <a:sym typeface="Arial"/>
              </a:rPr>
              <a:t>Hello, everyone! My name is company, I am a professional PPT designer, to provide you with professional PPT template, you can search the </a:t>
            </a:r>
            <a:r>
              <a:rPr kumimoji="0" lang="en-US" altLang="zh-CN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微软雅黑"/>
                <a:sym typeface="Arial"/>
              </a:rPr>
              <a:t>Pptstore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微软雅黑"/>
                <a:sym typeface="Arial"/>
              </a:rPr>
              <a:t> this website company find me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微软雅黑"/>
                <a:sym typeface="Arial"/>
              </a:rPr>
              <a:t>.</a:t>
            </a:r>
          </a:p>
        </p:txBody>
      </p:sp>
      <p:sp>
        <p:nvSpPr>
          <p:cNvPr id="38" name="e7d195523061f1c0" descr="e7d195523061f1c03a90ee8e42cb24248e56383cd534985688F9F494128731F165EE95AB4B0C0A38076AAEA07667B1565C446FC45FF01DFB0E885BCDBDF3A284F3DB14DA61DD97F0BAB2E6C668FB4931B99D40B68E3E163A3A4B4FF9E05F32600ADA91C98B4F08D1B805A2C545E5A028E2D477D6D81307A6D0037F75070707DD2AC68F0968EA62A7" hidden="1"/>
          <p:cNvSpPr txBox="1"/>
          <p:nvPr/>
        </p:nvSpPr>
        <p:spPr>
          <a:xfrm>
            <a:off x="-355600" y="1803400"/>
            <a:ext cx="268022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sym typeface="Arial"/>
              </a:rPr>
              <a:t>e7d195523061f1c03a90ee8e42cb24248e56383cd534985688F9F494128731F165EE95AB4B0C0A38076AAEA07667B1565C446FC45FF01DFB0E885BCDBDF3A284F3DB14DA61DD97F0BAB2E6C668FB4931B99D40B68E3E163A3A4B4FF9E05F32600ADA91C98B4F08D1B805A2C545E5A028E2D477D6D81307A6D0037F75070707DD2AC68F0968EA62A7</a:t>
            </a:r>
            <a:endParaRPr kumimoji="0" lang="zh-CN" altLang="en-US" sz="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70"/>
    </mc:Choice>
    <mc:Fallback xmlns="">
      <p:transition spd="slow" advTm="207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占位符 15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3" name="Freeform: Shape 32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SpPr/>
          <p:nvPr/>
        </p:nvSpPr>
        <p:spPr>
          <a:xfrm>
            <a:off x="0" y="0"/>
            <a:ext cx="12192000" cy="2474858"/>
          </a:xfrm>
          <a:custGeom>
            <a:avLst/>
            <a:gdLst>
              <a:gd name="connsiteX0" fmla="*/ 0 w 12192000"/>
              <a:gd name="connsiteY0" fmla="*/ 0 h 2474858"/>
              <a:gd name="connsiteX1" fmla="*/ 12192000 w 12192000"/>
              <a:gd name="connsiteY1" fmla="*/ 0 h 2474858"/>
              <a:gd name="connsiteX2" fmla="*/ 12192000 w 12192000"/>
              <a:gd name="connsiteY2" fmla="*/ 2474858 h 2474858"/>
              <a:gd name="connsiteX3" fmla="*/ 8991734 w 12192000"/>
              <a:gd name="connsiteY3" fmla="*/ 2474858 h 2474858"/>
              <a:gd name="connsiteX4" fmla="*/ 8745401 w 12192000"/>
              <a:gd name="connsiteY4" fmla="*/ 1982192 h 2474858"/>
              <a:gd name="connsiteX5" fmla="*/ 3446598 w 12192000"/>
              <a:gd name="connsiteY5" fmla="*/ 1982192 h 2474858"/>
              <a:gd name="connsiteX6" fmla="*/ 3200266 w 12192000"/>
              <a:gd name="connsiteY6" fmla="*/ 2474858 h 2474858"/>
              <a:gd name="connsiteX7" fmla="*/ 0 w 12192000"/>
              <a:gd name="connsiteY7" fmla="*/ 2474858 h 2474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2474858">
                <a:moveTo>
                  <a:pt x="0" y="0"/>
                </a:moveTo>
                <a:lnTo>
                  <a:pt x="12192000" y="0"/>
                </a:lnTo>
                <a:lnTo>
                  <a:pt x="12192000" y="2474858"/>
                </a:lnTo>
                <a:lnTo>
                  <a:pt x="8991734" y="2474858"/>
                </a:lnTo>
                <a:lnTo>
                  <a:pt x="8745401" y="1982192"/>
                </a:lnTo>
                <a:lnTo>
                  <a:pt x="3446598" y="1982192"/>
                </a:lnTo>
                <a:lnTo>
                  <a:pt x="3200266" y="2474858"/>
                </a:lnTo>
                <a:lnTo>
                  <a:pt x="0" y="2474858"/>
                </a:lnTo>
                <a:close/>
              </a:path>
            </a:pathLst>
          </a:custGeom>
          <a:gradFill>
            <a:gsLst>
              <a:gs pos="0">
                <a:schemeClr val="accent4">
                  <a:alpha val="1000"/>
                </a:schemeClr>
              </a:gs>
              <a:gs pos="85000">
                <a:schemeClr val="accent1">
                  <a:alpha val="88000"/>
                </a:schemeClr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29" name="Arc 28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SpPr/>
          <p:nvPr/>
        </p:nvSpPr>
        <p:spPr>
          <a:xfrm>
            <a:off x="2118545" y="3940277"/>
            <a:ext cx="7954911" cy="7954911"/>
          </a:xfrm>
          <a:prstGeom prst="arc">
            <a:avLst>
              <a:gd name="adj1" fmla="val 11739357"/>
              <a:gd name="adj2" fmla="val 20672406"/>
            </a:avLst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2" name="TextBox 1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SpPr txBox="1"/>
          <p:nvPr/>
        </p:nvSpPr>
        <p:spPr>
          <a:xfrm>
            <a:off x="5733434" y="4263058"/>
            <a:ext cx="725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pc="-150" dirty="0">
                <a:solidFill>
                  <a:schemeClr val="accent1">
                    <a:alpha val="40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03</a:t>
            </a:r>
          </a:p>
        </p:txBody>
      </p:sp>
      <p:sp>
        <p:nvSpPr>
          <p:cNvPr id="3" name="TextBox 2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SpPr txBox="1"/>
          <p:nvPr/>
        </p:nvSpPr>
        <p:spPr>
          <a:xfrm>
            <a:off x="7603099" y="4738054"/>
            <a:ext cx="725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pc="-150" dirty="0">
                <a:solidFill>
                  <a:schemeClr val="bg1">
                    <a:lumMod val="65000"/>
                    <a:alpha val="40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04</a:t>
            </a:r>
          </a:p>
        </p:txBody>
      </p:sp>
      <p:sp>
        <p:nvSpPr>
          <p:cNvPr id="4" name="TextBox 3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SpPr txBox="1"/>
          <p:nvPr/>
        </p:nvSpPr>
        <p:spPr>
          <a:xfrm>
            <a:off x="3863769" y="4738054"/>
            <a:ext cx="725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pc="-150" dirty="0">
                <a:solidFill>
                  <a:schemeClr val="accent1">
                    <a:alpha val="40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02</a:t>
            </a:r>
          </a:p>
        </p:txBody>
      </p:sp>
      <p:sp>
        <p:nvSpPr>
          <p:cNvPr id="5" name="TextBox 4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SpPr txBox="1"/>
          <p:nvPr/>
        </p:nvSpPr>
        <p:spPr>
          <a:xfrm>
            <a:off x="2506917" y="5912394"/>
            <a:ext cx="725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pc="-150" dirty="0">
                <a:solidFill>
                  <a:schemeClr val="accent1">
                    <a:alpha val="40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01</a:t>
            </a:r>
          </a:p>
        </p:txBody>
      </p:sp>
      <p:sp>
        <p:nvSpPr>
          <p:cNvPr id="6" name="TextBox 5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SpPr txBox="1"/>
          <p:nvPr/>
        </p:nvSpPr>
        <p:spPr>
          <a:xfrm>
            <a:off x="8959951" y="5912394"/>
            <a:ext cx="725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pc="-150" dirty="0">
                <a:solidFill>
                  <a:schemeClr val="bg1">
                    <a:lumMod val="65000"/>
                    <a:alpha val="40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05</a:t>
            </a:r>
          </a:p>
        </p:txBody>
      </p:sp>
      <p:grpSp>
        <p:nvGrpSpPr>
          <p:cNvPr id="35" name="Group 34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GrpSpPr/>
          <p:nvPr/>
        </p:nvGrpSpPr>
        <p:grpSpPr>
          <a:xfrm>
            <a:off x="2593258" y="5373023"/>
            <a:ext cx="552450" cy="476252"/>
            <a:chOff x="2593258" y="5373023"/>
            <a:chExt cx="552450" cy="476252"/>
          </a:xfrm>
        </p:grpSpPr>
        <p:sp>
          <p:nvSpPr>
            <p:cNvPr id="8" name="Hexagon 7"/>
            <p:cNvSpPr/>
            <p:nvPr/>
          </p:nvSpPr>
          <p:spPr>
            <a:xfrm>
              <a:off x="2593258" y="5373023"/>
              <a:ext cx="552450" cy="476252"/>
            </a:xfrm>
            <a:prstGeom prst="hexagon">
              <a:avLst/>
            </a:prstGeom>
            <a:gradFill flip="none" rotWithShape="1">
              <a:gsLst>
                <a:gs pos="10000">
                  <a:schemeClr val="accent1"/>
                </a:gs>
                <a:gs pos="100000">
                  <a:schemeClr val="accent4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558800" dist="177800" dir="2700000" sx="94000" sy="94000" algn="tl" rotWithShape="0">
                <a:schemeClr val="tx1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9" name="Freeform 65"/>
            <p:cNvSpPr>
              <a:spLocks noChangeArrowheads="1"/>
            </p:cNvSpPr>
            <p:nvPr/>
          </p:nvSpPr>
          <p:spPr bwMode="auto">
            <a:xfrm>
              <a:off x="2789476" y="5531814"/>
              <a:ext cx="160015" cy="158670"/>
            </a:xfrm>
            <a:custGeom>
              <a:avLst/>
              <a:gdLst>
                <a:gd name="T0" fmla="*/ 172604 w 417"/>
                <a:gd name="T1" fmla="*/ 91192 h 417"/>
                <a:gd name="T2" fmla="*/ 172604 w 417"/>
                <a:gd name="T3" fmla="*/ 91192 h 417"/>
                <a:gd name="T4" fmla="*/ 188460 w 417"/>
                <a:gd name="T5" fmla="*/ 63340 h 417"/>
                <a:gd name="T6" fmla="*/ 184836 w 417"/>
                <a:gd name="T7" fmla="*/ 47617 h 417"/>
                <a:gd name="T8" fmla="*/ 152671 w 417"/>
                <a:gd name="T9" fmla="*/ 35488 h 417"/>
                <a:gd name="T10" fmla="*/ 144516 w 417"/>
                <a:gd name="T11" fmla="*/ 7637 h 417"/>
                <a:gd name="T12" fmla="*/ 124583 w 417"/>
                <a:gd name="T13" fmla="*/ 0 h 417"/>
                <a:gd name="T14" fmla="*/ 96495 w 417"/>
                <a:gd name="T15" fmla="*/ 15723 h 417"/>
                <a:gd name="T16" fmla="*/ 68407 w 417"/>
                <a:gd name="T17" fmla="*/ 0 h 417"/>
                <a:gd name="T18" fmla="*/ 48474 w 417"/>
                <a:gd name="T19" fmla="*/ 7637 h 417"/>
                <a:gd name="T20" fmla="*/ 40320 w 417"/>
                <a:gd name="T21" fmla="*/ 35488 h 417"/>
                <a:gd name="T22" fmla="*/ 8155 w 417"/>
                <a:gd name="T23" fmla="*/ 47617 h 417"/>
                <a:gd name="T24" fmla="*/ 0 w 417"/>
                <a:gd name="T25" fmla="*/ 63340 h 417"/>
                <a:gd name="T26" fmla="*/ 19933 w 417"/>
                <a:gd name="T27" fmla="*/ 91192 h 417"/>
                <a:gd name="T28" fmla="*/ 0 w 417"/>
                <a:gd name="T29" fmla="*/ 123536 h 417"/>
                <a:gd name="T30" fmla="*/ 8155 w 417"/>
                <a:gd name="T31" fmla="*/ 139258 h 417"/>
                <a:gd name="T32" fmla="*/ 40320 w 417"/>
                <a:gd name="T33" fmla="*/ 147344 h 417"/>
                <a:gd name="T34" fmla="*/ 48474 w 417"/>
                <a:gd name="T35" fmla="*/ 178790 h 417"/>
                <a:gd name="T36" fmla="*/ 68407 w 417"/>
                <a:gd name="T37" fmla="*/ 186876 h 417"/>
                <a:gd name="T38" fmla="*/ 96495 w 417"/>
                <a:gd name="T39" fmla="*/ 167110 h 417"/>
                <a:gd name="T40" fmla="*/ 124583 w 417"/>
                <a:gd name="T41" fmla="*/ 186876 h 417"/>
                <a:gd name="T42" fmla="*/ 144516 w 417"/>
                <a:gd name="T43" fmla="*/ 178790 h 417"/>
                <a:gd name="T44" fmla="*/ 152671 w 417"/>
                <a:gd name="T45" fmla="*/ 147344 h 417"/>
                <a:gd name="T46" fmla="*/ 184836 w 417"/>
                <a:gd name="T47" fmla="*/ 139258 h 417"/>
                <a:gd name="T48" fmla="*/ 188460 w 417"/>
                <a:gd name="T49" fmla="*/ 119043 h 417"/>
                <a:gd name="T50" fmla="*/ 172604 w 417"/>
                <a:gd name="T51" fmla="*/ 91192 h 417"/>
                <a:gd name="T52" fmla="*/ 96495 w 417"/>
                <a:gd name="T53" fmla="*/ 131172 h 417"/>
                <a:gd name="T54" fmla="*/ 96495 w 417"/>
                <a:gd name="T55" fmla="*/ 131172 h 417"/>
                <a:gd name="T56" fmla="*/ 56629 w 417"/>
                <a:gd name="T57" fmla="*/ 91192 h 417"/>
                <a:gd name="T58" fmla="*/ 96495 w 417"/>
                <a:gd name="T59" fmla="*/ 51660 h 417"/>
                <a:gd name="T60" fmla="*/ 136362 w 417"/>
                <a:gd name="T61" fmla="*/ 91192 h 417"/>
                <a:gd name="T62" fmla="*/ 96495 w 417"/>
                <a:gd name="T63" fmla="*/ 131172 h 41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417" h="417">
                  <a:moveTo>
                    <a:pt x="381" y="203"/>
                  </a:moveTo>
                  <a:lnTo>
                    <a:pt x="381" y="203"/>
                  </a:lnTo>
                  <a:cubicBezTo>
                    <a:pt x="381" y="177"/>
                    <a:pt x="399" y="159"/>
                    <a:pt x="416" y="141"/>
                  </a:cubicBezTo>
                  <a:cubicBezTo>
                    <a:pt x="416" y="132"/>
                    <a:pt x="408" y="115"/>
                    <a:pt x="408" y="106"/>
                  </a:cubicBezTo>
                  <a:cubicBezTo>
                    <a:pt x="372" y="115"/>
                    <a:pt x="354" y="97"/>
                    <a:pt x="337" y="79"/>
                  </a:cubicBezTo>
                  <a:cubicBezTo>
                    <a:pt x="319" y="62"/>
                    <a:pt x="310" y="44"/>
                    <a:pt x="319" y="17"/>
                  </a:cubicBezTo>
                  <a:cubicBezTo>
                    <a:pt x="310" y="9"/>
                    <a:pt x="293" y="0"/>
                    <a:pt x="275" y="0"/>
                  </a:cubicBezTo>
                  <a:cubicBezTo>
                    <a:pt x="266" y="17"/>
                    <a:pt x="240" y="35"/>
                    <a:pt x="213" y="35"/>
                  </a:cubicBezTo>
                  <a:cubicBezTo>
                    <a:pt x="187" y="35"/>
                    <a:pt x="160" y="17"/>
                    <a:pt x="151" y="0"/>
                  </a:cubicBezTo>
                  <a:cubicBezTo>
                    <a:pt x="133" y="0"/>
                    <a:pt x="116" y="9"/>
                    <a:pt x="107" y="17"/>
                  </a:cubicBezTo>
                  <a:cubicBezTo>
                    <a:pt x="116" y="44"/>
                    <a:pt x="107" y="62"/>
                    <a:pt x="89" y="79"/>
                  </a:cubicBezTo>
                  <a:cubicBezTo>
                    <a:pt x="72" y="97"/>
                    <a:pt x="44" y="115"/>
                    <a:pt x="18" y="106"/>
                  </a:cubicBezTo>
                  <a:cubicBezTo>
                    <a:pt x="18" y="115"/>
                    <a:pt x="9" y="132"/>
                    <a:pt x="0" y="141"/>
                  </a:cubicBezTo>
                  <a:cubicBezTo>
                    <a:pt x="27" y="159"/>
                    <a:pt x="44" y="177"/>
                    <a:pt x="44" y="203"/>
                  </a:cubicBezTo>
                  <a:cubicBezTo>
                    <a:pt x="44" y="230"/>
                    <a:pt x="27" y="256"/>
                    <a:pt x="0" y="275"/>
                  </a:cubicBezTo>
                  <a:cubicBezTo>
                    <a:pt x="9" y="283"/>
                    <a:pt x="18" y="301"/>
                    <a:pt x="18" y="310"/>
                  </a:cubicBezTo>
                  <a:cubicBezTo>
                    <a:pt x="44" y="310"/>
                    <a:pt x="72" y="310"/>
                    <a:pt x="89" y="328"/>
                  </a:cubicBezTo>
                  <a:cubicBezTo>
                    <a:pt x="107" y="345"/>
                    <a:pt x="116" y="372"/>
                    <a:pt x="107" y="398"/>
                  </a:cubicBezTo>
                  <a:cubicBezTo>
                    <a:pt x="116" y="407"/>
                    <a:pt x="133" y="407"/>
                    <a:pt x="151" y="416"/>
                  </a:cubicBezTo>
                  <a:cubicBezTo>
                    <a:pt x="160" y="389"/>
                    <a:pt x="187" y="372"/>
                    <a:pt x="213" y="372"/>
                  </a:cubicBezTo>
                  <a:cubicBezTo>
                    <a:pt x="240" y="372"/>
                    <a:pt x="266" y="389"/>
                    <a:pt x="275" y="416"/>
                  </a:cubicBezTo>
                  <a:cubicBezTo>
                    <a:pt x="293" y="407"/>
                    <a:pt x="310" y="407"/>
                    <a:pt x="319" y="398"/>
                  </a:cubicBezTo>
                  <a:cubicBezTo>
                    <a:pt x="310" y="372"/>
                    <a:pt x="319" y="345"/>
                    <a:pt x="337" y="328"/>
                  </a:cubicBezTo>
                  <a:cubicBezTo>
                    <a:pt x="354" y="310"/>
                    <a:pt x="372" y="301"/>
                    <a:pt x="408" y="310"/>
                  </a:cubicBezTo>
                  <a:cubicBezTo>
                    <a:pt x="408" y="292"/>
                    <a:pt x="416" y="283"/>
                    <a:pt x="416" y="265"/>
                  </a:cubicBezTo>
                  <a:cubicBezTo>
                    <a:pt x="399" y="256"/>
                    <a:pt x="381" y="230"/>
                    <a:pt x="381" y="203"/>
                  </a:cubicBezTo>
                  <a:close/>
                  <a:moveTo>
                    <a:pt x="213" y="292"/>
                  </a:moveTo>
                  <a:lnTo>
                    <a:pt x="213" y="292"/>
                  </a:lnTo>
                  <a:cubicBezTo>
                    <a:pt x="160" y="292"/>
                    <a:pt x="125" y="256"/>
                    <a:pt x="125" y="203"/>
                  </a:cubicBezTo>
                  <a:cubicBezTo>
                    <a:pt x="125" y="159"/>
                    <a:pt x="160" y="115"/>
                    <a:pt x="213" y="115"/>
                  </a:cubicBezTo>
                  <a:cubicBezTo>
                    <a:pt x="266" y="115"/>
                    <a:pt x="301" y="159"/>
                    <a:pt x="301" y="203"/>
                  </a:cubicBezTo>
                  <a:cubicBezTo>
                    <a:pt x="301" y="256"/>
                    <a:pt x="266" y="292"/>
                    <a:pt x="213" y="29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dirty="0"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  <p:grpSp>
        <p:nvGrpSpPr>
          <p:cNvPr id="22" name="Group 21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GrpSpPr/>
          <p:nvPr/>
        </p:nvGrpSpPr>
        <p:grpSpPr>
          <a:xfrm>
            <a:off x="9046294" y="5373023"/>
            <a:ext cx="552450" cy="476252"/>
            <a:chOff x="9046294" y="5373023"/>
            <a:chExt cx="552450" cy="476252"/>
          </a:xfrm>
        </p:grpSpPr>
        <p:sp>
          <p:nvSpPr>
            <p:cNvPr id="11" name="Hexagon 10"/>
            <p:cNvSpPr/>
            <p:nvPr/>
          </p:nvSpPr>
          <p:spPr>
            <a:xfrm>
              <a:off x="9046294" y="5373023"/>
              <a:ext cx="552450" cy="476252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  <a:effectLst>
              <a:outerShdw blurRad="558800" dist="177800" dir="2700000" sx="94000" sy="94000" algn="tl" rotWithShape="0">
                <a:schemeClr val="tx1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12" name="Freeform 101"/>
            <p:cNvSpPr>
              <a:spLocks noChangeArrowheads="1"/>
            </p:cNvSpPr>
            <p:nvPr/>
          </p:nvSpPr>
          <p:spPr bwMode="auto">
            <a:xfrm>
              <a:off x="9227721" y="5538538"/>
              <a:ext cx="189596" cy="145223"/>
            </a:xfrm>
            <a:custGeom>
              <a:avLst/>
              <a:gdLst>
                <a:gd name="T0" fmla="*/ 36030 w 497"/>
                <a:gd name="T1" fmla="*/ 111308 h 382"/>
                <a:gd name="T2" fmla="*/ 36030 w 497"/>
                <a:gd name="T3" fmla="*/ 111308 h 382"/>
                <a:gd name="T4" fmla="*/ 71610 w 497"/>
                <a:gd name="T5" fmla="*/ 147214 h 382"/>
                <a:gd name="T6" fmla="*/ 111693 w 497"/>
                <a:gd name="T7" fmla="*/ 171001 h 382"/>
                <a:gd name="T8" fmla="*/ 151777 w 497"/>
                <a:gd name="T9" fmla="*/ 151253 h 382"/>
                <a:gd name="T10" fmla="*/ 175647 w 497"/>
                <a:gd name="T11" fmla="*/ 115796 h 382"/>
                <a:gd name="T12" fmla="*/ 111693 w 497"/>
                <a:gd name="T13" fmla="*/ 147214 h 382"/>
                <a:gd name="T14" fmla="*/ 36030 w 497"/>
                <a:gd name="T15" fmla="*/ 111308 h 382"/>
                <a:gd name="T16" fmla="*/ 219333 w 497"/>
                <a:gd name="T17" fmla="*/ 55654 h 382"/>
                <a:gd name="T18" fmla="*/ 219333 w 497"/>
                <a:gd name="T19" fmla="*/ 55654 h 382"/>
                <a:gd name="T20" fmla="*/ 123403 w 497"/>
                <a:gd name="T21" fmla="*/ 4039 h 382"/>
                <a:gd name="T22" fmla="*/ 99533 w 497"/>
                <a:gd name="T23" fmla="*/ 4039 h 382"/>
                <a:gd name="T24" fmla="*/ 4053 w 497"/>
                <a:gd name="T25" fmla="*/ 55654 h 382"/>
                <a:gd name="T26" fmla="*/ 4053 w 497"/>
                <a:gd name="T27" fmla="*/ 71812 h 382"/>
                <a:gd name="T28" fmla="*/ 99533 w 497"/>
                <a:gd name="T29" fmla="*/ 123426 h 382"/>
                <a:gd name="T30" fmla="*/ 123403 w 497"/>
                <a:gd name="T31" fmla="*/ 123426 h 382"/>
                <a:gd name="T32" fmla="*/ 183754 w 497"/>
                <a:gd name="T33" fmla="*/ 87520 h 382"/>
                <a:gd name="T34" fmla="*/ 119800 w 497"/>
                <a:gd name="T35" fmla="*/ 71812 h 382"/>
                <a:gd name="T36" fmla="*/ 111693 w 497"/>
                <a:gd name="T37" fmla="*/ 75402 h 382"/>
                <a:gd name="T38" fmla="*/ 91426 w 497"/>
                <a:gd name="T39" fmla="*/ 59693 h 382"/>
                <a:gd name="T40" fmla="*/ 111693 w 497"/>
                <a:gd name="T41" fmla="*/ 48024 h 382"/>
                <a:gd name="T42" fmla="*/ 131960 w 497"/>
                <a:gd name="T43" fmla="*/ 55654 h 382"/>
                <a:gd name="T44" fmla="*/ 199517 w 497"/>
                <a:gd name="T45" fmla="*/ 79441 h 382"/>
                <a:gd name="T46" fmla="*/ 219333 w 497"/>
                <a:gd name="T47" fmla="*/ 71812 h 382"/>
                <a:gd name="T48" fmla="*/ 219333 w 497"/>
                <a:gd name="T49" fmla="*/ 55654 h 382"/>
                <a:gd name="T50" fmla="*/ 191410 w 497"/>
                <a:gd name="T51" fmla="*/ 155292 h 382"/>
                <a:gd name="T52" fmla="*/ 191410 w 497"/>
                <a:gd name="T53" fmla="*/ 155292 h 382"/>
                <a:gd name="T54" fmla="*/ 207623 w 497"/>
                <a:gd name="T55" fmla="*/ 151253 h 382"/>
                <a:gd name="T56" fmla="*/ 199517 w 497"/>
                <a:gd name="T57" fmla="*/ 79441 h 382"/>
                <a:gd name="T58" fmla="*/ 183754 w 497"/>
                <a:gd name="T59" fmla="*/ 87520 h 382"/>
                <a:gd name="T60" fmla="*/ 191410 w 497"/>
                <a:gd name="T61" fmla="*/ 155292 h 38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497" h="382">
                  <a:moveTo>
                    <a:pt x="80" y="248"/>
                  </a:moveTo>
                  <a:lnTo>
                    <a:pt x="80" y="248"/>
                  </a:lnTo>
                  <a:cubicBezTo>
                    <a:pt x="97" y="293"/>
                    <a:pt x="106" y="311"/>
                    <a:pt x="159" y="328"/>
                  </a:cubicBezTo>
                  <a:cubicBezTo>
                    <a:pt x="203" y="355"/>
                    <a:pt x="230" y="381"/>
                    <a:pt x="248" y="381"/>
                  </a:cubicBezTo>
                  <a:cubicBezTo>
                    <a:pt x="266" y="381"/>
                    <a:pt x="293" y="355"/>
                    <a:pt x="337" y="337"/>
                  </a:cubicBezTo>
                  <a:cubicBezTo>
                    <a:pt x="390" y="311"/>
                    <a:pt x="372" y="311"/>
                    <a:pt x="390" y="258"/>
                  </a:cubicBezTo>
                  <a:cubicBezTo>
                    <a:pt x="248" y="328"/>
                    <a:pt x="248" y="328"/>
                    <a:pt x="248" y="328"/>
                  </a:cubicBezTo>
                  <a:lnTo>
                    <a:pt x="80" y="248"/>
                  </a:lnTo>
                  <a:close/>
                  <a:moveTo>
                    <a:pt x="487" y="124"/>
                  </a:moveTo>
                  <a:lnTo>
                    <a:pt x="487" y="124"/>
                  </a:lnTo>
                  <a:cubicBezTo>
                    <a:pt x="274" y="9"/>
                    <a:pt x="274" y="9"/>
                    <a:pt x="274" y="9"/>
                  </a:cubicBezTo>
                  <a:cubicBezTo>
                    <a:pt x="266" y="0"/>
                    <a:pt x="239" y="0"/>
                    <a:pt x="221" y="9"/>
                  </a:cubicBezTo>
                  <a:cubicBezTo>
                    <a:pt x="9" y="124"/>
                    <a:pt x="9" y="124"/>
                    <a:pt x="9" y="124"/>
                  </a:cubicBezTo>
                  <a:cubicBezTo>
                    <a:pt x="0" y="133"/>
                    <a:pt x="0" y="142"/>
                    <a:pt x="9" y="160"/>
                  </a:cubicBezTo>
                  <a:cubicBezTo>
                    <a:pt x="221" y="275"/>
                    <a:pt x="221" y="275"/>
                    <a:pt x="221" y="275"/>
                  </a:cubicBezTo>
                  <a:cubicBezTo>
                    <a:pt x="239" y="284"/>
                    <a:pt x="266" y="284"/>
                    <a:pt x="274" y="275"/>
                  </a:cubicBezTo>
                  <a:cubicBezTo>
                    <a:pt x="408" y="195"/>
                    <a:pt x="408" y="195"/>
                    <a:pt x="408" y="195"/>
                  </a:cubicBezTo>
                  <a:cubicBezTo>
                    <a:pt x="266" y="160"/>
                    <a:pt x="266" y="160"/>
                    <a:pt x="266" y="160"/>
                  </a:cubicBezTo>
                  <a:cubicBezTo>
                    <a:pt x="257" y="160"/>
                    <a:pt x="257" y="168"/>
                    <a:pt x="248" y="168"/>
                  </a:cubicBezTo>
                  <a:cubicBezTo>
                    <a:pt x="221" y="168"/>
                    <a:pt x="203" y="151"/>
                    <a:pt x="203" y="133"/>
                  </a:cubicBezTo>
                  <a:cubicBezTo>
                    <a:pt x="203" y="124"/>
                    <a:pt x="221" y="107"/>
                    <a:pt x="248" y="107"/>
                  </a:cubicBezTo>
                  <a:cubicBezTo>
                    <a:pt x="266" y="107"/>
                    <a:pt x="284" y="115"/>
                    <a:pt x="293" y="124"/>
                  </a:cubicBezTo>
                  <a:cubicBezTo>
                    <a:pt x="443" y="177"/>
                    <a:pt x="443" y="177"/>
                    <a:pt x="443" y="177"/>
                  </a:cubicBezTo>
                  <a:cubicBezTo>
                    <a:pt x="487" y="160"/>
                    <a:pt x="487" y="160"/>
                    <a:pt x="487" y="160"/>
                  </a:cubicBezTo>
                  <a:cubicBezTo>
                    <a:pt x="496" y="142"/>
                    <a:pt x="496" y="133"/>
                    <a:pt x="487" y="124"/>
                  </a:cubicBezTo>
                  <a:close/>
                  <a:moveTo>
                    <a:pt x="425" y="346"/>
                  </a:moveTo>
                  <a:lnTo>
                    <a:pt x="425" y="346"/>
                  </a:lnTo>
                  <a:cubicBezTo>
                    <a:pt x="416" y="355"/>
                    <a:pt x="452" y="364"/>
                    <a:pt x="461" y="337"/>
                  </a:cubicBezTo>
                  <a:cubicBezTo>
                    <a:pt x="469" y="213"/>
                    <a:pt x="443" y="177"/>
                    <a:pt x="443" y="177"/>
                  </a:cubicBezTo>
                  <a:cubicBezTo>
                    <a:pt x="408" y="195"/>
                    <a:pt x="408" y="195"/>
                    <a:pt x="408" y="195"/>
                  </a:cubicBezTo>
                  <a:cubicBezTo>
                    <a:pt x="408" y="195"/>
                    <a:pt x="443" y="222"/>
                    <a:pt x="425" y="346"/>
                  </a:cubicBezTo>
                  <a:close/>
                </a:path>
              </a:pathLst>
            </a:custGeom>
            <a:gradFill flip="none" rotWithShape="1">
              <a:gsLst>
                <a:gs pos="10000">
                  <a:schemeClr val="accent1"/>
                </a:gs>
                <a:gs pos="100000">
                  <a:schemeClr val="accent4"/>
                </a:gs>
              </a:gsLst>
              <a:lin ang="2700000" scaled="1"/>
              <a:tileRect/>
            </a:gra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dirty="0"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  <p:grpSp>
        <p:nvGrpSpPr>
          <p:cNvPr id="31" name="Group 30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GrpSpPr/>
          <p:nvPr/>
        </p:nvGrpSpPr>
        <p:grpSpPr>
          <a:xfrm>
            <a:off x="7689440" y="4178403"/>
            <a:ext cx="552450" cy="476252"/>
            <a:chOff x="7689440" y="4178403"/>
            <a:chExt cx="552450" cy="476252"/>
          </a:xfrm>
        </p:grpSpPr>
        <p:sp>
          <p:nvSpPr>
            <p:cNvPr id="14" name="Hexagon 13"/>
            <p:cNvSpPr/>
            <p:nvPr/>
          </p:nvSpPr>
          <p:spPr>
            <a:xfrm>
              <a:off x="7689440" y="4178403"/>
              <a:ext cx="552450" cy="476252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  <a:effectLst>
              <a:outerShdw blurRad="558800" dist="177800" dir="2700000" sx="94000" sy="94000" algn="tl" rotWithShape="0">
                <a:schemeClr val="tx1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15" name="Freeform 106"/>
            <p:cNvSpPr>
              <a:spLocks noChangeArrowheads="1"/>
            </p:cNvSpPr>
            <p:nvPr/>
          </p:nvSpPr>
          <p:spPr bwMode="auto">
            <a:xfrm>
              <a:off x="7897760" y="4320386"/>
              <a:ext cx="135810" cy="192286"/>
            </a:xfrm>
            <a:custGeom>
              <a:avLst/>
              <a:gdLst>
                <a:gd name="T0" fmla="*/ 15808 w 355"/>
                <a:gd name="T1" fmla="*/ 222974 h 506"/>
                <a:gd name="T2" fmla="*/ 15808 w 355"/>
                <a:gd name="T3" fmla="*/ 222974 h 506"/>
                <a:gd name="T4" fmla="*/ 31616 w 355"/>
                <a:gd name="T5" fmla="*/ 170932 h 506"/>
                <a:gd name="T6" fmla="*/ 91686 w 355"/>
                <a:gd name="T7" fmla="*/ 139078 h 506"/>
                <a:gd name="T8" fmla="*/ 59618 w 355"/>
                <a:gd name="T9" fmla="*/ 127414 h 506"/>
                <a:gd name="T10" fmla="*/ 131883 w 355"/>
                <a:gd name="T11" fmla="*/ 87036 h 506"/>
                <a:gd name="T12" fmla="*/ 87621 w 355"/>
                <a:gd name="T13" fmla="*/ 75372 h 506"/>
                <a:gd name="T14" fmla="*/ 147691 w 355"/>
                <a:gd name="T15" fmla="*/ 59669 h 506"/>
                <a:gd name="T16" fmla="*/ 155820 w 355"/>
                <a:gd name="T17" fmla="*/ 19740 h 506"/>
                <a:gd name="T18" fmla="*/ 112010 w 355"/>
                <a:gd name="T19" fmla="*/ 0 h 506"/>
                <a:gd name="T20" fmla="*/ 71813 w 355"/>
                <a:gd name="T21" fmla="*/ 55631 h 506"/>
                <a:gd name="T22" fmla="*/ 75878 w 355"/>
                <a:gd name="T23" fmla="*/ 8076 h 506"/>
                <a:gd name="T24" fmla="*/ 31616 w 355"/>
                <a:gd name="T25" fmla="*/ 47556 h 506"/>
                <a:gd name="T26" fmla="*/ 27551 w 355"/>
                <a:gd name="T27" fmla="*/ 135041 h 506"/>
                <a:gd name="T28" fmla="*/ 3613 w 355"/>
                <a:gd name="T29" fmla="*/ 95560 h 506"/>
                <a:gd name="T30" fmla="*/ 15808 w 355"/>
                <a:gd name="T31" fmla="*/ 162856 h 506"/>
                <a:gd name="T32" fmla="*/ 3613 w 355"/>
                <a:gd name="T33" fmla="*/ 214450 h 506"/>
                <a:gd name="T34" fmla="*/ 15808 w 355"/>
                <a:gd name="T35" fmla="*/ 222974 h 50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55" h="506">
                  <a:moveTo>
                    <a:pt x="35" y="497"/>
                  </a:moveTo>
                  <a:lnTo>
                    <a:pt x="35" y="497"/>
                  </a:lnTo>
                  <a:cubicBezTo>
                    <a:pt x="44" y="469"/>
                    <a:pt x="53" y="434"/>
                    <a:pt x="70" y="381"/>
                  </a:cubicBezTo>
                  <a:cubicBezTo>
                    <a:pt x="132" y="372"/>
                    <a:pt x="168" y="390"/>
                    <a:pt x="203" y="310"/>
                  </a:cubicBezTo>
                  <a:cubicBezTo>
                    <a:pt x="168" y="328"/>
                    <a:pt x="132" y="292"/>
                    <a:pt x="132" y="284"/>
                  </a:cubicBezTo>
                  <a:cubicBezTo>
                    <a:pt x="132" y="266"/>
                    <a:pt x="229" y="292"/>
                    <a:pt x="292" y="194"/>
                  </a:cubicBezTo>
                  <a:cubicBezTo>
                    <a:pt x="212" y="213"/>
                    <a:pt x="185" y="178"/>
                    <a:pt x="194" y="168"/>
                  </a:cubicBezTo>
                  <a:cubicBezTo>
                    <a:pt x="221" y="159"/>
                    <a:pt x="292" y="168"/>
                    <a:pt x="327" y="133"/>
                  </a:cubicBezTo>
                  <a:cubicBezTo>
                    <a:pt x="345" y="115"/>
                    <a:pt x="354" y="62"/>
                    <a:pt x="345" y="44"/>
                  </a:cubicBezTo>
                  <a:cubicBezTo>
                    <a:pt x="336" y="27"/>
                    <a:pt x="283" y="0"/>
                    <a:pt x="248" y="0"/>
                  </a:cubicBezTo>
                  <a:cubicBezTo>
                    <a:pt x="221" y="9"/>
                    <a:pt x="168" y="124"/>
                    <a:pt x="159" y="124"/>
                  </a:cubicBezTo>
                  <a:cubicBezTo>
                    <a:pt x="141" y="124"/>
                    <a:pt x="141" y="71"/>
                    <a:pt x="168" y="18"/>
                  </a:cubicBezTo>
                  <a:cubicBezTo>
                    <a:pt x="132" y="35"/>
                    <a:pt x="88" y="71"/>
                    <a:pt x="70" y="106"/>
                  </a:cubicBezTo>
                  <a:cubicBezTo>
                    <a:pt x="44" y="159"/>
                    <a:pt x="79" y="301"/>
                    <a:pt x="61" y="301"/>
                  </a:cubicBezTo>
                  <a:cubicBezTo>
                    <a:pt x="53" y="310"/>
                    <a:pt x="17" y="239"/>
                    <a:pt x="8" y="213"/>
                  </a:cubicBezTo>
                  <a:cubicBezTo>
                    <a:pt x="0" y="257"/>
                    <a:pt x="0" y="301"/>
                    <a:pt x="35" y="363"/>
                  </a:cubicBezTo>
                  <a:cubicBezTo>
                    <a:pt x="26" y="407"/>
                    <a:pt x="17" y="452"/>
                    <a:pt x="8" y="478"/>
                  </a:cubicBezTo>
                  <a:cubicBezTo>
                    <a:pt x="8" y="497"/>
                    <a:pt x="35" y="505"/>
                    <a:pt x="35" y="497"/>
                  </a:cubicBezTo>
                </a:path>
              </a:pathLst>
            </a:custGeom>
            <a:gradFill flip="none" rotWithShape="1">
              <a:gsLst>
                <a:gs pos="10000">
                  <a:schemeClr val="accent1"/>
                </a:gs>
                <a:gs pos="100000">
                  <a:schemeClr val="accent4"/>
                </a:gs>
              </a:gsLst>
              <a:lin ang="2700000" scaled="1"/>
              <a:tileRect/>
            </a:gra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dirty="0"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  <p:grpSp>
        <p:nvGrpSpPr>
          <p:cNvPr id="32" name="Group 31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GrpSpPr/>
          <p:nvPr/>
        </p:nvGrpSpPr>
        <p:grpSpPr>
          <a:xfrm>
            <a:off x="5819775" y="3702151"/>
            <a:ext cx="552450" cy="476252"/>
            <a:chOff x="5819775" y="3702151"/>
            <a:chExt cx="552450" cy="476252"/>
          </a:xfrm>
        </p:grpSpPr>
        <p:sp>
          <p:nvSpPr>
            <p:cNvPr id="17" name="Hexagon 16"/>
            <p:cNvSpPr/>
            <p:nvPr/>
          </p:nvSpPr>
          <p:spPr>
            <a:xfrm>
              <a:off x="5819775" y="3702151"/>
              <a:ext cx="552450" cy="476252"/>
            </a:xfrm>
            <a:prstGeom prst="hexagon">
              <a:avLst/>
            </a:prstGeom>
            <a:gradFill flip="none" rotWithShape="1">
              <a:gsLst>
                <a:gs pos="10000">
                  <a:schemeClr val="accent1"/>
                </a:gs>
                <a:gs pos="100000">
                  <a:schemeClr val="accent4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558800" dist="177800" dir="2700000" sx="94000" sy="94000" algn="tl" rotWithShape="0">
                <a:schemeClr val="tx1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18" name="Freeform 116"/>
            <p:cNvSpPr>
              <a:spLocks noChangeArrowheads="1"/>
            </p:cNvSpPr>
            <p:nvPr/>
          </p:nvSpPr>
          <p:spPr bwMode="auto">
            <a:xfrm>
              <a:off x="6011287" y="3852875"/>
              <a:ext cx="169427" cy="174805"/>
            </a:xfrm>
            <a:custGeom>
              <a:avLst/>
              <a:gdLst>
                <a:gd name="T0" fmla="*/ 179798 w 445"/>
                <a:gd name="T1" fmla="*/ 71025 h 462"/>
                <a:gd name="T2" fmla="*/ 179798 w 445"/>
                <a:gd name="T3" fmla="*/ 71025 h 462"/>
                <a:gd name="T4" fmla="*/ 119566 w 445"/>
                <a:gd name="T5" fmla="*/ 3574 h 462"/>
                <a:gd name="T6" fmla="*/ 16182 w 445"/>
                <a:gd name="T7" fmla="*/ 110781 h 462"/>
                <a:gd name="T8" fmla="*/ 4045 w 445"/>
                <a:gd name="T9" fmla="*/ 142497 h 462"/>
                <a:gd name="T10" fmla="*/ 36409 w 445"/>
                <a:gd name="T11" fmla="*/ 158578 h 462"/>
                <a:gd name="T12" fmla="*/ 44050 w 445"/>
                <a:gd name="T13" fmla="*/ 154558 h 462"/>
                <a:gd name="T14" fmla="*/ 60232 w 445"/>
                <a:gd name="T15" fmla="*/ 166172 h 462"/>
                <a:gd name="T16" fmla="*/ 71919 w 445"/>
                <a:gd name="T17" fmla="*/ 193867 h 462"/>
                <a:gd name="T18" fmla="*/ 84055 w 445"/>
                <a:gd name="T19" fmla="*/ 201908 h 462"/>
                <a:gd name="T20" fmla="*/ 107879 w 445"/>
                <a:gd name="T21" fmla="*/ 193867 h 462"/>
                <a:gd name="T22" fmla="*/ 111924 w 445"/>
                <a:gd name="T23" fmla="*/ 185827 h 462"/>
                <a:gd name="T24" fmla="*/ 103833 w 445"/>
                <a:gd name="T25" fmla="*/ 174213 h 462"/>
                <a:gd name="T26" fmla="*/ 91697 w 445"/>
                <a:gd name="T27" fmla="*/ 150538 h 462"/>
                <a:gd name="T28" fmla="*/ 103833 w 445"/>
                <a:gd name="T29" fmla="*/ 138477 h 462"/>
                <a:gd name="T30" fmla="*/ 187439 w 445"/>
                <a:gd name="T31" fmla="*/ 158578 h 462"/>
                <a:gd name="T32" fmla="*/ 179798 w 445"/>
                <a:gd name="T33" fmla="*/ 71025 h 462"/>
                <a:gd name="T34" fmla="*/ 175303 w 445"/>
                <a:gd name="T35" fmla="*/ 138477 h 462"/>
                <a:gd name="T36" fmla="*/ 175303 w 445"/>
                <a:gd name="T37" fmla="*/ 138477 h 462"/>
                <a:gd name="T38" fmla="*/ 135747 w 445"/>
                <a:gd name="T39" fmla="*/ 91127 h 462"/>
                <a:gd name="T40" fmla="*/ 127656 w 445"/>
                <a:gd name="T41" fmla="*/ 27695 h 462"/>
                <a:gd name="T42" fmla="*/ 163616 w 445"/>
                <a:gd name="T43" fmla="*/ 79066 h 462"/>
                <a:gd name="T44" fmla="*/ 175303 w 445"/>
                <a:gd name="T45" fmla="*/ 138477 h 46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45" h="462">
                  <a:moveTo>
                    <a:pt x="400" y="159"/>
                  </a:moveTo>
                  <a:lnTo>
                    <a:pt x="400" y="159"/>
                  </a:lnTo>
                  <a:cubicBezTo>
                    <a:pt x="364" y="71"/>
                    <a:pt x="302" y="0"/>
                    <a:pt x="266" y="8"/>
                  </a:cubicBezTo>
                  <a:cubicBezTo>
                    <a:pt x="213" y="36"/>
                    <a:pt x="302" y="142"/>
                    <a:pt x="36" y="248"/>
                  </a:cubicBezTo>
                  <a:cubicBezTo>
                    <a:pt x="9" y="257"/>
                    <a:pt x="0" y="292"/>
                    <a:pt x="9" y="319"/>
                  </a:cubicBezTo>
                  <a:cubicBezTo>
                    <a:pt x="18" y="337"/>
                    <a:pt x="53" y="363"/>
                    <a:pt x="81" y="355"/>
                  </a:cubicBezTo>
                  <a:lnTo>
                    <a:pt x="98" y="346"/>
                  </a:lnTo>
                  <a:cubicBezTo>
                    <a:pt x="116" y="372"/>
                    <a:pt x="134" y="355"/>
                    <a:pt x="134" y="372"/>
                  </a:cubicBezTo>
                  <a:cubicBezTo>
                    <a:pt x="143" y="390"/>
                    <a:pt x="160" y="425"/>
                    <a:pt x="160" y="434"/>
                  </a:cubicBezTo>
                  <a:cubicBezTo>
                    <a:pt x="169" y="443"/>
                    <a:pt x="178" y="461"/>
                    <a:pt x="187" y="452"/>
                  </a:cubicBezTo>
                  <a:cubicBezTo>
                    <a:pt x="196" y="452"/>
                    <a:pt x="231" y="443"/>
                    <a:pt x="240" y="434"/>
                  </a:cubicBezTo>
                  <a:cubicBezTo>
                    <a:pt x="257" y="434"/>
                    <a:pt x="257" y="425"/>
                    <a:pt x="249" y="416"/>
                  </a:cubicBezTo>
                  <a:cubicBezTo>
                    <a:pt x="249" y="408"/>
                    <a:pt x="231" y="399"/>
                    <a:pt x="231" y="390"/>
                  </a:cubicBezTo>
                  <a:cubicBezTo>
                    <a:pt x="222" y="381"/>
                    <a:pt x="213" y="346"/>
                    <a:pt x="204" y="337"/>
                  </a:cubicBezTo>
                  <a:cubicBezTo>
                    <a:pt x="196" y="328"/>
                    <a:pt x="213" y="310"/>
                    <a:pt x="231" y="310"/>
                  </a:cubicBezTo>
                  <a:cubicBezTo>
                    <a:pt x="355" y="302"/>
                    <a:pt x="373" y="372"/>
                    <a:pt x="417" y="355"/>
                  </a:cubicBezTo>
                  <a:cubicBezTo>
                    <a:pt x="444" y="346"/>
                    <a:pt x="444" y="248"/>
                    <a:pt x="400" y="159"/>
                  </a:cubicBezTo>
                  <a:close/>
                  <a:moveTo>
                    <a:pt x="390" y="310"/>
                  </a:moveTo>
                  <a:lnTo>
                    <a:pt x="390" y="310"/>
                  </a:lnTo>
                  <a:cubicBezTo>
                    <a:pt x="381" y="310"/>
                    <a:pt x="328" y="275"/>
                    <a:pt x="302" y="204"/>
                  </a:cubicBezTo>
                  <a:cubicBezTo>
                    <a:pt x="275" y="133"/>
                    <a:pt x="275" y="62"/>
                    <a:pt x="284" y="62"/>
                  </a:cubicBezTo>
                  <a:cubicBezTo>
                    <a:pt x="293" y="62"/>
                    <a:pt x="337" y="106"/>
                    <a:pt x="364" y="177"/>
                  </a:cubicBezTo>
                  <a:cubicBezTo>
                    <a:pt x="400" y="248"/>
                    <a:pt x="390" y="302"/>
                    <a:pt x="390" y="3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dirty="0"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  <p:grpSp>
        <p:nvGrpSpPr>
          <p:cNvPr id="34" name="Group 33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GrpSpPr/>
          <p:nvPr/>
        </p:nvGrpSpPr>
        <p:grpSpPr>
          <a:xfrm>
            <a:off x="3950110" y="4178403"/>
            <a:ext cx="552450" cy="476252"/>
            <a:chOff x="3950110" y="4178403"/>
            <a:chExt cx="552450" cy="476252"/>
          </a:xfrm>
        </p:grpSpPr>
        <p:sp>
          <p:nvSpPr>
            <p:cNvPr id="20" name="Hexagon 19"/>
            <p:cNvSpPr/>
            <p:nvPr/>
          </p:nvSpPr>
          <p:spPr>
            <a:xfrm>
              <a:off x="3950110" y="4178403"/>
              <a:ext cx="552450" cy="476252"/>
            </a:xfrm>
            <a:prstGeom prst="hexagon">
              <a:avLst/>
            </a:prstGeom>
            <a:gradFill flip="none" rotWithShape="1">
              <a:gsLst>
                <a:gs pos="10000">
                  <a:schemeClr val="accent1"/>
                </a:gs>
                <a:gs pos="100000">
                  <a:schemeClr val="accent4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558800" dist="177800" dir="2700000" sx="94000" sy="94000" algn="tl" rotWithShape="0">
                <a:schemeClr val="tx1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21" name="Freeform 154"/>
            <p:cNvSpPr>
              <a:spLocks noChangeArrowheads="1"/>
            </p:cNvSpPr>
            <p:nvPr/>
          </p:nvSpPr>
          <p:spPr bwMode="auto">
            <a:xfrm>
              <a:off x="4158430" y="4324420"/>
              <a:ext cx="135810" cy="184219"/>
            </a:xfrm>
            <a:custGeom>
              <a:avLst/>
              <a:gdLst>
                <a:gd name="T0" fmla="*/ 156272 w 355"/>
                <a:gd name="T1" fmla="*/ 58950 h 487"/>
                <a:gd name="T2" fmla="*/ 156272 w 355"/>
                <a:gd name="T3" fmla="*/ 58950 h 487"/>
                <a:gd name="T4" fmla="*/ 52392 w 355"/>
                <a:gd name="T5" fmla="*/ 7592 h 487"/>
                <a:gd name="T6" fmla="*/ 4065 w 355"/>
                <a:gd name="T7" fmla="*/ 23669 h 487"/>
                <a:gd name="T8" fmla="*/ 0 w 355"/>
                <a:gd name="T9" fmla="*/ 35280 h 487"/>
                <a:gd name="T10" fmla="*/ 4065 w 355"/>
                <a:gd name="T11" fmla="*/ 154073 h 487"/>
                <a:gd name="T12" fmla="*/ 8130 w 355"/>
                <a:gd name="T13" fmla="*/ 162111 h 487"/>
                <a:gd name="T14" fmla="*/ 100267 w 355"/>
                <a:gd name="T15" fmla="*/ 217041 h 487"/>
                <a:gd name="T16" fmla="*/ 104332 w 355"/>
                <a:gd name="T17" fmla="*/ 217041 h 487"/>
                <a:gd name="T18" fmla="*/ 108397 w 355"/>
                <a:gd name="T19" fmla="*/ 217041 h 487"/>
                <a:gd name="T20" fmla="*/ 112010 w 355"/>
                <a:gd name="T21" fmla="*/ 213469 h 487"/>
                <a:gd name="T22" fmla="*/ 112010 w 355"/>
                <a:gd name="T23" fmla="*/ 90657 h 487"/>
                <a:gd name="T24" fmla="*/ 108397 w 355"/>
                <a:gd name="T25" fmla="*/ 82619 h 487"/>
                <a:gd name="T26" fmla="*/ 19873 w 355"/>
                <a:gd name="T27" fmla="*/ 31261 h 487"/>
                <a:gd name="T28" fmla="*/ 32067 w 355"/>
                <a:gd name="T29" fmla="*/ 23669 h 487"/>
                <a:gd name="T30" fmla="*/ 48327 w 355"/>
                <a:gd name="T31" fmla="*/ 19650 h 487"/>
                <a:gd name="T32" fmla="*/ 135948 w 355"/>
                <a:gd name="T33" fmla="*/ 66988 h 487"/>
                <a:gd name="T34" fmla="*/ 140013 w 355"/>
                <a:gd name="T35" fmla="*/ 71007 h 487"/>
                <a:gd name="T36" fmla="*/ 140013 w 355"/>
                <a:gd name="T37" fmla="*/ 189800 h 487"/>
                <a:gd name="T38" fmla="*/ 148142 w 355"/>
                <a:gd name="T39" fmla="*/ 197392 h 487"/>
                <a:gd name="T40" fmla="*/ 159885 w 355"/>
                <a:gd name="T41" fmla="*/ 189800 h 487"/>
                <a:gd name="T42" fmla="*/ 159885 w 355"/>
                <a:gd name="T43" fmla="*/ 62969 h 487"/>
                <a:gd name="T44" fmla="*/ 156272 w 355"/>
                <a:gd name="T45" fmla="*/ 58950 h 48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355" h="487">
                  <a:moveTo>
                    <a:pt x="346" y="132"/>
                  </a:moveTo>
                  <a:lnTo>
                    <a:pt x="346" y="132"/>
                  </a:lnTo>
                  <a:cubicBezTo>
                    <a:pt x="116" y="17"/>
                    <a:pt x="116" y="17"/>
                    <a:pt x="116" y="17"/>
                  </a:cubicBezTo>
                  <a:cubicBezTo>
                    <a:pt x="89" y="0"/>
                    <a:pt x="27" y="25"/>
                    <a:pt x="9" y="53"/>
                  </a:cubicBezTo>
                  <a:cubicBezTo>
                    <a:pt x="0" y="70"/>
                    <a:pt x="0" y="79"/>
                    <a:pt x="0" y="79"/>
                  </a:cubicBezTo>
                  <a:cubicBezTo>
                    <a:pt x="9" y="345"/>
                    <a:pt x="9" y="345"/>
                    <a:pt x="9" y="345"/>
                  </a:cubicBezTo>
                  <a:cubicBezTo>
                    <a:pt x="9" y="345"/>
                    <a:pt x="18" y="354"/>
                    <a:pt x="18" y="363"/>
                  </a:cubicBezTo>
                  <a:cubicBezTo>
                    <a:pt x="36" y="363"/>
                    <a:pt x="222" y="486"/>
                    <a:pt x="222" y="486"/>
                  </a:cubicBezTo>
                  <a:cubicBezTo>
                    <a:pt x="231" y="486"/>
                    <a:pt x="231" y="486"/>
                    <a:pt x="231" y="486"/>
                  </a:cubicBezTo>
                  <a:cubicBezTo>
                    <a:pt x="240" y="486"/>
                    <a:pt x="240" y="486"/>
                    <a:pt x="240" y="486"/>
                  </a:cubicBezTo>
                  <a:cubicBezTo>
                    <a:pt x="248" y="486"/>
                    <a:pt x="248" y="478"/>
                    <a:pt x="248" y="478"/>
                  </a:cubicBezTo>
                  <a:cubicBezTo>
                    <a:pt x="248" y="203"/>
                    <a:pt x="248" y="203"/>
                    <a:pt x="248" y="203"/>
                  </a:cubicBezTo>
                  <a:cubicBezTo>
                    <a:pt x="248" y="194"/>
                    <a:pt x="248" y="194"/>
                    <a:pt x="240" y="185"/>
                  </a:cubicBezTo>
                  <a:cubicBezTo>
                    <a:pt x="44" y="70"/>
                    <a:pt x="44" y="70"/>
                    <a:pt x="44" y="70"/>
                  </a:cubicBezTo>
                  <a:cubicBezTo>
                    <a:pt x="44" y="70"/>
                    <a:pt x="53" y="61"/>
                    <a:pt x="71" y="53"/>
                  </a:cubicBezTo>
                  <a:cubicBezTo>
                    <a:pt x="89" y="44"/>
                    <a:pt x="97" y="44"/>
                    <a:pt x="107" y="44"/>
                  </a:cubicBezTo>
                  <a:cubicBezTo>
                    <a:pt x="107" y="44"/>
                    <a:pt x="293" y="150"/>
                    <a:pt x="301" y="150"/>
                  </a:cubicBezTo>
                  <a:cubicBezTo>
                    <a:pt x="310" y="159"/>
                    <a:pt x="310" y="159"/>
                    <a:pt x="310" y="159"/>
                  </a:cubicBezTo>
                  <a:cubicBezTo>
                    <a:pt x="310" y="168"/>
                    <a:pt x="310" y="425"/>
                    <a:pt x="310" y="425"/>
                  </a:cubicBezTo>
                  <a:cubicBezTo>
                    <a:pt x="310" y="433"/>
                    <a:pt x="319" y="442"/>
                    <a:pt x="328" y="442"/>
                  </a:cubicBezTo>
                  <a:cubicBezTo>
                    <a:pt x="337" y="442"/>
                    <a:pt x="354" y="433"/>
                    <a:pt x="354" y="425"/>
                  </a:cubicBezTo>
                  <a:cubicBezTo>
                    <a:pt x="354" y="141"/>
                    <a:pt x="354" y="141"/>
                    <a:pt x="354" y="141"/>
                  </a:cubicBezTo>
                  <a:lnTo>
                    <a:pt x="346" y="13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dirty="0"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  <p:sp>
        <p:nvSpPr>
          <p:cNvPr id="23" name="TextBox 22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SpPr txBox="1"/>
          <p:nvPr/>
        </p:nvSpPr>
        <p:spPr>
          <a:xfrm>
            <a:off x="9916899" y="5246434"/>
            <a:ext cx="1657346" cy="729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altLang="zh-CN" sz="1100" dirty="0">
                <a:solidFill>
                  <a:schemeClr val="bg1">
                    <a:lumMod val="6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Hey, hey, hey! It's Fat </a:t>
            </a:r>
            <a:r>
              <a:rPr lang="en-US" altLang="zh-CN" sz="1100" dirty="0" err="1">
                <a:solidFill>
                  <a:schemeClr val="bg1">
                    <a:lumMod val="6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Heijialuo</a:t>
            </a:r>
            <a:r>
              <a:rPr lang="en-US" altLang="zh-CN" sz="1100" dirty="0">
                <a:solidFill>
                  <a:schemeClr val="bg1">
                    <a:lumMod val="6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! Now I'm </a:t>
            </a:r>
            <a:r>
              <a:rPr lang="en-US" altLang="zh-CN" sz="1100" dirty="0" err="1">
                <a:solidFill>
                  <a:schemeClr val="bg1">
                    <a:lumMod val="6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gonna</a:t>
            </a:r>
            <a:r>
              <a:rPr lang="en-US" altLang="zh-CN" sz="1100" dirty="0">
                <a:solidFill>
                  <a:schemeClr val="bg1">
                    <a:lumMod val="6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 sing a song for</a:t>
            </a:r>
          </a:p>
        </p:txBody>
      </p:sp>
      <p:sp>
        <p:nvSpPr>
          <p:cNvPr id="24" name="TextBox 23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SpPr txBox="1"/>
          <p:nvPr/>
        </p:nvSpPr>
        <p:spPr>
          <a:xfrm>
            <a:off x="617755" y="5246434"/>
            <a:ext cx="1657346" cy="972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altLang="zh-CN" sz="1100" dirty="0">
                <a:solidFill>
                  <a:schemeClr val="bg1">
                    <a:lumMod val="6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Hey, hey, hey! It's Fat </a:t>
            </a:r>
            <a:r>
              <a:rPr lang="en-US" altLang="zh-CN" sz="1100" dirty="0" err="1">
                <a:solidFill>
                  <a:schemeClr val="bg1">
                    <a:lumMod val="6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Heijialuo</a:t>
            </a:r>
            <a:r>
              <a:rPr lang="en-US" altLang="zh-CN" sz="1100" dirty="0">
                <a:solidFill>
                  <a:schemeClr val="bg1">
                    <a:lumMod val="6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! Now I'm </a:t>
            </a:r>
            <a:r>
              <a:rPr lang="en-US" altLang="zh-CN" sz="1100" dirty="0" err="1">
                <a:solidFill>
                  <a:schemeClr val="bg1">
                    <a:lumMod val="6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gonna</a:t>
            </a:r>
            <a:r>
              <a:rPr lang="en-US" altLang="zh-CN" sz="1100" dirty="0">
                <a:solidFill>
                  <a:schemeClr val="bg1">
                    <a:lumMod val="6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 sing a song for</a:t>
            </a:r>
          </a:p>
          <a:p>
            <a:pPr algn="r">
              <a:lnSpc>
                <a:spcPct val="130000"/>
              </a:lnSpc>
            </a:pPr>
            <a:r>
              <a:rPr lang="en-US" altLang="zh-CN" sz="1100" dirty="0">
                <a:solidFill>
                  <a:schemeClr val="bg1">
                    <a:lumMod val="6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.</a:t>
            </a:r>
          </a:p>
        </p:txBody>
      </p:sp>
      <p:sp>
        <p:nvSpPr>
          <p:cNvPr id="25" name="TextBox 24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SpPr txBox="1"/>
          <p:nvPr/>
        </p:nvSpPr>
        <p:spPr>
          <a:xfrm>
            <a:off x="1931828" y="3852875"/>
            <a:ext cx="1657346" cy="729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altLang="zh-CN" sz="1100" dirty="0">
                <a:solidFill>
                  <a:schemeClr val="bg1">
                    <a:lumMod val="6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Hey, hey, hey! It's Fat </a:t>
            </a:r>
            <a:r>
              <a:rPr lang="en-US" altLang="zh-CN" sz="1100" dirty="0" err="1">
                <a:solidFill>
                  <a:schemeClr val="bg1">
                    <a:lumMod val="6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Heijialuo</a:t>
            </a:r>
            <a:r>
              <a:rPr lang="en-US" altLang="zh-CN" sz="1100" dirty="0">
                <a:solidFill>
                  <a:schemeClr val="bg1">
                    <a:lumMod val="6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! Now I'm </a:t>
            </a:r>
            <a:r>
              <a:rPr lang="en-US" altLang="zh-CN" sz="1100" dirty="0" err="1">
                <a:solidFill>
                  <a:schemeClr val="bg1">
                    <a:lumMod val="6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gonna</a:t>
            </a:r>
            <a:r>
              <a:rPr lang="en-US" altLang="zh-CN" sz="1100" dirty="0">
                <a:solidFill>
                  <a:schemeClr val="bg1">
                    <a:lumMod val="6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 sing a song for</a:t>
            </a:r>
            <a:endParaRPr lang="en-US" sz="1100" dirty="0">
              <a:solidFill>
                <a:schemeClr val="bg1">
                  <a:lumMod val="65000"/>
                </a:schemeClr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26" name="TextBox 25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SpPr txBox="1"/>
          <p:nvPr/>
        </p:nvSpPr>
        <p:spPr>
          <a:xfrm flipH="1">
            <a:off x="8580436" y="3813688"/>
            <a:ext cx="1657346" cy="729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altLang="zh-CN" sz="1100" dirty="0">
                <a:solidFill>
                  <a:schemeClr val="bg1">
                    <a:lumMod val="6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Hey, hey, hey! It's Fat </a:t>
            </a:r>
            <a:r>
              <a:rPr lang="en-US" altLang="zh-CN" sz="1100" dirty="0" err="1">
                <a:solidFill>
                  <a:schemeClr val="bg1">
                    <a:lumMod val="6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Heijialuo</a:t>
            </a:r>
            <a:r>
              <a:rPr lang="en-US" altLang="zh-CN" sz="1100" dirty="0">
                <a:solidFill>
                  <a:schemeClr val="bg1">
                    <a:lumMod val="6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! Now I'm </a:t>
            </a:r>
            <a:r>
              <a:rPr lang="en-US" altLang="zh-CN" sz="1100" dirty="0" err="1">
                <a:solidFill>
                  <a:schemeClr val="bg1">
                    <a:lumMod val="6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gonna</a:t>
            </a:r>
            <a:r>
              <a:rPr lang="en-US" altLang="zh-CN" sz="1100" dirty="0">
                <a:solidFill>
                  <a:schemeClr val="bg1">
                    <a:lumMod val="6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 sing a song for</a:t>
            </a:r>
          </a:p>
        </p:txBody>
      </p:sp>
      <p:sp>
        <p:nvSpPr>
          <p:cNvPr id="27" name="TextBox 26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SpPr txBox="1"/>
          <p:nvPr/>
        </p:nvSpPr>
        <p:spPr>
          <a:xfrm flipH="1">
            <a:off x="4158430" y="2747570"/>
            <a:ext cx="3875140" cy="509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Hey, hey, hey! It's Fat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Heijialuo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! Now I'm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gonna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 sing a song for you, and this is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gonna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 show you a thing or two. </a:t>
            </a:r>
          </a:p>
        </p:txBody>
      </p:sp>
      <p:sp>
        <p:nvSpPr>
          <p:cNvPr id="28" name="TextBox 27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SpPr txBox="1"/>
          <p:nvPr/>
        </p:nvSpPr>
        <p:spPr>
          <a:xfrm>
            <a:off x="3988209" y="5361687"/>
            <a:ext cx="4215582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Hey, hey, hey! It's Fat </a:t>
            </a:r>
            <a:r>
              <a:rPr lang="en-US" sz="1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Heijialuo</a:t>
            </a:r>
            <a:r>
              <a:rPr lang="en-US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! Now I'm </a:t>
            </a:r>
            <a:r>
              <a:rPr lang="en-US" sz="1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gonna</a:t>
            </a:r>
            <a:r>
              <a:rPr lang="en-US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 sing a song for you, and this is </a:t>
            </a:r>
            <a:r>
              <a:rPr lang="en-US" sz="1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gonna</a:t>
            </a:r>
            <a:r>
              <a:rPr lang="en-US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 show you a thing or two. </a:t>
            </a:r>
          </a:p>
        </p:txBody>
      </p:sp>
      <p:grpSp>
        <p:nvGrpSpPr>
          <p:cNvPr id="48" name="Group 47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GrpSpPr/>
          <p:nvPr/>
        </p:nvGrpSpPr>
        <p:grpSpPr>
          <a:xfrm>
            <a:off x="5679730" y="1542777"/>
            <a:ext cx="832541" cy="832540"/>
            <a:chOff x="4978855" y="1517825"/>
            <a:chExt cx="2234290" cy="2234290"/>
          </a:xfrm>
        </p:grpSpPr>
        <p:sp>
          <p:nvSpPr>
            <p:cNvPr id="50" name="Rectangle: Rounded Corners 49"/>
            <p:cNvSpPr/>
            <p:nvPr/>
          </p:nvSpPr>
          <p:spPr>
            <a:xfrm>
              <a:off x="4978855" y="1517825"/>
              <a:ext cx="2234290" cy="2234290"/>
            </a:xfrm>
            <a:prstGeom prst="roundRect">
              <a:avLst>
                <a:gd name="adj" fmla="val 11210"/>
              </a:avLst>
            </a:prstGeom>
            <a:gradFill>
              <a:gsLst>
                <a:gs pos="0">
                  <a:schemeClr val="accent1">
                    <a:alpha val="61000"/>
                  </a:schemeClr>
                </a:gs>
                <a:gs pos="100000">
                  <a:schemeClr val="accent4"/>
                </a:gs>
              </a:gsLst>
              <a:lin ang="18900000" scaled="1"/>
            </a:gradFill>
            <a:ln>
              <a:noFill/>
            </a:ln>
            <a:effectLst>
              <a:outerShdw blurRad="723900" sx="102000" sy="102000" algn="ctr" rotWithShape="0">
                <a:schemeClr val="accent1">
                  <a:alpha val="28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900" dirty="0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51" name="Parallelogram 50"/>
            <p:cNvSpPr/>
            <p:nvPr/>
          </p:nvSpPr>
          <p:spPr>
            <a:xfrm>
              <a:off x="5030243" y="1517825"/>
              <a:ext cx="1952658" cy="1493881"/>
            </a:xfrm>
            <a:prstGeom prst="parallelogram">
              <a:avLst>
                <a:gd name="adj" fmla="val 74879"/>
              </a:avLst>
            </a:prstGeom>
            <a:gradFill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51000"/>
                  </a:schemeClr>
                </a:gs>
              </a:gsLst>
              <a:lin ang="18900000" scaled="1"/>
            </a:gradFill>
            <a:ln>
              <a:noFill/>
            </a:ln>
            <a:effectLst>
              <a:outerShdw blurRad="723900" sx="102000" sy="102000" algn="ctr" rotWithShape="0">
                <a:schemeClr val="accent1">
                  <a:alpha val="28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52" name="Parallelogram 51"/>
            <p:cNvSpPr/>
            <p:nvPr/>
          </p:nvSpPr>
          <p:spPr>
            <a:xfrm>
              <a:off x="5667425" y="2698843"/>
              <a:ext cx="1376736" cy="1053272"/>
            </a:xfrm>
            <a:prstGeom prst="parallelogram">
              <a:avLst>
                <a:gd name="adj" fmla="val 74879"/>
              </a:avLst>
            </a:prstGeom>
            <a:gradFill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51000"/>
                  </a:schemeClr>
                </a:gs>
              </a:gsLst>
              <a:lin ang="18900000" scaled="1"/>
            </a:gradFill>
            <a:ln>
              <a:noFill/>
            </a:ln>
            <a:effectLst>
              <a:outerShdw blurRad="723900" sx="102000" sy="102000" algn="ctr" rotWithShape="0">
                <a:schemeClr val="accent1">
                  <a:alpha val="28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  <p:grpSp>
        <p:nvGrpSpPr>
          <p:cNvPr id="53" name="Group 52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GrpSpPr/>
          <p:nvPr/>
        </p:nvGrpSpPr>
        <p:grpSpPr>
          <a:xfrm rot="16374175">
            <a:off x="10667121" y="1967165"/>
            <a:ext cx="695325" cy="714375"/>
            <a:chOff x="16962181" y="1183655"/>
            <a:chExt cx="695325" cy="714375"/>
          </a:xfrm>
        </p:grpSpPr>
        <p:sp>
          <p:nvSpPr>
            <p:cNvPr id="54" name="Freeform: Shape 53"/>
            <p:cNvSpPr/>
            <p:nvPr/>
          </p:nvSpPr>
          <p:spPr>
            <a:xfrm>
              <a:off x="16971706" y="1193180"/>
              <a:ext cx="352425" cy="676275"/>
            </a:xfrm>
            <a:custGeom>
              <a:avLst/>
              <a:gdLst>
                <a:gd name="connsiteX0" fmla="*/ 0 w 352425"/>
                <a:gd name="connsiteY0" fmla="*/ 0 h 676275"/>
                <a:gd name="connsiteX1" fmla="*/ 152400 w 352425"/>
                <a:gd name="connsiteY1" fmla="*/ 676275 h 676275"/>
                <a:gd name="connsiteX2" fmla="*/ 352425 w 352425"/>
                <a:gd name="connsiteY2" fmla="*/ 381000 h 676275"/>
                <a:gd name="connsiteX3" fmla="*/ 0 w 352425"/>
                <a:gd name="connsiteY3" fmla="*/ 0 h 676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2425" h="676275">
                  <a:moveTo>
                    <a:pt x="0" y="0"/>
                  </a:moveTo>
                  <a:lnTo>
                    <a:pt x="152400" y="676275"/>
                  </a:lnTo>
                  <a:lnTo>
                    <a:pt x="352425" y="38100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4">
                    <a:lumMod val="75000"/>
                  </a:schemeClr>
                </a:gs>
              </a:gsLst>
              <a:lin ang="16200000" scaled="1"/>
            </a:gradFill>
            <a:ln cap="rnd">
              <a:noFill/>
              <a:round/>
            </a:ln>
            <a:effectLst>
              <a:outerShdw blurRad="292100" dist="508000" dir="5400000" algn="t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55" name="Freeform: Shape 54"/>
            <p:cNvSpPr/>
            <p:nvPr/>
          </p:nvSpPr>
          <p:spPr>
            <a:xfrm>
              <a:off x="16962181" y="1183655"/>
              <a:ext cx="685800" cy="390525"/>
            </a:xfrm>
            <a:custGeom>
              <a:avLst/>
              <a:gdLst>
                <a:gd name="connsiteX0" fmla="*/ 0 w 685800"/>
                <a:gd name="connsiteY0" fmla="*/ 0 h 390525"/>
                <a:gd name="connsiteX1" fmla="*/ 685800 w 685800"/>
                <a:gd name="connsiteY1" fmla="*/ 276225 h 390525"/>
                <a:gd name="connsiteX2" fmla="*/ 342900 w 685800"/>
                <a:gd name="connsiteY2" fmla="*/ 390525 h 390525"/>
                <a:gd name="connsiteX3" fmla="*/ 0 w 685800"/>
                <a:gd name="connsiteY3" fmla="*/ 0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5800" h="390525">
                  <a:moveTo>
                    <a:pt x="0" y="0"/>
                  </a:moveTo>
                  <a:lnTo>
                    <a:pt x="685800" y="276225"/>
                  </a:lnTo>
                  <a:lnTo>
                    <a:pt x="342900" y="39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cap="rnd">
              <a:noFill/>
              <a:round/>
            </a:ln>
            <a:effectLst>
              <a:outerShdw blurRad="292100" dist="508000" dir="5400000" algn="t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56" name="Freeform: Shape 55"/>
            <p:cNvSpPr/>
            <p:nvPr/>
          </p:nvSpPr>
          <p:spPr>
            <a:xfrm>
              <a:off x="17114581" y="1459880"/>
              <a:ext cx="542925" cy="438150"/>
            </a:xfrm>
            <a:custGeom>
              <a:avLst/>
              <a:gdLst>
                <a:gd name="connsiteX0" fmla="*/ 190500 w 542925"/>
                <a:gd name="connsiteY0" fmla="*/ 95250 h 438150"/>
                <a:gd name="connsiteX1" fmla="*/ 0 w 542925"/>
                <a:gd name="connsiteY1" fmla="*/ 438150 h 438150"/>
                <a:gd name="connsiteX2" fmla="*/ 352425 w 542925"/>
                <a:gd name="connsiteY2" fmla="*/ 314325 h 438150"/>
                <a:gd name="connsiteX3" fmla="*/ 542925 w 542925"/>
                <a:gd name="connsiteY3" fmla="*/ 0 h 438150"/>
                <a:gd name="connsiteX4" fmla="*/ 190500 w 542925"/>
                <a:gd name="connsiteY4" fmla="*/ 95250 h 43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2925" h="438150">
                  <a:moveTo>
                    <a:pt x="190500" y="95250"/>
                  </a:moveTo>
                  <a:lnTo>
                    <a:pt x="0" y="438150"/>
                  </a:lnTo>
                  <a:lnTo>
                    <a:pt x="352425" y="314325"/>
                  </a:lnTo>
                  <a:lnTo>
                    <a:pt x="542925" y="0"/>
                  </a:lnTo>
                  <a:lnTo>
                    <a:pt x="190500" y="9525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cap="rnd">
              <a:noFill/>
              <a:round/>
            </a:ln>
            <a:effectLst>
              <a:outerShdw blurRad="292100" dist="508000" dir="5400000" algn="t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  <p:sp>
        <p:nvSpPr>
          <p:cNvPr id="19" name="矩形 18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SpPr/>
          <p:nvPr/>
        </p:nvSpPr>
        <p:spPr>
          <a:xfrm>
            <a:off x="1892117" y="546266"/>
            <a:ext cx="8341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bg1"/>
                </a:solidFill>
                <a:latin typeface="Arial"/>
                <a:ea typeface="微软雅黑"/>
                <a:cs typeface="Open Sans" panose="020B0606030504020204" charset="0"/>
                <a:sym typeface="Arial"/>
              </a:rPr>
              <a:t>A Little bit of History</a:t>
            </a:r>
            <a:endParaRPr lang="zh-CN" altLang="en-US" sz="4000" b="1" dirty="0">
              <a:solidFill>
                <a:schemeClr val="bg1"/>
              </a:solidFill>
              <a:latin typeface="Arial"/>
              <a:ea typeface="微软雅黑"/>
              <a:cs typeface="Open Sans" panose="020B0606030504020204" charset="0"/>
              <a:sym typeface="Arial"/>
            </a:endParaRPr>
          </a:p>
        </p:txBody>
      </p:sp>
      <p:grpSp>
        <p:nvGrpSpPr>
          <p:cNvPr id="40" name="Group 800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GrpSpPr/>
          <p:nvPr/>
        </p:nvGrpSpPr>
        <p:grpSpPr>
          <a:xfrm>
            <a:off x="5857452" y="1687196"/>
            <a:ext cx="477096" cy="613592"/>
            <a:chOff x="-1114425" y="95250"/>
            <a:chExt cx="593725" cy="763588"/>
          </a:xfrm>
          <a:solidFill>
            <a:schemeClr val="bg1"/>
          </a:solidFill>
        </p:grpSpPr>
        <p:sp>
          <p:nvSpPr>
            <p:cNvPr id="41" name="Freeform 634"/>
            <p:cNvSpPr>
              <a:spLocks noEditPoints="1"/>
            </p:cNvSpPr>
            <p:nvPr/>
          </p:nvSpPr>
          <p:spPr bwMode="auto">
            <a:xfrm>
              <a:off x="-1114425" y="95250"/>
              <a:ext cx="593725" cy="763588"/>
            </a:xfrm>
            <a:custGeom>
              <a:avLst/>
              <a:gdLst>
                <a:gd name="T0" fmla="*/ 328 w 2619"/>
                <a:gd name="T1" fmla="*/ 324 h 3364"/>
                <a:gd name="T2" fmla="*/ 328 w 2619"/>
                <a:gd name="T3" fmla="*/ 2565 h 3364"/>
                <a:gd name="T4" fmla="*/ 2291 w 2619"/>
                <a:gd name="T5" fmla="*/ 2565 h 3364"/>
                <a:gd name="T6" fmla="*/ 2291 w 2619"/>
                <a:gd name="T7" fmla="*/ 324 h 3364"/>
                <a:gd name="T8" fmla="*/ 328 w 2619"/>
                <a:gd name="T9" fmla="*/ 324 h 3364"/>
                <a:gd name="T10" fmla="*/ 0 w 2619"/>
                <a:gd name="T11" fmla="*/ 0 h 3364"/>
                <a:gd name="T12" fmla="*/ 2619 w 2619"/>
                <a:gd name="T13" fmla="*/ 0 h 3364"/>
                <a:gd name="T14" fmla="*/ 2619 w 2619"/>
                <a:gd name="T15" fmla="*/ 2890 h 3364"/>
                <a:gd name="T16" fmla="*/ 1957 w 2619"/>
                <a:gd name="T17" fmla="*/ 2890 h 3364"/>
                <a:gd name="T18" fmla="*/ 2166 w 2619"/>
                <a:gd name="T19" fmla="*/ 3175 h 3364"/>
                <a:gd name="T20" fmla="*/ 1899 w 2619"/>
                <a:gd name="T21" fmla="*/ 3364 h 3364"/>
                <a:gd name="T22" fmla="*/ 1555 w 2619"/>
                <a:gd name="T23" fmla="*/ 2890 h 3364"/>
                <a:gd name="T24" fmla="*/ 1064 w 2619"/>
                <a:gd name="T25" fmla="*/ 2890 h 3364"/>
                <a:gd name="T26" fmla="*/ 759 w 2619"/>
                <a:gd name="T27" fmla="*/ 3314 h 3364"/>
                <a:gd name="T28" fmla="*/ 491 w 2619"/>
                <a:gd name="T29" fmla="*/ 3126 h 3364"/>
                <a:gd name="T30" fmla="*/ 661 w 2619"/>
                <a:gd name="T31" fmla="*/ 2890 h 3364"/>
                <a:gd name="T32" fmla="*/ 0 w 2619"/>
                <a:gd name="T33" fmla="*/ 2890 h 3364"/>
                <a:gd name="T34" fmla="*/ 0 w 2619"/>
                <a:gd name="T35" fmla="*/ 0 h 3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19" h="3364">
                  <a:moveTo>
                    <a:pt x="328" y="324"/>
                  </a:moveTo>
                  <a:lnTo>
                    <a:pt x="328" y="2565"/>
                  </a:lnTo>
                  <a:lnTo>
                    <a:pt x="2291" y="2565"/>
                  </a:lnTo>
                  <a:lnTo>
                    <a:pt x="2291" y="324"/>
                  </a:lnTo>
                  <a:lnTo>
                    <a:pt x="328" y="324"/>
                  </a:lnTo>
                  <a:close/>
                  <a:moveTo>
                    <a:pt x="0" y="0"/>
                  </a:moveTo>
                  <a:lnTo>
                    <a:pt x="2619" y="0"/>
                  </a:lnTo>
                  <a:lnTo>
                    <a:pt x="2619" y="2890"/>
                  </a:lnTo>
                  <a:lnTo>
                    <a:pt x="1957" y="2890"/>
                  </a:lnTo>
                  <a:lnTo>
                    <a:pt x="2166" y="3175"/>
                  </a:lnTo>
                  <a:lnTo>
                    <a:pt x="1899" y="3364"/>
                  </a:lnTo>
                  <a:lnTo>
                    <a:pt x="1555" y="2890"/>
                  </a:lnTo>
                  <a:lnTo>
                    <a:pt x="1064" y="2890"/>
                  </a:lnTo>
                  <a:lnTo>
                    <a:pt x="759" y="3314"/>
                  </a:lnTo>
                  <a:lnTo>
                    <a:pt x="491" y="3126"/>
                  </a:lnTo>
                  <a:lnTo>
                    <a:pt x="661" y="2890"/>
                  </a:lnTo>
                  <a:lnTo>
                    <a:pt x="0" y="289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2" name="Rectangle 635"/>
            <p:cNvSpPr>
              <a:spLocks noChangeArrowheads="1"/>
            </p:cNvSpPr>
            <p:nvPr/>
          </p:nvSpPr>
          <p:spPr bwMode="auto">
            <a:xfrm>
              <a:off x="-973138" y="477838"/>
              <a:ext cx="80962" cy="13652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3" name="Rectangle 636"/>
            <p:cNvSpPr>
              <a:spLocks noChangeArrowheads="1"/>
            </p:cNvSpPr>
            <p:nvPr/>
          </p:nvSpPr>
          <p:spPr bwMode="auto">
            <a:xfrm>
              <a:off x="-857250" y="411163"/>
              <a:ext cx="80962" cy="20320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4" name="Rectangle 637"/>
            <p:cNvSpPr>
              <a:spLocks noChangeArrowheads="1"/>
            </p:cNvSpPr>
            <p:nvPr/>
          </p:nvSpPr>
          <p:spPr bwMode="auto">
            <a:xfrm>
              <a:off x="-742950" y="352425"/>
              <a:ext cx="82550" cy="26193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5" name="Freeform 638"/>
            <p:cNvSpPr/>
            <p:nvPr/>
          </p:nvSpPr>
          <p:spPr bwMode="auto">
            <a:xfrm>
              <a:off x="-979488" y="214313"/>
              <a:ext cx="311150" cy="223838"/>
            </a:xfrm>
            <a:custGeom>
              <a:avLst/>
              <a:gdLst>
                <a:gd name="T0" fmla="*/ 1027 w 1368"/>
                <a:gd name="T1" fmla="*/ 0 h 985"/>
                <a:gd name="T2" fmla="*/ 1368 w 1368"/>
                <a:gd name="T3" fmla="*/ 70 h 985"/>
                <a:gd name="T4" fmla="*/ 1295 w 1368"/>
                <a:gd name="T5" fmla="*/ 406 h 985"/>
                <a:gd name="T6" fmla="*/ 1220 w 1368"/>
                <a:gd name="T7" fmla="*/ 292 h 985"/>
                <a:gd name="T8" fmla="*/ 118 w 1368"/>
                <a:gd name="T9" fmla="*/ 985 h 985"/>
                <a:gd name="T10" fmla="*/ 0 w 1368"/>
                <a:gd name="T11" fmla="*/ 803 h 985"/>
                <a:gd name="T12" fmla="*/ 1100 w 1368"/>
                <a:gd name="T13" fmla="*/ 110 h 985"/>
                <a:gd name="T14" fmla="*/ 1027 w 1368"/>
                <a:gd name="T15" fmla="*/ 0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68" h="985">
                  <a:moveTo>
                    <a:pt x="1027" y="0"/>
                  </a:moveTo>
                  <a:lnTo>
                    <a:pt x="1368" y="70"/>
                  </a:lnTo>
                  <a:lnTo>
                    <a:pt x="1295" y="406"/>
                  </a:lnTo>
                  <a:lnTo>
                    <a:pt x="1220" y="292"/>
                  </a:lnTo>
                  <a:lnTo>
                    <a:pt x="118" y="985"/>
                  </a:lnTo>
                  <a:lnTo>
                    <a:pt x="0" y="803"/>
                  </a:lnTo>
                  <a:lnTo>
                    <a:pt x="1100" y="110"/>
                  </a:lnTo>
                  <a:lnTo>
                    <a:pt x="10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7" name="e7d195523061f1c0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 hidden="1"/>
          <p:cNvSpPr txBox="1"/>
          <p:nvPr/>
        </p:nvSpPr>
        <p:spPr>
          <a:xfrm>
            <a:off x="-355600" y="1803400"/>
            <a:ext cx="284693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latin typeface="Arial"/>
                <a:ea typeface="微软雅黑"/>
                <a:sym typeface="Arial"/>
              </a:rPr>
              <a:t>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</a:t>
            </a:r>
            <a:endParaRPr lang="zh-CN" altLang="en-US" sz="100">
              <a:latin typeface="Arial"/>
              <a:ea typeface="微软雅黑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1236">
        <p14:reveal/>
      </p:transition>
    </mc:Choice>
    <mc:Fallback xmlns="">
      <p:transition spd="slow" advTm="1236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Straight Connector 30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CxnSpPr/>
          <p:nvPr/>
        </p:nvCxnSpPr>
        <p:spPr>
          <a:xfrm>
            <a:off x="2510306" y="4053056"/>
            <a:ext cx="7171388" cy="0"/>
          </a:xfrm>
          <a:prstGeom prst="line">
            <a:avLst/>
          </a:prstGeom>
          <a:ln w="228600" cap="rnd">
            <a:solidFill>
              <a:schemeClr val="bg1">
                <a:lumMod val="95000"/>
              </a:schemeClr>
            </a:solidFill>
          </a:ln>
          <a:effectLst>
            <a:outerShdw blurRad="304800" dist="38100" dir="5400000" algn="t" rotWithShape="0">
              <a:prstClr val="black">
                <a:alpha val="2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Hexagon 2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SpPr/>
          <p:nvPr/>
        </p:nvSpPr>
        <p:spPr>
          <a:xfrm>
            <a:off x="1952566" y="2199100"/>
            <a:ext cx="828177" cy="713945"/>
          </a:xfrm>
          <a:prstGeom prst="hexagon">
            <a:avLst/>
          </a:prstGeom>
          <a:solidFill>
            <a:schemeClr val="bg1"/>
          </a:solidFill>
          <a:ln>
            <a:noFill/>
          </a:ln>
          <a:effectLst>
            <a:outerShdw blurRad="406400" dist="190500" dir="5400000" algn="t" rotWithShape="0">
              <a:prstClr val="black">
                <a:alpha val="1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0</a:t>
            </a:r>
          </a:p>
        </p:txBody>
      </p:sp>
      <p:sp>
        <p:nvSpPr>
          <p:cNvPr id="4" name="Hexagon 3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SpPr/>
          <p:nvPr/>
        </p:nvSpPr>
        <p:spPr>
          <a:xfrm>
            <a:off x="2893925" y="2199100"/>
            <a:ext cx="828177" cy="713945"/>
          </a:xfrm>
          <a:prstGeom prst="hexagon">
            <a:avLst/>
          </a:prstGeom>
          <a:solidFill>
            <a:schemeClr val="bg1"/>
          </a:solidFill>
          <a:ln>
            <a:noFill/>
          </a:ln>
          <a:effectLst>
            <a:outerShdw blurRad="406400" dist="190500" dir="5400000" algn="t" rotWithShape="0">
              <a:prstClr val="black">
                <a:alpha val="1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9</a:t>
            </a:r>
          </a:p>
        </p:txBody>
      </p:sp>
      <p:sp>
        <p:nvSpPr>
          <p:cNvPr id="9" name="Hexagon 8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SpPr/>
          <p:nvPr/>
        </p:nvSpPr>
        <p:spPr>
          <a:xfrm>
            <a:off x="4140765" y="2199100"/>
            <a:ext cx="828177" cy="713945"/>
          </a:xfrm>
          <a:prstGeom prst="hexagon">
            <a:avLst/>
          </a:prstGeom>
          <a:solidFill>
            <a:schemeClr val="bg1"/>
          </a:solidFill>
          <a:ln>
            <a:noFill/>
          </a:ln>
          <a:effectLst>
            <a:outerShdw blurRad="406400" dist="190500" dir="5400000" algn="t" rotWithShape="0">
              <a:prstClr val="black">
                <a:alpha val="1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1</a:t>
            </a:r>
          </a:p>
        </p:txBody>
      </p:sp>
      <p:sp>
        <p:nvSpPr>
          <p:cNvPr id="10" name="Hexagon 9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SpPr/>
          <p:nvPr/>
        </p:nvSpPr>
        <p:spPr>
          <a:xfrm>
            <a:off x="5082124" y="2199100"/>
            <a:ext cx="828177" cy="713945"/>
          </a:xfrm>
          <a:prstGeom prst="hexagon">
            <a:avLst/>
          </a:prstGeom>
          <a:solidFill>
            <a:schemeClr val="bg1"/>
          </a:solidFill>
          <a:ln>
            <a:noFill/>
          </a:ln>
          <a:effectLst>
            <a:outerShdw blurRad="406400" dist="190500" dir="5400000" algn="t" rotWithShape="0">
              <a:prstClr val="black">
                <a:alpha val="1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9</a:t>
            </a:r>
          </a:p>
        </p:txBody>
      </p:sp>
      <p:sp>
        <p:nvSpPr>
          <p:cNvPr id="12" name="Hexagon 11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SpPr/>
          <p:nvPr/>
        </p:nvSpPr>
        <p:spPr>
          <a:xfrm>
            <a:off x="6281700" y="2199100"/>
            <a:ext cx="828177" cy="713945"/>
          </a:xfrm>
          <a:prstGeom prst="hexagon">
            <a:avLst/>
          </a:prstGeom>
          <a:solidFill>
            <a:schemeClr val="bg1"/>
          </a:solidFill>
          <a:ln>
            <a:noFill/>
          </a:ln>
          <a:effectLst>
            <a:outerShdw blurRad="406400" dist="190500" dir="5400000" algn="t" rotWithShape="0">
              <a:prstClr val="black">
                <a:alpha val="1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3</a:t>
            </a:r>
          </a:p>
        </p:txBody>
      </p:sp>
      <p:sp>
        <p:nvSpPr>
          <p:cNvPr id="13" name="Hexagon 12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SpPr/>
          <p:nvPr/>
        </p:nvSpPr>
        <p:spPr>
          <a:xfrm>
            <a:off x="7223059" y="2199100"/>
            <a:ext cx="828177" cy="713945"/>
          </a:xfrm>
          <a:prstGeom prst="hexagon">
            <a:avLst/>
          </a:prstGeom>
          <a:solidFill>
            <a:schemeClr val="bg1"/>
          </a:solidFill>
          <a:ln>
            <a:noFill/>
          </a:ln>
          <a:effectLst>
            <a:outerShdw blurRad="406400" dist="190500" dir="5400000" algn="t" rotWithShape="0">
              <a:prstClr val="black">
                <a:alpha val="1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9</a:t>
            </a:r>
          </a:p>
        </p:txBody>
      </p:sp>
      <p:sp>
        <p:nvSpPr>
          <p:cNvPr id="15" name="Hexagon 14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SpPr/>
          <p:nvPr/>
        </p:nvSpPr>
        <p:spPr>
          <a:xfrm>
            <a:off x="8469898" y="2199100"/>
            <a:ext cx="828177" cy="713945"/>
          </a:xfrm>
          <a:prstGeom prst="hexagon">
            <a:avLst/>
          </a:prstGeom>
          <a:solidFill>
            <a:schemeClr val="bg1"/>
          </a:solidFill>
          <a:ln>
            <a:noFill/>
          </a:ln>
          <a:effectLst>
            <a:outerShdw blurRad="406400" dist="190500" dir="5400000" algn="t" rotWithShape="0">
              <a:prstClr val="black">
                <a:alpha val="1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5</a:t>
            </a:r>
          </a:p>
        </p:txBody>
      </p:sp>
      <p:sp>
        <p:nvSpPr>
          <p:cNvPr id="16" name="Hexagon 15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SpPr/>
          <p:nvPr/>
        </p:nvSpPr>
        <p:spPr>
          <a:xfrm>
            <a:off x="9411257" y="2199100"/>
            <a:ext cx="828177" cy="713945"/>
          </a:xfrm>
          <a:prstGeom prst="hexagon">
            <a:avLst/>
          </a:prstGeom>
          <a:solidFill>
            <a:schemeClr val="bg1"/>
          </a:solidFill>
          <a:ln>
            <a:noFill/>
          </a:ln>
          <a:effectLst>
            <a:outerShdw blurRad="406400" dist="190500" dir="5400000" algn="t" rotWithShape="0">
              <a:prstClr val="black">
                <a:alpha val="1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2</a:t>
            </a:r>
          </a:p>
        </p:txBody>
      </p:sp>
      <p:sp>
        <p:nvSpPr>
          <p:cNvPr id="20" name="Freeform: Shape 19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SpPr/>
          <p:nvPr/>
        </p:nvSpPr>
        <p:spPr>
          <a:xfrm rot="10800000">
            <a:off x="0" y="5224002"/>
            <a:ext cx="12192000" cy="1633998"/>
          </a:xfrm>
          <a:custGeom>
            <a:avLst/>
            <a:gdLst>
              <a:gd name="connsiteX0" fmla="*/ 12192000 w 12192000"/>
              <a:gd name="connsiteY0" fmla="*/ 1633998 h 1633998"/>
              <a:gd name="connsiteX1" fmla="*/ 10047194 w 12192000"/>
              <a:gd name="connsiteY1" fmla="*/ 1633998 h 1633998"/>
              <a:gd name="connsiteX2" fmla="*/ 9740994 w 12192000"/>
              <a:gd name="connsiteY2" fmla="*/ 1021598 h 1633998"/>
              <a:gd name="connsiteX3" fmla="*/ 2451007 w 12192000"/>
              <a:gd name="connsiteY3" fmla="*/ 1021598 h 1633998"/>
              <a:gd name="connsiteX4" fmla="*/ 2144806 w 12192000"/>
              <a:gd name="connsiteY4" fmla="*/ 1633998 h 1633998"/>
              <a:gd name="connsiteX5" fmla="*/ 0 w 12192000"/>
              <a:gd name="connsiteY5" fmla="*/ 1633998 h 1633998"/>
              <a:gd name="connsiteX6" fmla="*/ 0 w 12192000"/>
              <a:gd name="connsiteY6" fmla="*/ 0 h 1633998"/>
              <a:gd name="connsiteX7" fmla="*/ 12192000 w 12192000"/>
              <a:gd name="connsiteY7" fmla="*/ 0 h 1633998"/>
              <a:gd name="connsiteX8" fmla="*/ 12192000 w 12192000"/>
              <a:gd name="connsiteY8" fmla="*/ 1633998 h 1633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1633998">
                <a:moveTo>
                  <a:pt x="12192000" y="1633998"/>
                </a:moveTo>
                <a:lnTo>
                  <a:pt x="10047194" y="1633998"/>
                </a:lnTo>
                <a:lnTo>
                  <a:pt x="9740994" y="1021598"/>
                </a:lnTo>
                <a:lnTo>
                  <a:pt x="2451007" y="1021598"/>
                </a:lnTo>
                <a:lnTo>
                  <a:pt x="2144806" y="1633998"/>
                </a:lnTo>
                <a:lnTo>
                  <a:pt x="0" y="1633998"/>
                </a:lnTo>
                <a:lnTo>
                  <a:pt x="0" y="0"/>
                </a:lnTo>
                <a:lnTo>
                  <a:pt x="12192000" y="0"/>
                </a:lnTo>
                <a:lnTo>
                  <a:pt x="12192000" y="163399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d-ID"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23" name="TextBox 22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SpPr txBox="1"/>
          <p:nvPr/>
        </p:nvSpPr>
        <p:spPr>
          <a:xfrm>
            <a:off x="1886648" y="3200183"/>
            <a:ext cx="1901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DAYS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24" name="TextBox 23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SpPr txBox="1"/>
          <p:nvPr/>
        </p:nvSpPr>
        <p:spPr>
          <a:xfrm>
            <a:off x="4059092" y="3200183"/>
            <a:ext cx="1901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HOURS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25" name="TextBox 24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SpPr txBox="1"/>
          <p:nvPr/>
        </p:nvSpPr>
        <p:spPr>
          <a:xfrm>
            <a:off x="6231536" y="3200183"/>
            <a:ext cx="1901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MINUTES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26" name="TextBox 25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SpPr txBox="1"/>
          <p:nvPr/>
        </p:nvSpPr>
        <p:spPr>
          <a:xfrm>
            <a:off x="8403980" y="3200183"/>
            <a:ext cx="1901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SECONDS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grpSp>
        <p:nvGrpSpPr>
          <p:cNvPr id="37" name="Group 36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GrpSpPr/>
          <p:nvPr/>
        </p:nvGrpSpPr>
        <p:grpSpPr>
          <a:xfrm>
            <a:off x="2737341" y="4513302"/>
            <a:ext cx="3544359" cy="1166923"/>
            <a:chOff x="8703593" y="2349632"/>
            <a:chExt cx="3544359" cy="1166923"/>
          </a:xfrm>
        </p:grpSpPr>
        <p:sp>
          <p:nvSpPr>
            <p:cNvPr id="38" name="TextBox 37"/>
            <p:cNvSpPr txBox="1"/>
            <p:nvPr/>
          </p:nvSpPr>
          <p:spPr>
            <a:xfrm>
              <a:off x="8703593" y="2921907"/>
              <a:ext cx="19013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ea typeface="微软雅黑"/>
                  <a:cs typeface="+mn-ea"/>
                  <a:sym typeface="Arial"/>
                </a:rPr>
                <a:t>MINIMUM GOAL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8703593" y="3239748"/>
              <a:ext cx="3358660" cy="2768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d-ID"/>
              </a:defPPr>
              <a:lvl1pPr>
                <a:lnSpc>
                  <a:spcPct val="120000"/>
                </a:lnSpc>
                <a:defRPr sz="1200">
                  <a:solidFill>
                    <a:schemeClr val="bg1">
                      <a:lumMod val="6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defRPr>
              </a:lvl1pPr>
            </a:lstStyle>
            <a:p>
              <a:r>
                <a:rPr lang="en-US" sz="1100" dirty="0">
                  <a:latin typeface="Arial"/>
                  <a:ea typeface="微软雅黑"/>
                  <a:cs typeface="+mn-ea"/>
                  <a:sym typeface="Arial"/>
                </a:rPr>
                <a:t>A wonderful serenity has taken possession.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8703593" y="2349632"/>
              <a:ext cx="35443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gradFill flip="none" rotWithShape="1">
                    <a:gsLst>
                      <a:gs pos="0">
                        <a:schemeClr val="accent1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atin typeface="Arial"/>
                  <a:ea typeface="微软雅黑"/>
                  <a:cs typeface="+mn-ea"/>
                  <a:sym typeface="Arial"/>
                </a:rPr>
                <a:t>￥</a:t>
              </a:r>
              <a:r>
                <a:rPr lang="en-US" sz="2800" b="1" dirty="0">
                  <a:gradFill flip="none" rotWithShape="1">
                    <a:gsLst>
                      <a:gs pos="0">
                        <a:schemeClr val="accent1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atin typeface="Arial"/>
                  <a:ea typeface="微软雅黑"/>
                  <a:cs typeface="+mn-ea"/>
                  <a:sym typeface="Arial"/>
                </a:rPr>
                <a:t>713.07 K </a:t>
              </a:r>
              <a:r>
                <a:rPr lang="en-US" altLang="zh-CN" sz="2800" b="1" dirty="0">
                  <a:gradFill flip="none" rotWithShape="1">
                    <a:gsLst>
                      <a:gs pos="0">
                        <a:schemeClr val="accent1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atin typeface="Arial"/>
                  <a:ea typeface="微软雅黑"/>
                  <a:cs typeface="+mn-ea"/>
                  <a:sym typeface="Arial"/>
                </a:rPr>
                <a:t>RMB</a:t>
              </a:r>
              <a:endParaRPr lang="en-US" sz="2800" b="1" dirty="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0" scaled="1"/>
                  <a:tileRect/>
                </a:gradFill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  <p:grpSp>
        <p:nvGrpSpPr>
          <p:cNvPr id="43" name="Group 42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GrpSpPr/>
          <p:nvPr/>
        </p:nvGrpSpPr>
        <p:grpSpPr>
          <a:xfrm>
            <a:off x="7223059" y="4513302"/>
            <a:ext cx="3331730" cy="880052"/>
            <a:chOff x="8403980" y="4931614"/>
            <a:chExt cx="2864293" cy="880052"/>
          </a:xfrm>
        </p:grpSpPr>
        <p:sp>
          <p:nvSpPr>
            <p:cNvPr id="41" name="TextBox 40"/>
            <p:cNvSpPr txBox="1"/>
            <p:nvPr/>
          </p:nvSpPr>
          <p:spPr>
            <a:xfrm>
              <a:off x="8403980" y="5503889"/>
              <a:ext cx="19013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ea typeface="微软雅黑"/>
                  <a:cs typeface="+mn-ea"/>
                  <a:sym typeface="Arial"/>
                </a:rPr>
                <a:t>hard cap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8403980" y="4931614"/>
              <a:ext cx="28642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gradFill flip="none" rotWithShape="1">
                    <a:gsLst>
                      <a:gs pos="0">
                        <a:schemeClr val="accent1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atin typeface="Arial"/>
                  <a:ea typeface="微软雅黑"/>
                  <a:cs typeface="+mn-ea"/>
                  <a:sym typeface="Arial"/>
                </a:rPr>
                <a:t>￥</a:t>
              </a:r>
              <a:r>
                <a:rPr lang="en-US" sz="2800" b="1" dirty="0">
                  <a:gradFill flip="none" rotWithShape="1">
                    <a:gsLst>
                      <a:gs pos="0">
                        <a:schemeClr val="accent1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atin typeface="Arial"/>
                  <a:ea typeface="微软雅黑"/>
                  <a:cs typeface="+mn-ea"/>
                  <a:sym typeface="Arial"/>
                </a:rPr>
                <a:t>900.07 K </a:t>
              </a:r>
              <a:r>
                <a:rPr lang="en-US" altLang="zh-CN" sz="2800" b="1" dirty="0">
                  <a:gradFill flip="none" rotWithShape="1">
                    <a:gsLst>
                      <a:gs pos="0">
                        <a:schemeClr val="accent1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atin typeface="Arial"/>
                  <a:ea typeface="微软雅黑"/>
                  <a:cs typeface="+mn-ea"/>
                  <a:sym typeface="Arial"/>
                </a:rPr>
                <a:t>RMB</a:t>
              </a:r>
              <a:endParaRPr lang="en-US" sz="2800" b="1" dirty="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0" scaled="1"/>
                  <a:tileRect/>
                </a:gradFill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  <p:grpSp>
        <p:nvGrpSpPr>
          <p:cNvPr id="2" name="Group 1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GrpSpPr/>
          <p:nvPr/>
        </p:nvGrpSpPr>
        <p:grpSpPr>
          <a:xfrm>
            <a:off x="2510306" y="3888448"/>
            <a:ext cx="5462706" cy="369332"/>
            <a:chOff x="2510306" y="3888448"/>
            <a:chExt cx="5462706" cy="369332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2510306" y="4053056"/>
              <a:ext cx="5126841" cy="0"/>
            </a:xfrm>
            <a:prstGeom prst="line">
              <a:avLst/>
            </a:prstGeom>
            <a:ln w="228600" cap="rnd">
              <a:gradFill flip="none" rotWithShape="1">
                <a:gsLst>
                  <a:gs pos="0">
                    <a:schemeClr val="accent1"/>
                  </a:gs>
                  <a:gs pos="99000">
                    <a:schemeClr val="accent4"/>
                  </a:gs>
                </a:gsLst>
                <a:lin ang="0" scaled="1"/>
                <a:tileRect/>
              </a:gra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ctangle 43"/>
            <p:cNvSpPr/>
            <p:nvPr/>
          </p:nvSpPr>
          <p:spPr>
            <a:xfrm>
              <a:off x="7326681" y="3888448"/>
              <a:ext cx="6463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id-ID" dirty="0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rPr>
                <a:t>82%</a:t>
              </a:r>
            </a:p>
          </p:txBody>
        </p:sp>
      </p:grpSp>
      <p:sp>
        <p:nvSpPr>
          <p:cNvPr id="45" name="TextBox 44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SpPr txBox="1"/>
          <p:nvPr/>
        </p:nvSpPr>
        <p:spPr>
          <a:xfrm>
            <a:off x="1759975" y="707923"/>
            <a:ext cx="8672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latin typeface="Arial"/>
                <a:ea typeface="微软雅黑"/>
                <a:cs typeface="+mn-ea"/>
                <a:sym typeface="Arial"/>
              </a:rPr>
              <a:t>Updates </a:t>
            </a:r>
            <a:r>
              <a:rPr lang="en-US" altLang="zh-CN" sz="3600" b="1" dirty="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700000" scaled="0"/>
                </a:gradFill>
                <a:latin typeface="Arial"/>
                <a:ea typeface="微软雅黑"/>
                <a:cs typeface="+mn-ea"/>
                <a:sym typeface="Arial"/>
              </a:rPr>
              <a:t>Support</a:t>
            </a:r>
          </a:p>
        </p:txBody>
      </p:sp>
      <p:sp>
        <p:nvSpPr>
          <p:cNvPr id="46" name="TextBox 45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SpPr txBox="1"/>
          <p:nvPr/>
        </p:nvSpPr>
        <p:spPr>
          <a:xfrm>
            <a:off x="1528916" y="1457135"/>
            <a:ext cx="9134168" cy="515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>
              <a:lnSpc>
                <a:spcPct val="120000"/>
              </a:lnSpc>
              <a:defRPr sz="120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algn="ctr"/>
            <a:r>
              <a:rPr lang="en-US" dirty="0">
                <a:latin typeface="Arial"/>
                <a:ea typeface="微软雅黑"/>
                <a:cs typeface="+mn-ea"/>
                <a:sym typeface="Arial"/>
              </a:rPr>
              <a:t>Hey, hey, hey! It's Fat </a:t>
            </a:r>
            <a:r>
              <a:rPr lang="en-US" dirty="0" err="1">
                <a:latin typeface="Arial"/>
                <a:ea typeface="微软雅黑"/>
                <a:cs typeface="+mn-ea"/>
                <a:sym typeface="Arial"/>
              </a:rPr>
              <a:t>Heijialuo</a:t>
            </a:r>
            <a:r>
              <a:rPr lang="en-US" dirty="0">
                <a:latin typeface="Arial"/>
                <a:ea typeface="微软雅黑"/>
                <a:cs typeface="+mn-ea"/>
                <a:sym typeface="Arial"/>
              </a:rPr>
              <a:t>! Now I'm </a:t>
            </a:r>
            <a:r>
              <a:rPr lang="en-US" dirty="0" err="1">
                <a:latin typeface="Arial"/>
                <a:ea typeface="微软雅黑"/>
                <a:cs typeface="+mn-ea"/>
                <a:sym typeface="Arial"/>
              </a:rPr>
              <a:t>gonna</a:t>
            </a:r>
            <a:r>
              <a:rPr lang="en-US" dirty="0">
                <a:latin typeface="Arial"/>
                <a:ea typeface="微软雅黑"/>
                <a:cs typeface="+mn-ea"/>
                <a:sym typeface="Arial"/>
              </a:rPr>
              <a:t> sing a song for you, and this is </a:t>
            </a:r>
            <a:r>
              <a:rPr lang="en-US" dirty="0" err="1">
                <a:latin typeface="Arial"/>
                <a:ea typeface="微软雅黑"/>
                <a:cs typeface="+mn-ea"/>
                <a:sym typeface="Arial"/>
              </a:rPr>
              <a:t>gonna</a:t>
            </a:r>
            <a:r>
              <a:rPr lang="en-US" dirty="0">
                <a:latin typeface="Arial"/>
                <a:ea typeface="微软雅黑"/>
                <a:cs typeface="+mn-ea"/>
                <a:sym typeface="Arial"/>
              </a:rPr>
              <a:t> show you a thing or two. You'll have some fun now With me and the gang, learning from each other While we do our thing.</a:t>
            </a:r>
          </a:p>
        </p:txBody>
      </p:sp>
      <p:sp>
        <p:nvSpPr>
          <p:cNvPr id="47" name="Hexagon 46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SpPr/>
          <p:nvPr/>
        </p:nvSpPr>
        <p:spPr>
          <a:xfrm>
            <a:off x="4839671" y="6134029"/>
            <a:ext cx="2512658" cy="321697"/>
          </a:xfrm>
          <a:prstGeom prst="hexagon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  <a:effectLst>
            <a:outerShdw blurRad="152400" dist="38100" dir="5400000" algn="t" rotWithShape="0">
              <a:schemeClr val="accent1"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Read </a:t>
            </a:r>
            <a:r>
              <a:rPr lang="id-ID" sz="1400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M</a:t>
            </a:r>
            <a:r>
              <a:rPr lang="en-US" sz="1400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ore</a:t>
            </a:r>
          </a:p>
        </p:txBody>
      </p:sp>
      <p:cxnSp>
        <p:nvCxnSpPr>
          <p:cNvPr id="34" name="Straight Connector 33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CxnSpPr/>
          <p:nvPr/>
        </p:nvCxnSpPr>
        <p:spPr>
          <a:xfrm>
            <a:off x="3149600" y="3686629"/>
            <a:ext cx="0" cy="75474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7d195523061f1c0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 hidden="1"/>
          <p:cNvSpPr txBox="1"/>
          <p:nvPr/>
        </p:nvSpPr>
        <p:spPr>
          <a:xfrm>
            <a:off x="-355600" y="1803400"/>
            <a:ext cx="284693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latin typeface="Arial"/>
                <a:ea typeface="微软雅黑"/>
                <a:sym typeface="Arial"/>
              </a:rPr>
              <a:t>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</a:t>
            </a:r>
            <a:endParaRPr lang="zh-CN" altLang="en-US" sz="100">
              <a:latin typeface="Arial"/>
              <a:ea typeface="微软雅黑"/>
              <a:sym typeface="Arial"/>
            </a:endParaRPr>
          </a:p>
        </p:txBody>
      </p:sp>
    </p:spTree>
  </p:cSld>
  <p:clrMapOvr>
    <a:masterClrMapping/>
  </p:clrMapOvr>
  <p:transition spd="slow" advTm="1391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占位符 1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6"/>
          <a:stretch>
            <a:fillRect/>
          </a:stretch>
        </p:blipFill>
        <p:spPr/>
      </p:pic>
      <p:pic>
        <p:nvPicPr>
          <p:cNvPr id="26" name="图片占位符 5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6"/>
          <a:stretch>
            <a:fillRect/>
          </a:stretch>
        </p:blipFill>
        <p:spPr/>
      </p:pic>
      <p:pic>
        <p:nvPicPr>
          <p:cNvPr id="27" name="图片占位符 11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PicPr>
            <a:picLocks noGrp="1" noChangeAspect="1"/>
          </p:cNvPicPr>
          <p:nvPr>
            <p:ph type="pic" sz="quarter" idx="12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Hexagon 7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SpPr/>
          <p:nvPr/>
        </p:nvSpPr>
        <p:spPr>
          <a:xfrm>
            <a:off x="4984955" y="4714988"/>
            <a:ext cx="6252731" cy="1330212"/>
          </a:xfrm>
          <a:prstGeom prst="hexagon">
            <a:avLst/>
          </a:prstGeom>
          <a:solidFill>
            <a:schemeClr val="bg1"/>
          </a:solidFill>
          <a:ln>
            <a:noFill/>
          </a:ln>
          <a:effectLst>
            <a:outerShdw blurRad="685800" dist="241300" dir="5400000" sx="91000" sy="91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9" name="Hexagon 8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SpPr/>
          <p:nvPr/>
        </p:nvSpPr>
        <p:spPr>
          <a:xfrm>
            <a:off x="4984955" y="2763894"/>
            <a:ext cx="6252731" cy="1330212"/>
          </a:xfrm>
          <a:prstGeom prst="hexagon">
            <a:avLst/>
          </a:prstGeom>
          <a:gradFill flip="none" rotWithShape="1">
            <a:gsLst>
              <a:gs pos="1000">
                <a:schemeClr val="accent1"/>
              </a:gs>
              <a:gs pos="100000">
                <a:schemeClr val="accent4"/>
              </a:gs>
            </a:gsLst>
            <a:lin ang="0" scaled="1"/>
            <a:tileRect/>
          </a:gradFill>
          <a:ln>
            <a:noFill/>
          </a:ln>
          <a:effectLst>
            <a:outerShdw blurRad="685800" dist="241300" dir="5400000" sx="91000" sy="91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10" name="Hexagon 9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SpPr/>
          <p:nvPr/>
        </p:nvSpPr>
        <p:spPr>
          <a:xfrm>
            <a:off x="4984955" y="812800"/>
            <a:ext cx="6252731" cy="1330212"/>
          </a:xfrm>
          <a:prstGeom prst="hexagon">
            <a:avLst/>
          </a:prstGeom>
          <a:solidFill>
            <a:schemeClr val="bg1"/>
          </a:solidFill>
          <a:ln>
            <a:noFill/>
          </a:ln>
          <a:effectLst>
            <a:outerShdw blurRad="685800" dist="241300" dir="5400000" sx="91000" sy="91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Arial"/>
              <a:ea typeface="微软雅黑"/>
              <a:cs typeface="+mn-ea"/>
              <a:sym typeface="Arial"/>
            </a:endParaRPr>
          </a:p>
        </p:txBody>
      </p:sp>
      <p:grpSp>
        <p:nvGrpSpPr>
          <p:cNvPr id="11269" name="Group 11268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GrpSpPr/>
          <p:nvPr/>
        </p:nvGrpSpPr>
        <p:grpSpPr>
          <a:xfrm>
            <a:off x="6051756" y="4946324"/>
            <a:ext cx="4965290" cy="991934"/>
            <a:chOff x="6096000" y="4929811"/>
            <a:chExt cx="4965290" cy="991934"/>
          </a:xfrm>
        </p:grpSpPr>
        <p:sp>
          <p:nvSpPr>
            <p:cNvPr id="37" name="Rectangle 36"/>
            <p:cNvSpPr/>
            <p:nvPr/>
          </p:nvSpPr>
          <p:spPr>
            <a:xfrm>
              <a:off x="6096000" y="4929811"/>
              <a:ext cx="30922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gradFill flip="none" rotWithShape="1">
                    <a:gsLst>
                      <a:gs pos="0">
                        <a:schemeClr val="accent1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atin typeface="Arial"/>
                  <a:ea typeface="微软雅黑"/>
                  <a:cs typeface="+mn-ea"/>
                  <a:sym typeface="Arial"/>
                </a:rPr>
                <a:t>Subtitle here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096000" y="5250086"/>
              <a:ext cx="4965290" cy="6716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1000" dirty="0">
                  <a:solidFill>
                    <a:schemeClr val="bg1">
                      <a:lumMod val="65000"/>
                    </a:schemeClr>
                  </a:solidFill>
                  <a:latin typeface="Arial"/>
                  <a:ea typeface="微软雅黑"/>
                  <a:cs typeface="+mn-ea"/>
                  <a:sym typeface="Arial"/>
                </a:rPr>
                <a:t>Hey, hey, hey! It's Fat </a:t>
              </a:r>
              <a:r>
                <a:rPr lang="en-US" sz="1000" dirty="0" err="1">
                  <a:solidFill>
                    <a:schemeClr val="bg1">
                      <a:lumMod val="65000"/>
                    </a:schemeClr>
                  </a:solidFill>
                  <a:latin typeface="Arial"/>
                  <a:ea typeface="微软雅黑"/>
                  <a:cs typeface="+mn-ea"/>
                  <a:sym typeface="Arial"/>
                </a:rPr>
                <a:t>Heijialuo</a:t>
              </a:r>
              <a:r>
                <a:rPr lang="en-US" sz="1000" dirty="0">
                  <a:solidFill>
                    <a:schemeClr val="bg1">
                      <a:lumMod val="65000"/>
                    </a:schemeClr>
                  </a:solidFill>
                  <a:latin typeface="Arial"/>
                  <a:ea typeface="微软雅黑"/>
                  <a:cs typeface="+mn-ea"/>
                  <a:sym typeface="Arial"/>
                </a:rPr>
                <a:t>! Now I'm </a:t>
              </a:r>
              <a:r>
                <a:rPr lang="en-US" sz="1000" dirty="0" err="1">
                  <a:solidFill>
                    <a:schemeClr val="bg1">
                      <a:lumMod val="65000"/>
                    </a:schemeClr>
                  </a:solidFill>
                  <a:latin typeface="Arial"/>
                  <a:ea typeface="微软雅黑"/>
                  <a:cs typeface="+mn-ea"/>
                  <a:sym typeface="Arial"/>
                </a:rPr>
                <a:t>gonna</a:t>
              </a:r>
              <a:r>
                <a:rPr lang="en-US" sz="1000" dirty="0">
                  <a:solidFill>
                    <a:schemeClr val="bg1">
                      <a:lumMod val="65000"/>
                    </a:schemeClr>
                  </a:solidFill>
                  <a:latin typeface="Arial"/>
                  <a:ea typeface="微软雅黑"/>
                  <a:cs typeface="+mn-ea"/>
                  <a:sym typeface="Arial"/>
                </a:rPr>
                <a:t> sing a song for you, and this is </a:t>
              </a:r>
              <a:r>
                <a:rPr lang="en-US" sz="1000" dirty="0" err="1">
                  <a:solidFill>
                    <a:schemeClr val="bg1">
                      <a:lumMod val="65000"/>
                    </a:schemeClr>
                  </a:solidFill>
                  <a:latin typeface="Arial"/>
                  <a:ea typeface="微软雅黑"/>
                  <a:cs typeface="+mn-ea"/>
                  <a:sym typeface="Arial"/>
                </a:rPr>
                <a:t>gonna</a:t>
              </a:r>
              <a:r>
                <a:rPr lang="en-US" sz="1000" dirty="0">
                  <a:solidFill>
                    <a:schemeClr val="bg1">
                      <a:lumMod val="65000"/>
                    </a:schemeClr>
                  </a:solidFill>
                  <a:latin typeface="Arial"/>
                  <a:ea typeface="微软雅黑"/>
                  <a:cs typeface="+mn-ea"/>
                  <a:sym typeface="Arial"/>
                </a:rPr>
                <a:t> show you a thing or two. You'll have some fun now With me and the gang, learning from each other While we do our thing.</a:t>
              </a:r>
            </a:p>
          </p:txBody>
        </p:sp>
      </p:grpSp>
      <p:grpSp>
        <p:nvGrpSpPr>
          <p:cNvPr id="41" name="Group 40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GrpSpPr/>
          <p:nvPr/>
        </p:nvGrpSpPr>
        <p:grpSpPr>
          <a:xfrm>
            <a:off x="6051756" y="2995230"/>
            <a:ext cx="4965290" cy="991934"/>
            <a:chOff x="6096000" y="4929811"/>
            <a:chExt cx="4965290" cy="991934"/>
          </a:xfrm>
        </p:grpSpPr>
        <p:sp>
          <p:nvSpPr>
            <p:cNvPr id="42" name="Rectangle 41"/>
            <p:cNvSpPr/>
            <p:nvPr/>
          </p:nvSpPr>
          <p:spPr>
            <a:xfrm>
              <a:off x="6096000" y="4929811"/>
              <a:ext cx="24961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rPr>
                <a:t>Subtitle here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6096000" y="5250086"/>
              <a:ext cx="4965290" cy="6716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1000" dirty="0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rPr>
                <a:t>Hey, hey, hey! It's Fat </a:t>
              </a:r>
              <a:r>
                <a:rPr lang="en-US" sz="1000" dirty="0" err="1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rPr>
                <a:t>Heijialuo</a:t>
              </a:r>
              <a:r>
                <a:rPr lang="en-US" sz="1000" dirty="0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rPr>
                <a:t>! Now I'm </a:t>
              </a:r>
              <a:r>
                <a:rPr lang="en-US" sz="1000" dirty="0" err="1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rPr>
                <a:t>gonna</a:t>
              </a:r>
              <a:r>
                <a:rPr lang="en-US" sz="1000" dirty="0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rPr>
                <a:t> sing a song for you, and this is </a:t>
              </a:r>
              <a:r>
                <a:rPr lang="en-US" sz="1000" dirty="0" err="1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rPr>
                <a:t>gonna</a:t>
              </a:r>
              <a:r>
                <a:rPr lang="en-US" sz="1000" dirty="0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rPr>
                <a:t> show you a thing or two. You'll have some fun now With me and the gang, learning from each other While we do our thing.</a:t>
              </a:r>
            </a:p>
          </p:txBody>
        </p:sp>
      </p:grpSp>
      <p:grpSp>
        <p:nvGrpSpPr>
          <p:cNvPr id="44" name="Group 43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GrpSpPr/>
          <p:nvPr/>
        </p:nvGrpSpPr>
        <p:grpSpPr>
          <a:xfrm>
            <a:off x="6051756" y="1044136"/>
            <a:ext cx="4965290" cy="1020916"/>
            <a:chOff x="6096000" y="4929811"/>
            <a:chExt cx="4965290" cy="1020916"/>
          </a:xfrm>
        </p:grpSpPr>
        <p:sp>
          <p:nvSpPr>
            <p:cNvPr id="45" name="Rectangle 44"/>
            <p:cNvSpPr/>
            <p:nvPr/>
          </p:nvSpPr>
          <p:spPr>
            <a:xfrm>
              <a:off x="6096000" y="4929811"/>
              <a:ext cx="24961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gradFill flip="none" rotWithShape="1">
                    <a:gsLst>
                      <a:gs pos="0">
                        <a:schemeClr val="accent1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atin typeface="Arial"/>
                  <a:ea typeface="微软雅黑"/>
                  <a:cs typeface="+mn-ea"/>
                  <a:sym typeface="Arial"/>
                </a:rPr>
                <a:t>Subtitle here</a:t>
              </a: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6096000" y="5250086"/>
              <a:ext cx="4965290" cy="7006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1050" dirty="0">
                  <a:solidFill>
                    <a:schemeClr val="bg1">
                      <a:lumMod val="65000"/>
                    </a:schemeClr>
                  </a:solidFill>
                  <a:latin typeface="Arial"/>
                  <a:ea typeface="微软雅黑"/>
                  <a:cs typeface="+mn-ea"/>
                  <a:sym typeface="Arial"/>
                </a:rPr>
                <a:t>Hey, hey, hey! It's Fat </a:t>
              </a:r>
              <a:r>
                <a:rPr lang="en-US" sz="1050" dirty="0" err="1">
                  <a:solidFill>
                    <a:schemeClr val="bg1">
                      <a:lumMod val="65000"/>
                    </a:schemeClr>
                  </a:solidFill>
                  <a:latin typeface="Arial"/>
                  <a:ea typeface="微软雅黑"/>
                  <a:cs typeface="+mn-ea"/>
                  <a:sym typeface="Arial"/>
                </a:rPr>
                <a:t>Heijialuo</a:t>
              </a:r>
              <a:r>
                <a:rPr lang="en-US" sz="1050" dirty="0">
                  <a:solidFill>
                    <a:schemeClr val="bg1">
                      <a:lumMod val="65000"/>
                    </a:schemeClr>
                  </a:solidFill>
                  <a:latin typeface="Arial"/>
                  <a:ea typeface="微软雅黑"/>
                  <a:cs typeface="+mn-ea"/>
                  <a:sym typeface="Arial"/>
                </a:rPr>
                <a:t>! Now I'm </a:t>
              </a:r>
              <a:r>
                <a:rPr lang="en-US" sz="1050" dirty="0" err="1">
                  <a:solidFill>
                    <a:schemeClr val="bg1">
                      <a:lumMod val="65000"/>
                    </a:schemeClr>
                  </a:solidFill>
                  <a:latin typeface="Arial"/>
                  <a:ea typeface="微软雅黑"/>
                  <a:cs typeface="+mn-ea"/>
                  <a:sym typeface="Arial"/>
                </a:rPr>
                <a:t>gonna</a:t>
              </a:r>
              <a:r>
                <a:rPr lang="en-US" sz="1050" dirty="0">
                  <a:solidFill>
                    <a:schemeClr val="bg1">
                      <a:lumMod val="65000"/>
                    </a:schemeClr>
                  </a:solidFill>
                  <a:latin typeface="Arial"/>
                  <a:ea typeface="微软雅黑"/>
                  <a:cs typeface="+mn-ea"/>
                  <a:sym typeface="Arial"/>
                </a:rPr>
                <a:t> sing a song for you, and this is </a:t>
              </a:r>
              <a:r>
                <a:rPr lang="en-US" sz="1050" dirty="0" err="1">
                  <a:solidFill>
                    <a:schemeClr val="bg1">
                      <a:lumMod val="65000"/>
                    </a:schemeClr>
                  </a:solidFill>
                  <a:latin typeface="Arial"/>
                  <a:ea typeface="微软雅黑"/>
                  <a:cs typeface="+mn-ea"/>
                  <a:sym typeface="Arial"/>
                </a:rPr>
                <a:t>gonna</a:t>
              </a:r>
              <a:r>
                <a:rPr lang="en-US" sz="1050" dirty="0">
                  <a:solidFill>
                    <a:schemeClr val="bg1">
                      <a:lumMod val="65000"/>
                    </a:schemeClr>
                  </a:solidFill>
                  <a:latin typeface="Arial"/>
                  <a:ea typeface="微软雅黑"/>
                  <a:cs typeface="+mn-ea"/>
                  <a:sym typeface="Arial"/>
                </a:rPr>
                <a:t> show you a thing or two. You'll have some fun now With me and the gang, learning from each other While we do our thing.</a:t>
              </a:r>
            </a:p>
          </p:txBody>
        </p:sp>
      </p:grpSp>
      <p:grpSp>
        <p:nvGrpSpPr>
          <p:cNvPr id="11274" name="Group 11273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GrpSpPr/>
          <p:nvPr/>
        </p:nvGrpSpPr>
        <p:grpSpPr>
          <a:xfrm>
            <a:off x="4850925" y="3067050"/>
            <a:ext cx="839724" cy="723900"/>
            <a:chOff x="4850925" y="3067050"/>
            <a:chExt cx="839724" cy="723900"/>
          </a:xfrm>
        </p:grpSpPr>
        <p:sp>
          <p:nvSpPr>
            <p:cNvPr id="48" name="Hexagon 47"/>
            <p:cNvSpPr/>
            <p:nvPr/>
          </p:nvSpPr>
          <p:spPr>
            <a:xfrm>
              <a:off x="4850925" y="3067050"/>
              <a:ext cx="839724" cy="723900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  <a:effectLst>
              <a:outerShdw blurRad="406400" dist="190500" dir="5400000" algn="t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50" name="Freeform 39"/>
            <p:cNvSpPr>
              <a:spLocks noEditPoints="1"/>
            </p:cNvSpPr>
            <p:nvPr/>
          </p:nvSpPr>
          <p:spPr bwMode="auto">
            <a:xfrm>
              <a:off x="5116984" y="3306347"/>
              <a:ext cx="307606" cy="245306"/>
            </a:xfrm>
            <a:custGeom>
              <a:avLst/>
              <a:gdLst>
                <a:gd name="T0" fmla="*/ 250825 w 73"/>
                <a:gd name="T1" fmla="*/ 20692 h 58"/>
                <a:gd name="T2" fmla="*/ 250825 w 73"/>
                <a:gd name="T3" fmla="*/ 179333 h 58"/>
                <a:gd name="T4" fmla="*/ 230209 w 73"/>
                <a:gd name="T5" fmla="*/ 200025 h 58"/>
                <a:gd name="T6" fmla="*/ 24052 w 73"/>
                <a:gd name="T7" fmla="*/ 200025 h 58"/>
                <a:gd name="T8" fmla="*/ 0 w 73"/>
                <a:gd name="T9" fmla="*/ 179333 h 58"/>
                <a:gd name="T10" fmla="*/ 0 w 73"/>
                <a:gd name="T11" fmla="*/ 20692 h 58"/>
                <a:gd name="T12" fmla="*/ 24052 w 73"/>
                <a:gd name="T13" fmla="*/ 0 h 58"/>
                <a:gd name="T14" fmla="*/ 230209 w 73"/>
                <a:gd name="T15" fmla="*/ 0 h 58"/>
                <a:gd name="T16" fmla="*/ 250825 w 73"/>
                <a:gd name="T17" fmla="*/ 20692 h 58"/>
                <a:gd name="T18" fmla="*/ 17180 w 73"/>
                <a:gd name="T19" fmla="*/ 20692 h 58"/>
                <a:gd name="T20" fmla="*/ 17180 w 73"/>
                <a:gd name="T21" fmla="*/ 48282 h 58"/>
                <a:gd name="T22" fmla="*/ 233645 w 73"/>
                <a:gd name="T23" fmla="*/ 48282 h 58"/>
                <a:gd name="T24" fmla="*/ 233645 w 73"/>
                <a:gd name="T25" fmla="*/ 20692 h 58"/>
                <a:gd name="T26" fmla="*/ 230209 w 73"/>
                <a:gd name="T27" fmla="*/ 13795 h 58"/>
                <a:gd name="T28" fmla="*/ 24052 w 73"/>
                <a:gd name="T29" fmla="*/ 13795 h 58"/>
                <a:gd name="T30" fmla="*/ 17180 w 73"/>
                <a:gd name="T31" fmla="*/ 20692 h 58"/>
                <a:gd name="T32" fmla="*/ 233645 w 73"/>
                <a:gd name="T33" fmla="*/ 179333 h 58"/>
                <a:gd name="T34" fmla="*/ 233645 w 73"/>
                <a:gd name="T35" fmla="*/ 100013 h 58"/>
                <a:gd name="T36" fmla="*/ 17180 w 73"/>
                <a:gd name="T37" fmla="*/ 100013 h 58"/>
                <a:gd name="T38" fmla="*/ 17180 w 73"/>
                <a:gd name="T39" fmla="*/ 179333 h 58"/>
                <a:gd name="T40" fmla="*/ 24052 w 73"/>
                <a:gd name="T41" fmla="*/ 182781 h 58"/>
                <a:gd name="T42" fmla="*/ 230209 w 73"/>
                <a:gd name="T43" fmla="*/ 182781 h 58"/>
                <a:gd name="T44" fmla="*/ 233645 w 73"/>
                <a:gd name="T45" fmla="*/ 179333 h 58"/>
                <a:gd name="T46" fmla="*/ 34360 w 73"/>
                <a:gd name="T47" fmla="*/ 148294 h 58"/>
                <a:gd name="T48" fmla="*/ 68719 w 73"/>
                <a:gd name="T49" fmla="*/ 148294 h 58"/>
                <a:gd name="T50" fmla="*/ 68719 w 73"/>
                <a:gd name="T51" fmla="*/ 165538 h 58"/>
                <a:gd name="T52" fmla="*/ 34360 w 73"/>
                <a:gd name="T53" fmla="*/ 165538 h 58"/>
                <a:gd name="T54" fmla="*/ 34360 w 73"/>
                <a:gd name="T55" fmla="*/ 148294 h 58"/>
                <a:gd name="T56" fmla="*/ 85899 w 73"/>
                <a:gd name="T57" fmla="*/ 148294 h 58"/>
                <a:gd name="T58" fmla="*/ 134002 w 73"/>
                <a:gd name="T59" fmla="*/ 148294 h 58"/>
                <a:gd name="T60" fmla="*/ 134002 w 73"/>
                <a:gd name="T61" fmla="*/ 165538 h 58"/>
                <a:gd name="T62" fmla="*/ 85899 w 73"/>
                <a:gd name="T63" fmla="*/ 165538 h 58"/>
                <a:gd name="T64" fmla="*/ 85899 w 73"/>
                <a:gd name="T65" fmla="*/ 148294 h 5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3" h="58">
                  <a:moveTo>
                    <a:pt x="73" y="6"/>
                  </a:moveTo>
                  <a:cubicBezTo>
                    <a:pt x="73" y="52"/>
                    <a:pt x="73" y="52"/>
                    <a:pt x="73" y="52"/>
                  </a:cubicBezTo>
                  <a:cubicBezTo>
                    <a:pt x="73" y="55"/>
                    <a:pt x="71" y="58"/>
                    <a:pt x="67" y="58"/>
                  </a:cubicBezTo>
                  <a:cubicBezTo>
                    <a:pt x="7" y="58"/>
                    <a:pt x="7" y="58"/>
                    <a:pt x="7" y="58"/>
                  </a:cubicBezTo>
                  <a:cubicBezTo>
                    <a:pt x="3" y="58"/>
                    <a:pt x="0" y="55"/>
                    <a:pt x="0" y="5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1" y="0"/>
                    <a:pt x="73" y="2"/>
                    <a:pt x="73" y="6"/>
                  </a:cubicBezTo>
                  <a:close/>
                  <a:moveTo>
                    <a:pt x="5" y="6"/>
                  </a:moveTo>
                  <a:cubicBezTo>
                    <a:pt x="5" y="14"/>
                    <a:pt x="5" y="14"/>
                    <a:pt x="5" y="14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5"/>
                    <a:pt x="68" y="4"/>
                    <a:pt x="6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4"/>
                    <a:pt x="5" y="5"/>
                    <a:pt x="5" y="6"/>
                  </a:cubicBezTo>
                  <a:close/>
                  <a:moveTo>
                    <a:pt x="68" y="52"/>
                  </a:moveTo>
                  <a:cubicBezTo>
                    <a:pt x="68" y="29"/>
                    <a:pt x="68" y="29"/>
                    <a:pt x="68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5" y="52"/>
                    <a:pt x="6" y="53"/>
                    <a:pt x="7" y="53"/>
                  </a:cubicBezTo>
                  <a:cubicBezTo>
                    <a:pt x="67" y="53"/>
                    <a:pt x="67" y="53"/>
                    <a:pt x="67" y="53"/>
                  </a:cubicBezTo>
                  <a:cubicBezTo>
                    <a:pt x="68" y="53"/>
                    <a:pt x="68" y="52"/>
                    <a:pt x="68" y="52"/>
                  </a:cubicBezTo>
                  <a:close/>
                  <a:moveTo>
                    <a:pt x="10" y="43"/>
                  </a:moveTo>
                  <a:cubicBezTo>
                    <a:pt x="20" y="43"/>
                    <a:pt x="20" y="43"/>
                    <a:pt x="20" y="43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10" y="48"/>
                    <a:pt x="10" y="48"/>
                    <a:pt x="10" y="48"/>
                  </a:cubicBezTo>
                  <a:lnTo>
                    <a:pt x="10" y="43"/>
                  </a:lnTo>
                  <a:close/>
                  <a:moveTo>
                    <a:pt x="25" y="43"/>
                  </a:moveTo>
                  <a:cubicBezTo>
                    <a:pt x="39" y="43"/>
                    <a:pt x="39" y="43"/>
                    <a:pt x="39" y="43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25" y="48"/>
                    <a:pt x="25" y="48"/>
                    <a:pt x="25" y="48"/>
                  </a:cubicBezTo>
                  <a:lnTo>
                    <a:pt x="25" y="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 dirty="0"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  <p:grpSp>
        <p:nvGrpSpPr>
          <p:cNvPr id="11272" name="Group 11271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GrpSpPr/>
          <p:nvPr/>
        </p:nvGrpSpPr>
        <p:grpSpPr>
          <a:xfrm>
            <a:off x="4850925" y="5018145"/>
            <a:ext cx="839724" cy="723900"/>
            <a:chOff x="4850925" y="5018145"/>
            <a:chExt cx="839724" cy="723900"/>
          </a:xfrm>
        </p:grpSpPr>
        <p:sp>
          <p:nvSpPr>
            <p:cNvPr id="47" name="Hexagon 46"/>
            <p:cNvSpPr/>
            <p:nvPr/>
          </p:nvSpPr>
          <p:spPr>
            <a:xfrm>
              <a:off x="4850925" y="5018145"/>
              <a:ext cx="839724" cy="723900"/>
            </a:xfrm>
            <a:prstGeom prst="hexagon">
              <a:avLst/>
            </a:prstGeom>
            <a:gradFill>
              <a:gsLst>
                <a:gs pos="1000">
                  <a:schemeClr val="accent1"/>
                </a:gs>
                <a:gs pos="100000">
                  <a:schemeClr val="accent4"/>
                </a:gs>
              </a:gsLst>
              <a:lin ang="0" scaled="1"/>
            </a:gradFill>
            <a:ln>
              <a:noFill/>
            </a:ln>
            <a:effectLst>
              <a:outerShdw blurRad="406400" dist="190500" dir="5400000" algn="t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51" name="Freeform 40"/>
            <p:cNvSpPr>
              <a:spLocks noEditPoints="1"/>
            </p:cNvSpPr>
            <p:nvPr/>
          </p:nvSpPr>
          <p:spPr bwMode="auto">
            <a:xfrm>
              <a:off x="5138400" y="5246734"/>
              <a:ext cx="264775" cy="266722"/>
            </a:xfrm>
            <a:custGeom>
              <a:avLst/>
              <a:gdLst>
                <a:gd name="T0" fmla="*/ 215900 w 63"/>
                <a:gd name="T1" fmla="*/ 148444 h 63"/>
                <a:gd name="T2" fmla="*/ 205619 w 63"/>
                <a:gd name="T3" fmla="*/ 165705 h 63"/>
                <a:gd name="T4" fmla="*/ 116517 w 63"/>
                <a:gd name="T5" fmla="*/ 214036 h 63"/>
                <a:gd name="T6" fmla="*/ 106237 w 63"/>
                <a:gd name="T7" fmla="*/ 217488 h 63"/>
                <a:gd name="T8" fmla="*/ 99383 w 63"/>
                <a:gd name="T9" fmla="*/ 214036 h 63"/>
                <a:gd name="T10" fmla="*/ 6854 w 63"/>
                <a:gd name="T11" fmla="*/ 165705 h 63"/>
                <a:gd name="T12" fmla="*/ 0 w 63"/>
                <a:gd name="T13" fmla="*/ 148444 h 63"/>
                <a:gd name="T14" fmla="*/ 0 w 63"/>
                <a:gd name="T15" fmla="*/ 48331 h 63"/>
                <a:gd name="T16" fmla="*/ 10281 w 63"/>
                <a:gd name="T17" fmla="*/ 34522 h 63"/>
                <a:gd name="T18" fmla="*/ 102810 w 63"/>
                <a:gd name="T19" fmla="*/ 0 h 63"/>
                <a:gd name="T20" fmla="*/ 106237 w 63"/>
                <a:gd name="T21" fmla="*/ 0 h 63"/>
                <a:gd name="T22" fmla="*/ 113090 w 63"/>
                <a:gd name="T23" fmla="*/ 0 h 63"/>
                <a:gd name="T24" fmla="*/ 205619 w 63"/>
                <a:gd name="T25" fmla="*/ 34522 h 63"/>
                <a:gd name="T26" fmla="*/ 215900 w 63"/>
                <a:gd name="T27" fmla="*/ 48331 h 63"/>
                <a:gd name="T28" fmla="*/ 215900 w 63"/>
                <a:gd name="T29" fmla="*/ 148444 h 63"/>
                <a:gd name="T30" fmla="*/ 198765 w 63"/>
                <a:gd name="T31" fmla="*/ 48331 h 63"/>
                <a:gd name="T32" fmla="*/ 106237 w 63"/>
                <a:gd name="T33" fmla="*/ 13809 h 63"/>
                <a:gd name="T34" fmla="*/ 17135 w 63"/>
                <a:gd name="T35" fmla="*/ 48331 h 63"/>
                <a:gd name="T36" fmla="*/ 106237 w 63"/>
                <a:gd name="T37" fmla="*/ 82853 h 63"/>
                <a:gd name="T38" fmla="*/ 198765 w 63"/>
                <a:gd name="T39" fmla="*/ 48331 h 63"/>
                <a:gd name="T40" fmla="*/ 198765 w 63"/>
                <a:gd name="T41" fmla="*/ 148444 h 63"/>
                <a:gd name="T42" fmla="*/ 198765 w 63"/>
                <a:gd name="T43" fmla="*/ 65592 h 63"/>
                <a:gd name="T44" fmla="*/ 116517 w 63"/>
                <a:gd name="T45" fmla="*/ 96661 h 63"/>
                <a:gd name="T46" fmla="*/ 116517 w 63"/>
                <a:gd name="T47" fmla="*/ 196775 h 63"/>
                <a:gd name="T48" fmla="*/ 198765 w 63"/>
                <a:gd name="T49" fmla="*/ 148444 h 6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3" h="63">
                  <a:moveTo>
                    <a:pt x="63" y="43"/>
                  </a:moveTo>
                  <a:cubicBezTo>
                    <a:pt x="63" y="45"/>
                    <a:pt x="62" y="47"/>
                    <a:pt x="60" y="48"/>
                  </a:cubicBezTo>
                  <a:cubicBezTo>
                    <a:pt x="34" y="62"/>
                    <a:pt x="34" y="62"/>
                    <a:pt x="34" y="62"/>
                  </a:cubicBezTo>
                  <a:cubicBezTo>
                    <a:pt x="33" y="63"/>
                    <a:pt x="32" y="63"/>
                    <a:pt x="31" y="63"/>
                  </a:cubicBezTo>
                  <a:cubicBezTo>
                    <a:pt x="31" y="63"/>
                    <a:pt x="30" y="63"/>
                    <a:pt x="29" y="62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1" y="47"/>
                    <a:pt x="0" y="45"/>
                    <a:pt x="0" y="4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2"/>
                    <a:pt x="1" y="10"/>
                    <a:pt x="3" y="1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1" y="0"/>
                    <a:pt x="31" y="0"/>
                  </a:cubicBezTo>
                  <a:cubicBezTo>
                    <a:pt x="32" y="0"/>
                    <a:pt x="32" y="0"/>
                    <a:pt x="33" y="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2" y="10"/>
                    <a:pt x="63" y="12"/>
                    <a:pt x="63" y="14"/>
                  </a:cubicBezTo>
                  <a:lnTo>
                    <a:pt x="63" y="43"/>
                  </a:lnTo>
                  <a:close/>
                  <a:moveTo>
                    <a:pt x="58" y="14"/>
                  </a:moveTo>
                  <a:cubicBezTo>
                    <a:pt x="31" y="4"/>
                    <a:pt x="31" y="4"/>
                    <a:pt x="31" y="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31" y="24"/>
                    <a:pt x="31" y="24"/>
                    <a:pt x="31" y="24"/>
                  </a:cubicBezTo>
                  <a:lnTo>
                    <a:pt x="58" y="14"/>
                  </a:lnTo>
                  <a:close/>
                  <a:moveTo>
                    <a:pt x="58" y="43"/>
                  </a:moveTo>
                  <a:cubicBezTo>
                    <a:pt x="58" y="19"/>
                    <a:pt x="58" y="19"/>
                    <a:pt x="58" y="19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34" y="57"/>
                    <a:pt x="34" y="57"/>
                    <a:pt x="34" y="57"/>
                  </a:cubicBezTo>
                  <a:lnTo>
                    <a:pt x="58" y="4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 dirty="0"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  <p:sp>
        <p:nvSpPr>
          <p:cNvPr id="49" name="Hexagon 48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SpPr/>
          <p:nvPr/>
        </p:nvSpPr>
        <p:spPr>
          <a:xfrm>
            <a:off x="4850925" y="1115956"/>
            <a:ext cx="839724" cy="723900"/>
          </a:xfrm>
          <a:prstGeom prst="hexagon">
            <a:avLst/>
          </a:prstGeom>
          <a:gradFill>
            <a:gsLst>
              <a:gs pos="1000">
                <a:schemeClr val="accent1"/>
              </a:gs>
              <a:gs pos="100000">
                <a:schemeClr val="accent4"/>
              </a:gs>
            </a:gsLst>
            <a:lin ang="0" scaled="1"/>
          </a:gradFill>
          <a:ln>
            <a:noFill/>
          </a:ln>
          <a:effectLst>
            <a:outerShdw blurRad="406400" dist="190500" dir="5400000" algn="t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34" name="Freeform 354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SpPr/>
          <p:nvPr/>
        </p:nvSpPr>
        <p:spPr bwMode="auto">
          <a:xfrm>
            <a:off x="5116984" y="1319241"/>
            <a:ext cx="273514" cy="317329"/>
          </a:xfrm>
          <a:custGeom>
            <a:avLst/>
            <a:gdLst>
              <a:gd name="T0" fmla="*/ 2506 w 2885"/>
              <a:gd name="T1" fmla="*/ 13 h 3347"/>
              <a:gd name="T2" fmla="*/ 2657 w 2885"/>
              <a:gd name="T3" fmla="*/ 77 h 3347"/>
              <a:gd name="T4" fmla="*/ 2777 w 2885"/>
              <a:gd name="T5" fmla="*/ 186 h 3347"/>
              <a:gd name="T6" fmla="*/ 2856 w 2885"/>
              <a:gd name="T7" fmla="*/ 330 h 3347"/>
              <a:gd name="T8" fmla="*/ 2885 w 2885"/>
              <a:gd name="T9" fmla="*/ 498 h 3347"/>
              <a:gd name="T10" fmla="*/ 2856 w 2885"/>
              <a:gd name="T11" fmla="*/ 666 h 3347"/>
              <a:gd name="T12" fmla="*/ 2777 w 2885"/>
              <a:gd name="T13" fmla="*/ 810 h 3347"/>
              <a:gd name="T14" fmla="*/ 2657 w 2885"/>
              <a:gd name="T15" fmla="*/ 919 h 3347"/>
              <a:gd name="T16" fmla="*/ 2506 w 2885"/>
              <a:gd name="T17" fmla="*/ 983 h 3347"/>
              <a:gd name="T18" fmla="*/ 2338 w 2885"/>
              <a:gd name="T19" fmla="*/ 993 h 3347"/>
              <a:gd name="T20" fmla="*/ 2190 w 2885"/>
              <a:gd name="T21" fmla="*/ 952 h 3347"/>
              <a:gd name="T22" fmla="*/ 978 w 2885"/>
              <a:gd name="T23" fmla="*/ 1595 h 3347"/>
              <a:gd name="T24" fmla="*/ 983 w 2885"/>
              <a:gd name="T25" fmla="*/ 1713 h 3347"/>
              <a:gd name="T26" fmla="*/ 2144 w 2885"/>
              <a:gd name="T27" fmla="*/ 2419 h 3347"/>
              <a:gd name="T28" fmla="*/ 2287 w 2885"/>
              <a:gd name="T29" fmla="*/ 2361 h 3347"/>
              <a:gd name="T30" fmla="*/ 2450 w 2885"/>
              <a:gd name="T31" fmla="*/ 2353 h 3347"/>
              <a:gd name="T32" fmla="*/ 2609 w 2885"/>
              <a:gd name="T33" fmla="*/ 2401 h 3347"/>
              <a:gd name="T34" fmla="*/ 2741 w 2885"/>
              <a:gd name="T35" fmla="*/ 2495 h 3347"/>
              <a:gd name="T36" fmla="*/ 2834 w 2885"/>
              <a:gd name="T37" fmla="*/ 2630 h 3347"/>
              <a:gd name="T38" fmla="*/ 2882 w 2885"/>
              <a:gd name="T39" fmla="*/ 2790 h 3347"/>
              <a:gd name="T40" fmla="*/ 2872 w 2885"/>
              <a:gd name="T41" fmla="*/ 2962 h 3347"/>
              <a:gd name="T42" fmla="*/ 2809 w 2885"/>
              <a:gd name="T43" fmla="*/ 3116 h 3347"/>
              <a:gd name="T44" fmla="*/ 2701 w 2885"/>
              <a:gd name="T45" fmla="*/ 3237 h 3347"/>
              <a:gd name="T46" fmla="*/ 2558 w 2885"/>
              <a:gd name="T47" fmla="*/ 3318 h 3347"/>
              <a:gd name="T48" fmla="*/ 2392 w 2885"/>
              <a:gd name="T49" fmla="*/ 3347 h 3347"/>
              <a:gd name="T50" fmla="*/ 2226 w 2885"/>
              <a:gd name="T51" fmla="*/ 3318 h 3347"/>
              <a:gd name="T52" fmla="*/ 2084 w 2885"/>
              <a:gd name="T53" fmla="*/ 3237 h 3347"/>
              <a:gd name="T54" fmla="*/ 1976 w 2885"/>
              <a:gd name="T55" fmla="*/ 3116 h 3347"/>
              <a:gd name="T56" fmla="*/ 1913 w 2885"/>
              <a:gd name="T57" fmla="*/ 2963 h 3347"/>
              <a:gd name="T58" fmla="*/ 1902 w 2885"/>
              <a:gd name="T59" fmla="*/ 2808 h 3347"/>
              <a:gd name="T60" fmla="*/ 741 w 2885"/>
              <a:gd name="T61" fmla="*/ 2103 h 3347"/>
              <a:gd name="T62" fmla="*/ 598 w 2885"/>
              <a:gd name="T63" fmla="*/ 2160 h 3347"/>
              <a:gd name="T64" fmla="*/ 436 w 2885"/>
              <a:gd name="T65" fmla="*/ 2168 h 3347"/>
              <a:gd name="T66" fmla="*/ 276 w 2885"/>
              <a:gd name="T67" fmla="*/ 2121 h 3347"/>
              <a:gd name="T68" fmla="*/ 144 w 2885"/>
              <a:gd name="T69" fmla="*/ 2026 h 3347"/>
              <a:gd name="T70" fmla="*/ 50 w 2885"/>
              <a:gd name="T71" fmla="*/ 1893 h 3347"/>
              <a:gd name="T72" fmla="*/ 3 w 2885"/>
              <a:gd name="T73" fmla="*/ 1731 h 3347"/>
              <a:gd name="T74" fmla="*/ 13 w 2885"/>
              <a:gd name="T75" fmla="*/ 1559 h 3347"/>
              <a:gd name="T76" fmla="*/ 77 w 2885"/>
              <a:gd name="T77" fmla="*/ 1406 h 3347"/>
              <a:gd name="T78" fmla="*/ 184 w 2885"/>
              <a:gd name="T79" fmla="*/ 1284 h 3347"/>
              <a:gd name="T80" fmla="*/ 327 w 2885"/>
              <a:gd name="T81" fmla="*/ 1203 h 3347"/>
              <a:gd name="T82" fmla="*/ 493 w 2885"/>
              <a:gd name="T83" fmla="*/ 1175 h 3347"/>
              <a:gd name="T84" fmla="*/ 648 w 2885"/>
              <a:gd name="T85" fmla="*/ 1201 h 3347"/>
              <a:gd name="T86" fmla="*/ 783 w 2885"/>
              <a:gd name="T87" fmla="*/ 1272 h 3347"/>
              <a:gd name="T88" fmla="*/ 1900 w 2885"/>
              <a:gd name="T89" fmla="*/ 498 h 3347"/>
              <a:gd name="T90" fmla="*/ 1928 w 2885"/>
              <a:gd name="T91" fmla="*/ 330 h 3347"/>
              <a:gd name="T92" fmla="*/ 2007 w 2885"/>
              <a:gd name="T93" fmla="*/ 186 h 3347"/>
              <a:gd name="T94" fmla="*/ 2128 w 2885"/>
              <a:gd name="T95" fmla="*/ 77 h 3347"/>
              <a:gd name="T96" fmla="*/ 2279 w 2885"/>
              <a:gd name="T97" fmla="*/ 13 h 3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885" h="3347">
                <a:moveTo>
                  <a:pt x="2392" y="0"/>
                </a:moveTo>
                <a:lnTo>
                  <a:pt x="2450" y="3"/>
                </a:lnTo>
                <a:lnTo>
                  <a:pt x="2506" y="13"/>
                </a:lnTo>
                <a:lnTo>
                  <a:pt x="2558" y="28"/>
                </a:lnTo>
                <a:lnTo>
                  <a:pt x="2609" y="50"/>
                </a:lnTo>
                <a:lnTo>
                  <a:pt x="2657" y="77"/>
                </a:lnTo>
                <a:lnTo>
                  <a:pt x="2701" y="109"/>
                </a:lnTo>
                <a:lnTo>
                  <a:pt x="2741" y="146"/>
                </a:lnTo>
                <a:lnTo>
                  <a:pt x="2777" y="186"/>
                </a:lnTo>
                <a:lnTo>
                  <a:pt x="2809" y="231"/>
                </a:lnTo>
                <a:lnTo>
                  <a:pt x="2835" y="279"/>
                </a:lnTo>
                <a:lnTo>
                  <a:pt x="2856" y="330"/>
                </a:lnTo>
                <a:lnTo>
                  <a:pt x="2872" y="384"/>
                </a:lnTo>
                <a:lnTo>
                  <a:pt x="2882" y="440"/>
                </a:lnTo>
                <a:lnTo>
                  <a:pt x="2885" y="498"/>
                </a:lnTo>
                <a:lnTo>
                  <a:pt x="2882" y="556"/>
                </a:lnTo>
                <a:lnTo>
                  <a:pt x="2872" y="613"/>
                </a:lnTo>
                <a:lnTo>
                  <a:pt x="2856" y="666"/>
                </a:lnTo>
                <a:lnTo>
                  <a:pt x="2835" y="717"/>
                </a:lnTo>
                <a:lnTo>
                  <a:pt x="2809" y="765"/>
                </a:lnTo>
                <a:lnTo>
                  <a:pt x="2777" y="810"/>
                </a:lnTo>
                <a:lnTo>
                  <a:pt x="2741" y="850"/>
                </a:lnTo>
                <a:lnTo>
                  <a:pt x="2701" y="887"/>
                </a:lnTo>
                <a:lnTo>
                  <a:pt x="2657" y="919"/>
                </a:lnTo>
                <a:lnTo>
                  <a:pt x="2609" y="946"/>
                </a:lnTo>
                <a:lnTo>
                  <a:pt x="2558" y="967"/>
                </a:lnTo>
                <a:lnTo>
                  <a:pt x="2506" y="983"/>
                </a:lnTo>
                <a:lnTo>
                  <a:pt x="2450" y="993"/>
                </a:lnTo>
                <a:lnTo>
                  <a:pt x="2392" y="996"/>
                </a:lnTo>
                <a:lnTo>
                  <a:pt x="2338" y="993"/>
                </a:lnTo>
                <a:lnTo>
                  <a:pt x="2287" y="984"/>
                </a:lnTo>
                <a:lnTo>
                  <a:pt x="2237" y="970"/>
                </a:lnTo>
                <a:lnTo>
                  <a:pt x="2190" y="952"/>
                </a:lnTo>
                <a:lnTo>
                  <a:pt x="2144" y="928"/>
                </a:lnTo>
                <a:lnTo>
                  <a:pt x="2101" y="899"/>
                </a:lnTo>
                <a:lnTo>
                  <a:pt x="978" y="1595"/>
                </a:lnTo>
                <a:lnTo>
                  <a:pt x="983" y="1633"/>
                </a:lnTo>
                <a:lnTo>
                  <a:pt x="985" y="1673"/>
                </a:lnTo>
                <a:lnTo>
                  <a:pt x="983" y="1713"/>
                </a:lnTo>
                <a:lnTo>
                  <a:pt x="978" y="1752"/>
                </a:lnTo>
                <a:lnTo>
                  <a:pt x="2101" y="2447"/>
                </a:lnTo>
                <a:lnTo>
                  <a:pt x="2144" y="2419"/>
                </a:lnTo>
                <a:lnTo>
                  <a:pt x="2190" y="2395"/>
                </a:lnTo>
                <a:lnTo>
                  <a:pt x="2237" y="2376"/>
                </a:lnTo>
                <a:lnTo>
                  <a:pt x="2287" y="2361"/>
                </a:lnTo>
                <a:lnTo>
                  <a:pt x="2338" y="2353"/>
                </a:lnTo>
                <a:lnTo>
                  <a:pt x="2392" y="2349"/>
                </a:lnTo>
                <a:lnTo>
                  <a:pt x="2450" y="2353"/>
                </a:lnTo>
                <a:lnTo>
                  <a:pt x="2506" y="2362"/>
                </a:lnTo>
                <a:lnTo>
                  <a:pt x="2558" y="2379"/>
                </a:lnTo>
                <a:lnTo>
                  <a:pt x="2609" y="2401"/>
                </a:lnTo>
                <a:lnTo>
                  <a:pt x="2657" y="2428"/>
                </a:lnTo>
                <a:lnTo>
                  <a:pt x="2701" y="2459"/>
                </a:lnTo>
                <a:lnTo>
                  <a:pt x="2741" y="2495"/>
                </a:lnTo>
                <a:lnTo>
                  <a:pt x="2777" y="2537"/>
                </a:lnTo>
                <a:lnTo>
                  <a:pt x="2809" y="2582"/>
                </a:lnTo>
                <a:lnTo>
                  <a:pt x="2834" y="2630"/>
                </a:lnTo>
                <a:lnTo>
                  <a:pt x="2856" y="2681"/>
                </a:lnTo>
                <a:lnTo>
                  <a:pt x="2872" y="2734"/>
                </a:lnTo>
                <a:lnTo>
                  <a:pt x="2882" y="2790"/>
                </a:lnTo>
                <a:lnTo>
                  <a:pt x="2885" y="2849"/>
                </a:lnTo>
                <a:lnTo>
                  <a:pt x="2882" y="2907"/>
                </a:lnTo>
                <a:lnTo>
                  <a:pt x="2872" y="2962"/>
                </a:lnTo>
                <a:lnTo>
                  <a:pt x="2856" y="3017"/>
                </a:lnTo>
                <a:lnTo>
                  <a:pt x="2835" y="3068"/>
                </a:lnTo>
                <a:lnTo>
                  <a:pt x="2809" y="3116"/>
                </a:lnTo>
                <a:lnTo>
                  <a:pt x="2777" y="3159"/>
                </a:lnTo>
                <a:lnTo>
                  <a:pt x="2741" y="3201"/>
                </a:lnTo>
                <a:lnTo>
                  <a:pt x="2701" y="3237"/>
                </a:lnTo>
                <a:lnTo>
                  <a:pt x="2657" y="3268"/>
                </a:lnTo>
                <a:lnTo>
                  <a:pt x="2609" y="3296"/>
                </a:lnTo>
                <a:lnTo>
                  <a:pt x="2558" y="3318"/>
                </a:lnTo>
                <a:lnTo>
                  <a:pt x="2506" y="3334"/>
                </a:lnTo>
                <a:lnTo>
                  <a:pt x="2450" y="3344"/>
                </a:lnTo>
                <a:lnTo>
                  <a:pt x="2392" y="3347"/>
                </a:lnTo>
                <a:lnTo>
                  <a:pt x="2335" y="3344"/>
                </a:lnTo>
                <a:lnTo>
                  <a:pt x="2279" y="3334"/>
                </a:lnTo>
                <a:lnTo>
                  <a:pt x="2226" y="3318"/>
                </a:lnTo>
                <a:lnTo>
                  <a:pt x="2176" y="3296"/>
                </a:lnTo>
                <a:lnTo>
                  <a:pt x="2128" y="3270"/>
                </a:lnTo>
                <a:lnTo>
                  <a:pt x="2084" y="3237"/>
                </a:lnTo>
                <a:lnTo>
                  <a:pt x="2044" y="3201"/>
                </a:lnTo>
                <a:lnTo>
                  <a:pt x="2007" y="3161"/>
                </a:lnTo>
                <a:lnTo>
                  <a:pt x="1976" y="3116"/>
                </a:lnTo>
                <a:lnTo>
                  <a:pt x="1949" y="3068"/>
                </a:lnTo>
                <a:lnTo>
                  <a:pt x="1928" y="3017"/>
                </a:lnTo>
                <a:lnTo>
                  <a:pt x="1913" y="2963"/>
                </a:lnTo>
                <a:lnTo>
                  <a:pt x="1903" y="2907"/>
                </a:lnTo>
                <a:lnTo>
                  <a:pt x="1900" y="2849"/>
                </a:lnTo>
                <a:lnTo>
                  <a:pt x="1902" y="2808"/>
                </a:lnTo>
                <a:lnTo>
                  <a:pt x="1907" y="2769"/>
                </a:lnTo>
                <a:lnTo>
                  <a:pt x="783" y="2075"/>
                </a:lnTo>
                <a:lnTo>
                  <a:pt x="741" y="2103"/>
                </a:lnTo>
                <a:lnTo>
                  <a:pt x="695" y="2127"/>
                </a:lnTo>
                <a:lnTo>
                  <a:pt x="648" y="2145"/>
                </a:lnTo>
                <a:lnTo>
                  <a:pt x="598" y="2160"/>
                </a:lnTo>
                <a:lnTo>
                  <a:pt x="547" y="2168"/>
                </a:lnTo>
                <a:lnTo>
                  <a:pt x="493" y="2172"/>
                </a:lnTo>
                <a:lnTo>
                  <a:pt x="436" y="2168"/>
                </a:lnTo>
                <a:lnTo>
                  <a:pt x="380" y="2159"/>
                </a:lnTo>
                <a:lnTo>
                  <a:pt x="327" y="2142"/>
                </a:lnTo>
                <a:lnTo>
                  <a:pt x="276" y="2121"/>
                </a:lnTo>
                <a:lnTo>
                  <a:pt x="229" y="2094"/>
                </a:lnTo>
                <a:lnTo>
                  <a:pt x="184" y="2063"/>
                </a:lnTo>
                <a:lnTo>
                  <a:pt x="144" y="2026"/>
                </a:lnTo>
                <a:lnTo>
                  <a:pt x="108" y="1985"/>
                </a:lnTo>
                <a:lnTo>
                  <a:pt x="77" y="1940"/>
                </a:lnTo>
                <a:lnTo>
                  <a:pt x="50" y="1893"/>
                </a:lnTo>
                <a:lnTo>
                  <a:pt x="28" y="1841"/>
                </a:lnTo>
                <a:lnTo>
                  <a:pt x="13" y="1788"/>
                </a:lnTo>
                <a:lnTo>
                  <a:pt x="3" y="1731"/>
                </a:lnTo>
                <a:lnTo>
                  <a:pt x="0" y="1673"/>
                </a:lnTo>
                <a:lnTo>
                  <a:pt x="3" y="1614"/>
                </a:lnTo>
                <a:lnTo>
                  <a:pt x="13" y="1559"/>
                </a:lnTo>
                <a:lnTo>
                  <a:pt x="28" y="1505"/>
                </a:lnTo>
                <a:lnTo>
                  <a:pt x="50" y="1454"/>
                </a:lnTo>
                <a:lnTo>
                  <a:pt x="77" y="1406"/>
                </a:lnTo>
                <a:lnTo>
                  <a:pt x="108" y="1362"/>
                </a:lnTo>
                <a:lnTo>
                  <a:pt x="144" y="1321"/>
                </a:lnTo>
                <a:lnTo>
                  <a:pt x="184" y="1284"/>
                </a:lnTo>
                <a:lnTo>
                  <a:pt x="229" y="1253"/>
                </a:lnTo>
                <a:lnTo>
                  <a:pt x="276" y="1225"/>
                </a:lnTo>
                <a:lnTo>
                  <a:pt x="327" y="1203"/>
                </a:lnTo>
                <a:lnTo>
                  <a:pt x="380" y="1188"/>
                </a:lnTo>
                <a:lnTo>
                  <a:pt x="436" y="1178"/>
                </a:lnTo>
                <a:lnTo>
                  <a:pt x="493" y="1175"/>
                </a:lnTo>
                <a:lnTo>
                  <a:pt x="547" y="1178"/>
                </a:lnTo>
                <a:lnTo>
                  <a:pt x="598" y="1187"/>
                </a:lnTo>
                <a:lnTo>
                  <a:pt x="648" y="1201"/>
                </a:lnTo>
                <a:lnTo>
                  <a:pt x="695" y="1220"/>
                </a:lnTo>
                <a:lnTo>
                  <a:pt x="741" y="1244"/>
                </a:lnTo>
                <a:lnTo>
                  <a:pt x="783" y="1272"/>
                </a:lnTo>
                <a:lnTo>
                  <a:pt x="1907" y="577"/>
                </a:lnTo>
                <a:lnTo>
                  <a:pt x="1902" y="537"/>
                </a:lnTo>
                <a:lnTo>
                  <a:pt x="1900" y="498"/>
                </a:lnTo>
                <a:lnTo>
                  <a:pt x="1903" y="440"/>
                </a:lnTo>
                <a:lnTo>
                  <a:pt x="1913" y="384"/>
                </a:lnTo>
                <a:lnTo>
                  <a:pt x="1928" y="330"/>
                </a:lnTo>
                <a:lnTo>
                  <a:pt x="1949" y="279"/>
                </a:lnTo>
                <a:lnTo>
                  <a:pt x="1976" y="231"/>
                </a:lnTo>
                <a:lnTo>
                  <a:pt x="2007" y="186"/>
                </a:lnTo>
                <a:lnTo>
                  <a:pt x="2044" y="146"/>
                </a:lnTo>
                <a:lnTo>
                  <a:pt x="2084" y="109"/>
                </a:lnTo>
                <a:lnTo>
                  <a:pt x="2128" y="77"/>
                </a:lnTo>
                <a:lnTo>
                  <a:pt x="2176" y="50"/>
                </a:lnTo>
                <a:lnTo>
                  <a:pt x="2226" y="28"/>
                </a:lnTo>
                <a:lnTo>
                  <a:pt x="2279" y="13"/>
                </a:lnTo>
                <a:lnTo>
                  <a:pt x="2335" y="3"/>
                </a:lnTo>
                <a:lnTo>
                  <a:pt x="2392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Arial"/>
              <a:ea typeface="微软雅黑"/>
              <a:sym typeface="Arial"/>
            </a:endParaRPr>
          </a:p>
        </p:txBody>
      </p:sp>
      <p:sp>
        <p:nvSpPr>
          <p:cNvPr id="3" name="e7d195523061f1c0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 hidden="1"/>
          <p:cNvSpPr txBox="1"/>
          <p:nvPr/>
        </p:nvSpPr>
        <p:spPr>
          <a:xfrm>
            <a:off x="-355600" y="1803400"/>
            <a:ext cx="284693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latin typeface="Arial"/>
                <a:ea typeface="微软雅黑"/>
                <a:sym typeface="Arial"/>
              </a:rPr>
              <a:t>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</a:t>
            </a:r>
            <a:endParaRPr lang="zh-CN" altLang="en-US" sz="100">
              <a:latin typeface="Arial"/>
              <a:ea typeface="微软雅黑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1813">
        <p14:conveyor dir="r"/>
      </p:transition>
    </mc:Choice>
    <mc:Fallback xmlns="">
      <p:transition spd="slow" advTm="1813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SpPr/>
          <p:nvPr/>
        </p:nvSpPr>
        <p:spPr>
          <a:xfrm flipH="1" flipV="1">
            <a:off x="4508938" y="1840823"/>
            <a:ext cx="7683062" cy="4523790"/>
          </a:xfrm>
          <a:custGeom>
            <a:avLst/>
            <a:gdLst>
              <a:gd name="connsiteX0" fmla="*/ 0 w 4736566"/>
              <a:gd name="connsiteY0" fmla="*/ 2788892 h 2788892"/>
              <a:gd name="connsiteX1" fmla="*/ 4736566 w 4736566"/>
              <a:gd name="connsiteY1" fmla="*/ 2788892 h 2788892"/>
              <a:gd name="connsiteX2" fmla="*/ 3342122 w 4736566"/>
              <a:gd name="connsiteY2" fmla="*/ 0 h 2788892"/>
              <a:gd name="connsiteX3" fmla="*/ 0 w 4736566"/>
              <a:gd name="connsiteY3" fmla="*/ 0 h 2788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36566" h="2788892">
                <a:moveTo>
                  <a:pt x="0" y="2788892"/>
                </a:moveTo>
                <a:lnTo>
                  <a:pt x="4736566" y="2788892"/>
                </a:lnTo>
                <a:lnTo>
                  <a:pt x="334212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latin typeface="Arial"/>
              <a:ea typeface="微软雅黑"/>
              <a:cs typeface="+mn-ea"/>
              <a:sym typeface="Arial"/>
            </a:endParaRPr>
          </a:p>
        </p:txBody>
      </p:sp>
      <p:grpSp>
        <p:nvGrpSpPr>
          <p:cNvPr id="2" name="Group 1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GrpSpPr/>
          <p:nvPr/>
        </p:nvGrpSpPr>
        <p:grpSpPr>
          <a:xfrm>
            <a:off x="0" y="889546"/>
            <a:ext cx="11641138" cy="4523790"/>
            <a:chOff x="0" y="889546"/>
            <a:chExt cx="11641138" cy="4523790"/>
          </a:xfrm>
        </p:grpSpPr>
        <p:sp>
          <p:nvSpPr>
            <p:cNvPr id="12" name="Freeform: Shape 11"/>
            <p:cNvSpPr/>
            <p:nvPr/>
          </p:nvSpPr>
          <p:spPr>
            <a:xfrm>
              <a:off x="0" y="889546"/>
              <a:ext cx="11641138" cy="4523790"/>
            </a:xfrm>
            <a:custGeom>
              <a:avLst/>
              <a:gdLst>
                <a:gd name="connsiteX0" fmla="*/ 0 w 11641138"/>
                <a:gd name="connsiteY0" fmla="*/ 0 h 4523790"/>
                <a:gd name="connsiteX1" fmla="*/ 3958076 w 11641138"/>
                <a:gd name="connsiteY1" fmla="*/ 0 h 4523790"/>
                <a:gd name="connsiteX2" fmla="*/ 5421171 w 11641138"/>
                <a:gd name="connsiteY2" fmla="*/ 0 h 4523790"/>
                <a:gd name="connsiteX3" fmla="*/ 9379246 w 11641138"/>
                <a:gd name="connsiteY3" fmla="*/ 0 h 4523790"/>
                <a:gd name="connsiteX4" fmla="*/ 11641138 w 11641138"/>
                <a:gd name="connsiteY4" fmla="*/ 4523790 h 4523790"/>
                <a:gd name="connsiteX5" fmla="*/ 9674840 w 11641138"/>
                <a:gd name="connsiteY5" fmla="*/ 4523790 h 4523790"/>
                <a:gd name="connsiteX6" fmla="*/ 7683062 w 11641138"/>
                <a:gd name="connsiteY6" fmla="*/ 4523790 h 4523790"/>
                <a:gd name="connsiteX7" fmla="*/ 3958076 w 11641138"/>
                <a:gd name="connsiteY7" fmla="*/ 4523790 h 4523790"/>
                <a:gd name="connsiteX8" fmla="*/ 0 w 11641138"/>
                <a:gd name="connsiteY8" fmla="*/ 4523790 h 4523790"/>
                <a:gd name="connsiteX9" fmla="*/ 0 w 11641138"/>
                <a:gd name="connsiteY9" fmla="*/ 1309336 h 4523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641138" h="4523790">
                  <a:moveTo>
                    <a:pt x="0" y="0"/>
                  </a:moveTo>
                  <a:lnTo>
                    <a:pt x="3958076" y="0"/>
                  </a:lnTo>
                  <a:lnTo>
                    <a:pt x="5421171" y="0"/>
                  </a:lnTo>
                  <a:lnTo>
                    <a:pt x="9379246" y="0"/>
                  </a:lnTo>
                  <a:lnTo>
                    <a:pt x="11641138" y="4523790"/>
                  </a:lnTo>
                  <a:lnTo>
                    <a:pt x="9674840" y="4523790"/>
                  </a:lnTo>
                  <a:lnTo>
                    <a:pt x="7683062" y="4523790"/>
                  </a:lnTo>
                  <a:lnTo>
                    <a:pt x="3958076" y="4523790"/>
                  </a:lnTo>
                  <a:lnTo>
                    <a:pt x="0" y="4523790"/>
                  </a:lnTo>
                  <a:lnTo>
                    <a:pt x="0" y="1309336"/>
                  </a:lnTo>
                  <a:close/>
                </a:path>
              </a:pathLst>
            </a:custGeom>
            <a:gradFill>
              <a:gsLst>
                <a:gs pos="10000">
                  <a:schemeClr val="accent1"/>
                </a:gs>
                <a:gs pos="100000">
                  <a:schemeClr val="accent4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id-ID" dirty="0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13" name="Freeform: Shape 12"/>
            <p:cNvSpPr/>
            <p:nvPr/>
          </p:nvSpPr>
          <p:spPr>
            <a:xfrm>
              <a:off x="0" y="2198882"/>
              <a:ext cx="9674840" cy="3214454"/>
            </a:xfrm>
            <a:custGeom>
              <a:avLst/>
              <a:gdLst>
                <a:gd name="connsiteX0" fmla="*/ 0 w 9674840"/>
                <a:gd name="connsiteY0" fmla="*/ 0 h 3214454"/>
                <a:gd name="connsiteX1" fmla="*/ 2646445 w 9674840"/>
                <a:gd name="connsiteY1" fmla="*/ 0 h 3214454"/>
                <a:gd name="connsiteX2" fmla="*/ 4109540 w 9674840"/>
                <a:gd name="connsiteY2" fmla="*/ 0 h 3214454"/>
                <a:gd name="connsiteX3" fmla="*/ 8067615 w 9674840"/>
                <a:gd name="connsiteY3" fmla="*/ 0 h 3214454"/>
                <a:gd name="connsiteX4" fmla="*/ 9674840 w 9674840"/>
                <a:gd name="connsiteY4" fmla="*/ 3214454 h 3214454"/>
                <a:gd name="connsiteX5" fmla="*/ 7683062 w 9674840"/>
                <a:gd name="connsiteY5" fmla="*/ 3214454 h 3214454"/>
                <a:gd name="connsiteX6" fmla="*/ 3958076 w 9674840"/>
                <a:gd name="connsiteY6" fmla="*/ 3214454 h 3214454"/>
                <a:gd name="connsiteX7" fmla="*/ 0 w 9674840"/>
                <a:gd name="connsiteY7" fmla="*/ 3214454 h 3214454"/>
                <a:gd name="connsiteX8" fmla="*/ 0 w 9674840"/>
                <a:gd name="connsiteY8" fmla="*/ 0 h 3214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74840" h="3214454">
                  <a:moveTo>
                    <a:pt x="0" y="0"/>
                  </a:moveTo>
                  <a:lnTo>
                    <a:pt x="2646445" y="0"/>
                  </a:lnTo>
                  <a:lnTo>
                    <a:pt x="4109540" y="0"/>
                  </a:lnTo>
                  <a:lnTo>
                    <a:pt x="8067615" y="0"/>
                  </a:lnTo>
                  <a:lnTo>
                    <a:pt x="9674840" y="3214454"/>
                  </a:lnTo>
                  <a:lnTo>
                    <a:pt x="7683062" y="3214454"/>
                  </a:lnTo>
                  <a:lnTo>
                    <a:pt x="3958076" y="3214454"/>
                  </a:lnTo>
                  <a:lnTo>
                    <a:pt x="0" y="3214454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">
                  <a:schemeClr val="accent1"/>
                </a:gs>
                <a:gs pos="100000">
                  <a:schemeClr val="accent4">
                    <a:alpha val="35000"/>
                  </a:schemeClr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id-ID" dirty="0"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  <p:sp>
        <p:nvSpPr>
          <p:cNvPr id="45" name="Cube 44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SpPr/>
          <p:nvPr/>
        </p:nvSpPr>
        <p:spPr>
          <a:xfrm rot="9900000">
            <a:off x="3704255" y="2806482"/>
            <a:ext cx="838450" cy="838450"/>
          </a:xfrm>
          <a:prstGeom prst="cube">
            <a:avLst/>
          </a:prstGeom>
          <a:gradFill>
            <a:gsLst>
              <a:gs pos="0">
                <a:schemeClr val="accent1">
                  <a:alpha val="48000"/>
                </a:schemeClr>
              </a:gs>
              <a:gs pos="100000">
                <a:schemeClr val="accent3"/>
              </a:gs>
            </a:gsLst>
            <a:lin ang="16200000" scaled="1"/>
          </a:gradFill>
          <a:ln cap="rnd">
            <a:noFill/>
            <a:round/>
          </a:ln>
          <a:effectLst>
            <a:outerShdw blurRad="292100" dist="508000" dir="5400000" algn="t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Arial"/>
              <a:ea typeface="微软雅黑"/>
              <a:cs typeface="+mn-ea"/>
              <a:sym typeface="Arial"/>
            </a:endParaRPr>
          </a:p>
        </p:txBody>
      </p:sp>
      <p:grpSp>
        <p:nvGrpSpPr>
          <p:cNvPr id="26" name="Group 25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GrpSpPr/>
          <p:nvPr/>
        </p:nvGrpSpPr>
        <p:grpSpPr>
          <a:xfrm>
            <a:off x="679587" y="3050448"/>
            <a:ext cx="3829351" cy="3177676"/>
            <a:chOff x="7689139" y="2505666"/>
            <a:chExt cx="3829351" cy="3177676"/>
          </a:xfrm>
        </p:grpSpPr>
        <p:sp>
          <p:nvSpPr>
            <p:cNvPr id="27" name="Rectangle: Rounded Corners 26"/>
            <p:cNvSpPr/>
            <p:nvPr/>
          </p:nvSpPr>
          <p:spPr>
            <a:xfrm>
              <a:off x="7689139" y="2505666"/>
              <a:ext cx="3829351" cy="3177676"/>
            </a:xfrm>
            <a:prstGeom prst="roundRect">
              <a:avLst>
                <a:gd name="adj" fmla="val 2606"/>
              </a:avLst>
            </a:prstGeom>
            <a:solidFill>
              <a:schemeClr val="bg1"/>
            </a:solidFill>
            <a:ln>
              <a:noFill/>
            </a:ln>
            <a:effectLst>
              <a:outerShdw blurRad="1270000" dist="546100" dir="5400000" sx="87000" sy="87000" algn="t" rotWithShape="0">
                <a:schemeClr val="accent1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800" b="1" dirty="0">
                <a:solidFill>
                  <a:schemeClr val="bg1">
                    <a:lumMod val="95000"/>
                    <a:alpha val="40000"/>
                  </a:schemeClr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277114" y="3946239"/>
              <a:ext cx="2653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b="1" dirty="0">
                  <a:gradFill flip="none" rotWithShape="1">
                    <a:gsLst>
                      <a:gs pos="0">
                        <a:schemeClr val="accent1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atin typeface="Arial"/>
                  <a:ea typeface="微软雅黑"/>
                  <a:cs typeface="+mn-ea"/>
                  <a:sym typeface="Arial"/>
                </a:rPr>
                <a:t>XXX</a:t>
              </a:r>
              <a:endParaRPr lang="en-US" sz="1600" b="1" dirty="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0" scaled="1"/>
                  <a:tileRect/>
                </a:gradFill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  <p:grpSp>
        <p:nvGrpSpPr>
          <p:cNvPr id="14" name="Group 13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GrpSpPr/>
          <p:nvPr/>
        </p:nvGrpSpPr>
        <p:grpSpPr>
          <a:xfrm>
            <a:off x="4728971" y="3395039"/>
            <a:ext cx="2841209" cy="2488495"/>
            <a:chOff x="1199849" y="2811389"/>
            <a:chExt cx="2841209" cy="2488495"/>
          </a:xfrm>
        </p:grpSpPr>
        <p:sp>
          <p:nvSpPr>
            <p:cNvPr id="15" name="Rectangle: Rounded Corners 14"/>
            <p:cNvSpPr/>
            <p:nvPr/>
          </p:nvSpPr>
          <p:spPr>
            <a:xfrm>
              <a:off x="1199849" y="2811389"/>
              <a:ext cx="2841209" cy="2488495"/>
            </a:xfrm>
            <a:prstGeom prst="roundRect">
              <a:avLst>
                <a:gd name="adj" fmla="val 2606"/>
              </a:avLst>
            </a:prstGeom>
            <a:solidFill>
              <a:schemeClr val="bg1"/>
            </a:solidFill>
            <a:ln>
              <a:noFill/>
            </a:ln>
            <a:effectLst>
              <a:outerShdw blurRad="520700" dist="50800" dir="5400000" sx="97000" sy="97000" algn="t" rotWithShape="0">
                <a:schemeClr val="accent1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600" b="1" dirty="0">
                <a:solidFill>
                  <a:schemeClr val="bg1">
                    <a:lumMod val="95000"/>
                    <a:alpha val="40000"/>
                  </a:schemeClr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545830" y="3946239"/>
              <a:ext cx="214924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b="1" dirty="0">
                  <a:gradFill flip="none" rotWithShape="1">
                    <a:gsLst>
                      <a:gs pos="0">
                        <a:schemeClr val="accent1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atin typeface="Arial"/>
                  <a:ea typeface="微软雅黑"/>
                  <a:cs typeface="+mn-ea"/>
                  <a:sym typeface="Arial"/>
                </a:rPr>
                <a:t>XXX</a:t>
              </a:r>
            </a:p>
          </p:txBody>
        </p:sp>
      </p:grpSp>
      <p:grpSp>
        <p:nvGrpSpPr>
          <p:cNvPr id="46" name="Group 45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GrpSpPr/>
          <p:nvPr/>
        </p:nvGrpSpPr>
        <p:grpSpPr>
          <a:xfrm rot="16200000">
            <a:off x="9327177" y="629514"/>
            <a:ext cx="695325" cy="714375"/>
            <a:chOff x="16962181" y="1183655"/>
            <a:chExt cx="695325" cy="714375"/>
          </a:xfrm>
        </p:grpSpPr>
        <p:sp>
          <p:nvSpPr>
            <p:cNvPr id="47" name="Freeform: Shape 46"/>
            <p:cNvSpPr/>
            <p:nvPr/>
          </p:nvSpPr>
          <p:spPr>
            <a:xfrm>
              <a:off x="16971706" y="1193180"/>
              <a:ext cx="352425" cy="676275"/>
            </a:xfrm>
            <a:custGeom>
              <a:avLst/>
              <a:gdLst>
                <a:gd name="connsiteX0" fmla="*/ 0 w 352425"/>
                <a:gd name="connsiteY0" fmla="*/ 0 h 676275"/>
                <a:gd name="connsiteX1" fmla="*/ 152400 w 352425"/>
                <a:gd name="connsiteY1" fmla="*/ 676275 h 676275"/>
                <a:gd name="connsiteX2" fmla="*/ 352425 w 352425"/>
                <a:gd name="connsiteY2" fmla="*/ 381000 h 676275"/>
                <a:gd name="connsiteX3" fmla="*/ 0 w 352425"/>
                <a:gd name="connsiteY3" fmla="*/ 0 h 676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2425" h="676275">
                  <a:moveTo>
                    <a:pt x="0" y="0"/>
                  </a:moveTo>
                  <a:lnTo>
                    <a:pt x="152400" y="676275"/>
                  </a:lnTo>
                  <a:lnTo>
                    <a:pt x="352425" y="38100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4">
                    <a:lumMod val="75000"/>
                  </a:schemeClr>
                </a:gs>
              </a:gsLst>
              <a:lin ang="16200000" scaled="1"/>
            </a:gradFill>
            <a:ln cap="rnd">
              <a:noFill/>
              <a:round/>
            </a:ln>
            <a:effectLst>
              <a:outerShdw blurRad="292100" dist="508000" dir="5400000" algn="t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48" name="Freeform: Shape 47"/>
            <p:cNvSpPr/>
            <p:nvPr/>
          </p:nvSpPr>
          <p:spPr>
            <a:xfrm>
              <a:off x="16962181" y="1183655"/>
              <a:ext cx="685800" cy="390525"/>
            </a:xfrm>
            <a:custGeom>
              <a:avLst/>
              <a:gdLst>
                <a:gd name="connsiteX0" fmla="*/ 0 w 685800"/>
                <a:gd name="connsiteY0" fmla="*/ 0 h 390525"/>
                <a:gd name="connsiteX1" fmla="*/ 685800 w 685800"/>
                <a:gd name="connsiteY1" fmla="*/ 276225 h 390525"/>
                <a:gd name="connsiteX2" fmla="*/ 342900 w 685800"/>
                <a:gd name="connsiteY2" fmla="*/ 390525 h 390525"/>
                <a:gd name="connsiteX3" fmla="*/ 0 w 685800"/>
                <a:gd name="connsiteY3" fmla="*/ 0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5800" h="390525">
                  <a:moveTo>
                    <a:pt x="0" y="0"/>
                  </a:moveTo>
                  <a:lnTo>
                    <a:pt x="685800" y="276225"/>
                  </a:lnTo>
                  <a:lnTo>
                    <a:pt x="342900" y="39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cap="rnd">
              <a:noFill/>
              <a:round/>
            </a:ln>
            <a:effectLst>
              <a:outerShdw blurRad="292100" dist="508000" dir="5400000" algn="t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49" name="Freeform: Shape 48"/>
            <p:cNvSpPr/>
            <p:nvPr/>
          </p:nvSpPr>
          <p:spPr>
            <a:xfrm>
              <a:off x="17114581" y="1459880"/>
              <a:ext cx="542925" cy="438150"/>
            </a:xfrm>
            <a:custGeom>
              <a:avLst/>
              <a:gdLst>
                <a:gd name="connsiteX0" fmla="*/ 190500 w 542925"/>
                <a:gd name="connsiteY0" fmla="*/ 95250 h 438150"/>
                <a:gd name="connsiteX1" fmla="*/ 0 w 542925"/>
                <a:gd name="connsiteY1" fmla="*/ 438150 h 438150"/>
                <a:gd name="connsiteX2" fmla="*/ 352425 w 542925"/>
                <a:gd name="connsiteY2" fmla="*/ 314325 h 438150"/>
                <a:gd name="connsiteX3" fmla="*/ 542925 w 542925"/>
                <a:gd name="connsiteY3" fmla="*/ 0 h 438150"/>
                <a:gd name="connsiteX4" fmla="*/ 190500 w 542925"/>
                <a:gd name="connsiteY4" fmla="*/ 95250 h 43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2925" h="438150">
                  <a:moveTo>
                    <a:pt x="190500" y="95250"/>
                  </a:moveTo>
                  <a:lnTo>
                    <a:pt x="0" y="438150"/>
                  </a:lnTo>
                  <a:lnTo>
                    <a:pt x="352425" y="314325"/>
                  </a:lnTo>
                  <a:lnTo>
                    <a:pt x="542925" y="0"/>
                  </a:lnTo>
                  <a:lnTo>
                    <a:pt x="190500" y="9525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cap="rnd">
              <a:noFill/>
              <a:round/>
            </a:ln>
            <a:effectLst>
              <a:outerShdw blurRad="292100" dist="508000" dir="5400000" algn="t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  <p:grpSp>
        <p:nvGrpSpPr>
          <p:cNvPr id="20" name="Group 19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GrpSpPr/>
          <p:nvPr/>
        </p:nvGrpSpPr>
        <p:grpSpPr>
          <a:xfrm>
            <a:off x="7790214" y="3395039"/>
            <a:ext cx="2841209" cy="2488495"/>
            <a:chOff x="4444494" y="2811389"/>
            <a:chExt cx="2841209" cy="2488495"/>
          </a:xfrm>
        </p:grpSpPr>
        <p:sp>
          <p:nvSpPr>
            <p:cNvPr id="21" name="Rectangle: Rounded Corners 20"/>
            <p:cNvSpPr/>
            <p:nvPr/>
          </p:nvSpPr>
          <p:spPr>
            <a:xfrm>
              <a:off x="4444494" y="2811389"/>
              <a:ext cx="2841209" cy="2488495"/>
            </a:xfrm>
            <a:prstGeom prst="roundRect">
              <a:avLst>
                <a:gd name="adj" fmla="val 2606"/>
              </a:avLst>
            </a:prstGeom>
            <a:solidFill>
              <a:schemeClr val="bg1"/>
            </a:solidFill>
            <a:ln>
              <a:noFill/>
            </a:ln>
            <a:effectLst>
              <a:outerShdw blurRad="520700" dist="50800" dir="5400000" sx="97000" sy="97000" algn="t" rotWithShape="0">
                <a:schemeClr val="accent1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600" b="1" dirty="0">
                <a:solidFill>
                  <a:schemeClr val="bg1">
                    <a:lumMod val="95000"/>
                    <a:alpha val="40000"/>
                  </a:schemeClr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790475" y="3946239"/>
              <a:ext cx="214924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b="1" dirty="0">
                  <a:gradFill flip="none" rotWithShape="1">
                    <a:gsLst>
                      <a:gs pos="0">
                        <a:schemeClr val="accent1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atin typeface="Arial"/>
                  <a:ea typeface="微软雅黑"/>
                  <a:cs typeface="+mn-ea"/>
                  <a:sym typeface="Arial"/>
                </a:rPr>
                <a:t>XXX</a:t>
              </a:r>
            </a:p>
          </p:txBody>
        </p:sp>
      </p:grpSp>
      <p:sp>
        <p:nvSpPr>
          <p:cNvPr id="32" name="TextBox 7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SpPr txBox="1"/>
          <p:nvPr/>
        </p:nvSpPr>
        <p:spPr>
          <a:xfrm>
            <a:off x="988126" y="5003933"/>
            <a:ext cx="33326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solidFill>
                  <a:schemeClr val="bg2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Hey, hey, hey! It's Fat Heijialuo! Now I'm gonna sing a song for you, and this is gonna show you a thing or two. You'll have some fun now With me and the gang</a:t>
            </a:r>
          </a:p>
        </p:txBody>
      </p:sp>
      <p:sp>
        <p:nvSpPr>
          <p:cNvPr id="33" name="TextBox 7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SpPr txBox="1"/>
          <p:nvPr/>
        </p:nvSpPr>
        <p:spPr>
          <a:xfrm>
            <a:off x="4817478" y="4997837"/>
            <a:ext cx="25891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50" dirty="0">
                <a:solidFill>
                  <a:schemeClr val="bg2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Hey, hey, hey! It's Fat Heijialuo! Now I'm gonna sing a song for you, and this is gonna show you a thing or two. You'll have some fun</a:t>
            </a:r>
          </a:p>
        </p:txBody>
      </p:sp>
      <p:sp>
        <p:nvSpPr>
          <p:cNvPr id="34" name="TextBox 7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SpPr txBox="1"/>
          <p:nvPr/>
        </p:nvSpPr>
        <p:spPr>
          <a:xfrm>
            <a:off x="7984580" y="4997837"/>
            <a:ext cx="25891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50" dirty="0">
                <a:solidFill>
                  <a:schemeClr val="bg2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Hey, hey, hey! It's Fat Heijialuo! Now I'm gonna sing a song for you, and this is gonna show you a thing or two. You'll have some fun</a:t>
            </a:r>
          </a:p>
        </p:txBody>
      </p:sp>
      <p:pic>
        <p:nvPicPr>
          <p:cNvPr id="35" name="图片占位符 10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36" name="图片占位符 6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37" name="图片占位符 27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PicPr>
            <a:picLocks noGrp="1" noChangeAspect="1"/>
          </p:cNvPicPr>
          <p:nvPr>
            <p:ph type="pic" sz="quarter" idx="12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8" name="TextBox 5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SpPr txBox="1"/>
          <p:nvPr/>
        </p:nvSpPr>
        <p:spPr>
          <a:xfrm>
            <a:off x="657156" y="1973599"/>
            <a:ext cx="83954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Hey, hey, hey! It's Fat Heijialuo! Now I'm gonna sing a song for you, and this is gonna show you a thing or two. You'll have some fun now With me and the gang, learning from each other While we do our thing.</a:t>
            </a:r>
            <a:endParaRPr lang="en-US" altLang="zh-CN" sz="1200" dirty="0">
              <a:solidFill>
                <a:schemeClr val="bg1"/>
              </a:solidFill>
              <a:latin typeface="Arial"/>
              <a:ea typeface="微软雅黑"/>
              <a:sym typeface="Arial"/>
            </a:endParaRPr>
          </a:p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 </a:t>
            </a:r>
          </a:p>
        </p:txBody>
      </p:sp>
      <p:sp>
        <p:nvSpPr>
          <p:cNvPr id="39" name="Text Placeholder 12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SpPr txBox="1"/>
          <p:nvPr/>
        </p:nvSpPr>
        <p:spPr>
          <a:xfrm>
            <a:off x="679587" y="1374769"/>
            <a:ext cx="3679825" cy="646331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sz="4000" b="1">
                <a:solidFill>
                  <a:schemeClr val="bg1"/>
                </a:solidFill>
                <a:latin typeface="Arial"/>
                <a:ea typeface="微软雅黑"/>
                <a:cs typeface="Liberation Sans" panose="020B0604020202020204" pitchFamily="34" charset="0"/>
                <a:sym typeface="Arial"/>
              </a:rPr>
              <a:t>Our Team</a:t>
            </a:r>
            <a:endParaRPr lang="en-US" sz="4000" b="1" dirty="0">
              <a:solidFill>
                <a:schemeClr val="bg1"/>
              </a:solidFill>
              <a:latin typeface="Arial"/>
              <a:ea typeface="微软雅黑"/>
              <a:cs typeface="Liberation Sans" panose="020B0604020202020204" pitchFamily="34" charset="0"/>
              <a:sym typeface="Arial"/>
            </a:endParaRPr>
          </a:p>
        </p:txBody>
      </p:sp>
      <p:grpSp>
        <p:nvGrpSpPr>
          <p:cNvPr id="52" name="Group 12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GrpSpPr/>
          <p:nvPr/>
        </p:nvGrpSpPr>
        <p:grpSpPr>
          <a:xfrm rot="19800000">
            <a:off x="6874058" y="1188123"/>
            <a:ext cx="614974" cy="489374"/>
            <a:chOff x="10545129" y="3574223"/>
            <a:chExt cx="431383" cy="343279"/>
          </a:xfrm>
        </p:grpSpPr>
        <p:sp>
          <p:nvSpPr>
            <p:cNvPr id="56" name="Freeform 8"/>
            <p:cNvSpPr>
              <a:spLocks noEditPoints="1"/>
            </p:cNvSpPr>
            <p:nvPr/>
          </p:nvSpPr>
          <p:spPr bwMode="auto">
            <a:xfrm rot="19800000">
              <a:off x="10627771" y="3612790"/>
              <a:ext cx="348741" cy="304712"/>
            </a:xfrm>
            <a:custGeom>
              <a:avLst/>
              <a:gdLst>
                <a:gd name="T0" fmla="*/ 1068 w 1092"/>
                <a:gd name="T1" fmla="*/ 952 h 952"/>
                <a:gd name="T2" fmla="*/ 1068 w 1092"/>
                <a:gd name="T3" fmla="*/ 952 h 952"/>
                <a:gd name="T4" fmla="*/ 25 w 1092"/>
                <a:gd name="T5" fmla="*/ 952 h 952"/>
                <a:gd name="T6" fmla="*/ 4 w 1092"/>
                <a:gd name="T7" fmla="*/ 940 h 952"/>
                <a:gd name="T8" fmla="*/ 4 w 1092"/>
                <a:gd name="T9" fmla="*/ 916 h 952"/>
                <a:gd name="T10" fmla="*/ 526 w 1092"/>
                <a:gd name="T11" fmla="*/ 12 h 952"/>
                <a:gd name="T12" fmla="*/ 547 w 1092"/>
                <a:gd name="T13" fmla="*/ 0 h 952"/>
                <a:gd name="T14" fmla="*/ 567 w 1092"/>
                <a:gd name="T15" fmla="*/ 12 h 952"/>
                <a:gd name="T16" fmla="*/ 1088 w 1092"/>
                <a:gd name="T17" fmla="*/ 914 h 952"/>
                <a:gd name="T18" fmla="*/ 1092 w 1092"/>
                <a:gd name="T19" fmla="*/ 928 h 952"/>
                <a:gd name="T20" fmla="*/ 1068 w 1092"/>
                <a:gd name="T21" fmla="*/ 952 h 952"/>
                <a:gd name="T22" fmla="*/ 66 w 1092"/>
                <a:gd name="T23" fmla="*/ 904 h 952"/>
                <a:gd name="T24" fmla="*/ 1027 w 1092"/>
                <a:gd name="T25" fmla="*/ 904 h 952"/>
                <a:gd name="T26" fmla="*/ 547 w 1092"/>
                <a:gd name="T27" fmla="*/ 72 h 952"/>
                <a:gd name="T28" fmla="*/ 66 w 1092"/>
                <a:gd name="T29" fmla="*/ 904 h 9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2" h="952">
                  <a:moveTo>
                    <a:pt x="1068" y="952"/>
                  </a:moveTo>
                  <a:cubicBezTo>
                    <a:pt x="1068" y="952"/>
                    <a:pt x="1068" y="952"/>
                    <a:pt x="1068" y="952"/>
                  </a:cubicBezTo>
                  <a:cubicBezTo>
                    <a:pt x="25" y="952"/>
                    <a:pt x="25" y="952"/>
                    <a:pt x="25" y="952"/>
                  </a:cubicBezTo>
                  <a:cubicBezTo>
                    <a:pt x="16" y="952"/>
                    <a:pt x="8" y="947"/>
                    <a:pt x="4" y="940"/>
                  </a:cubicBezTo>
                  <a:cubicBezTo>
                    <a:pt x="0" y="932"/>
                    <a:pt x="0" y="923"/>
                    <a:pt x="4" y="916"/>
                  </a:cubicBezTo>
                  <a:cubicBezTo>
                    <a:pt x="526" y="12"/>
                    <a:pt x="526" y="12"/>
                    <a:pt x="526" y="12"/>
                  </a:cubicBezTo>
                  <a:cubicBezTo>
                    <a:pt x="530" y="5"/>
                    <a:pt x="538" y="0"/>
                    <a:pt x="547" y="0"/>
                  </a:cubicBezTo>
                  <a:cubicBezTo>
                    <a:pt x="555" y="0"/>
                    <a:pt x="563" y="5"/>
                    <a:pt x="567" y="12"/>
                  </a:cubicBezTo>
                  <a:cubicBezTo>
                    <a:pt x="1088" y="914"/>
                    <a:pt x="1088" y="914"/>
                    <a:pt x="1088" y="914"/>
                  </a:cubicBezTo>
                  <a:cubicBezTo>
                    <a:pt x="1091" y="918"/>
                    <a:pt x="1092" y="923"/>
                    <a:pt x="1092" y="928"/>
                  </a:cubicBezTo>
                  <a:cubicBezTo>
                    <a:pt x="1092" y="941"/>
                    <a:pt x="1082" y="952"/>
                    <a:pt x="1068" y="952"/>
                  </a:cubicBezTo>
                  <a:close/>
                  <a:moveTo>
                    <a:pt x="66" y="904"/>
                  </a:moveTo>
                  <a:cubicBezTo>
                    <a:pt x="1027" y="904"/>
                    <a:pt x="1027" y="904"/>
                    <a:pt x="1027" y="904"/>
                  </a:cubicBezTo>
                  <a:cubicBezTo>
                    <a:pt x="547" y="72"/>
                    <a:pt x="547" y="72"/>
                    <a:pt x="547" y="72"/>
                  </a:cubicBezTo>
                  <a:lnTo>
                    <a:pt x="66" y="904"/>
                  </a:lnTo>
                  <a:close/>
                </a:path>
              </a:pathLst>
            </a:custGeom>
            <a:solidFill>
              <a:schemeClr val="bg1">
                <a:alpha val="8000"/>
              </a:schemeClr>
            </a:solidFill>
            <a:ln w="25400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57" name="Freeform 8"/>
            <p:cNvSpPr>
              <a:spLocks noEditPoints="1"/>
            </p:cNvSpPr>
            <p:nvPr/>
          </p:nvSpPr>
          <p:spPr bwMode="auto">
            <a:xfrm rot="19800000">
              <a:off x="10545129" y="3574223"/>
              <a:ext cx="348741" cy="304712"/>
            </a:xfrm>
            <a:custGeom>
              <a:avLst/>
              <a:gdLst>
                <a:gd name="T0" fmla="*/ 1068 w 1092"/>
                <a:gd name="T1" fmla="*/ 952 h 952"/>
                <a:gd name="T2" fmla="*/ 1068 w 1092"/>
                <a:gd name="T3" fmla="*/ 952 h 952"/>
                <a:gd name="T4" fmla="*/ 25 w 1092"/>
                <a:gd name="T5" fmla="*/ 952 h 952"/>
                <a:gd name="T6" fmla="*/ 4 w 1092"/>
                <a:gd name="T7" fmla="*/ 940 h 952"/>
                <a:gd name="T8" fmla="*/ 4 w 1092"/>
                <a:gd name="T9" fmla="*/ 916 h 952"/>
                <a:gd name="T10" fmla="*/ 526 w 1092"/>
                <a:gd name="T11" fmla="*/ 12 h 952"/>
                <a:gd name="T12" fmla="*/ 547 w 1092"/>
                <a:gd name="T13" fmla="*/ 0 h 952"/>
                <a:gd name="T14" fmla="*/ 567 w 1092"/>
                <a:gd name="T15" fmla="*/ 12 h 952"/>
                <a:gd name="T16" fmla="*/ 1088 w 1092"/>
                <a:gd name="T17" fmla="*/ 914 h 952"/>
                <a:gd name="T18" fmla="*/ 1092 w 1092"/>
                <a:gd name="T19" fmla="*/ 928 h 952"/>
                <a:gd name="T20" fmla="*/ 1068 w 1092"/>
                <a:gd name="T21" fmla="*/ 952 h 952"/>
                <a:gd name="T22" fmla="*/ 66 w 1092"/>
                <a:gd name="T23" fmla="*/ 904 h 952"/>
                <a:gd name="T24" fmla="*/ 1027 w 1092"/>
                <a:gd name="T25" fmla="*/ 904 h 952"/>
                <a:gd name="T26" fmla="*/ 547 w 1092"/>
                <a:gd name="T27" fmla="*/ 72 h 952"/>
                <a:gd name="T28" fmla="*/ 66 w 1092"/>
                <a:gd name="T29" fmla="*/ 904 h 9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2" h="952">
                  <a:moveTo>
                    <a:pt x="1068" y="952"/>
                  </a:moveTo>
                  <a:cubicBezTo>
                    <a:pt x="1068" y="952"/>
                    <a:pt x="1068" y="952"/>
                    <a:pt x="1068" y="952"/>
                  </a:cubicBezTo>
                  <a:cubicBezTo>
                    <a:pt x="25" y="952"/>
                    <a:pt x="25" y="952"/>
                    <a:pt x="25" y="952"/>
                  </a:cubicBezTo>
                  <a:cubicBezTo>
                    <a:pt x="16" y="952"/>
                    <a:pt x="8" y="947"/>
                    <a:pt x="4" y="940"/>
                  </a:cubicBezTo>
                  <a:cubicBezTo>
                    <a:pt x="0" y="932"/>
                    <a:pt x="0" y="923"/>
                    <a:pt x="4" y="916"/>
                  </a:cubicBezTo>
                  <a:cubicBezTo>
                    <a:pt x="526" y="12"/>
                    <a:pt x="526" y="12"/>
                    <a:pt x="526" y="12"/>
                  </a:cubicBezTo>
                  <a:cubicBezTo>
                    <a:pt x="530" y="5"/>
                    <a:pt x="538" y="0"/>
                    <a:pt x="547" y="0"/>
                  </a:cubicBezTo>
                  <a:cubicBezTo>
                    <a:pt x="555" y="0"/>
                    <a:pt x="563" y="5"/>
                    <a:pt x="567" y="12"/>
                  </a:cubicBezTo>
                  <a:cubicBezTo>
                    <a:pt x="1088" y="914"/>
                    <a:pt x="1088" y="914"/>
                    <a:pt x="1088" y="914"/>
                  </a:cubicBezTo>
                  <a:cubicBezTo>
                    <a:pt x="1091" y="918"/>
                    <a:pt x="1092" y="923"/>
                    <a:pt x="1092" y="928"/>
                  </a:cubicBezTo>
                  <a:cubicBezTo>
                    <a:pt x="1092" y="941"/>
                    <a:pt x="1082" y="952"/>
                    <a:pt x="1068" y="952"/>
                  </a:cubicBezTo>
                  <a:close/>
                  <a:moveTo>
                    <a:pt x="66" y="904"/>
                  </a:moveTo>
                  <a:cubicBezTo>
                    <a:pt x="1027" y="904"/>
                    <a:pt x="1027" y="904"/>
                    <a:pt x="1027" y="904"/>
                  </a:cubicBezTo>
                  <a:cubicBezTo>
                    <a:pt x="547" y="72"/>
                    <a:pt x="547" y="72"/>
                    <a:pt x="547" y="72"/>
                  </a:cubicBezTo>
                  <a:lnTo>
                    <a:pt x="66" y="904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53" name="Group 10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GrpSpPr/>
          <p:nvPr/>
        </p:nvGrpSpPr>
        <p:grpSpPr>
          <a:xfrm>
            <a:off x="9052560" y="6259174"/>
            <a:ext cx="361762" cy="318324"/>
            <a:chOff x="1408659" y="4399010"/>
            <a:chExt cx="361762" cy="318324"/>
          </a:xfrm>
        </p:grpSpPr>
        <p:sp>
          <p:nvSpPr>
            <p:cNvPr id="54" name="Freeform 6"/>
            <p:cNvSpPr>
              <a:spLocks noEditPoints="1"/>
            </p:cNvSpPr>
            <p:nvPr/>
          </p:nvSpPr>
          <p:spPr bwMode="auto">
            <a:xfrm rot="20700000">
              <a:off x="1491301" y="4437578"/>
              <a:ext cx="279120" cy="279756"/>
            </a:xfrm>
            <a:custGeom>
              <a:avLst/>
              <a:gdLst>
                <a:gd name="T0" fmla="*/ 850 w 874"/>
                <a:gd name="T1" fmla="*/ 874 h 874"/>
                <a:gd name="T2" fmla="*/ 24 w 874"/>
                <a:gd name="T3" fmla="*/ 874 h 874"/>
                <a:gd name="T4" fmla="*/ 0 w 874"/>
                <a:gd name="T5" fmla="*/ 850 h 874"/>
                <a:gd name="T6" fmla="*/ 0 w 874"/>
                <a:gd name="T7" fmla="*/ 24 h 874"/>
                <a:gd name="T8" fmla="*/ 24 w 874"/>
                <a:gd name="T9" fmla="*/ 0 h 874"/>
                <a:gd name="T10" fmla="*/ 850 w 874"/>
                <a:gd name="T11" fmla="*/ 0 h 874"/>
                <a:gd name="T12" fmla="*/ 874 w 874"/>
                <a:gd name="T13" fmla="*/ 24 h 874"/>
                <a:gd name="T14" fmla="*/ 874 w 874"/>
                <a:gd name="T15" fmla="*/ 850 h 874"/>
                <a:gd name="T16" fmla="*/ 850 w 874"/>
                <a:gd name="T17" fmla="*/ 874 h 874"/>
                <a:gd name="T18" fmla="*/ 48 w 874"/>
                <a:gd name="T19" fmla="*/ 826 h 874"/>
                <a:gd name="T20" fmla="*/ 826 w 874"/>
                <a:gd name="T21" fmla="*/ 826 h 874"/>
                <a:gd name="T22" fmla="*/ 826 w 874"/>
                <a:gd name="T23" fmla="*/ 48 h 874"/>
                <a:gd name="T24" fmla="*/ 48 w 874"/>
                <a:gd name="T25" fmla="*/ 48 h 874"/>
                <a:gd name="T26" fmla="*/ 48 w 874"/>
                <a:gd name="T27" fmla="*/ 826 h 8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74" h="874">
                  <a:moveTo>
                    <a:pt x="850" y="874"/>
                  </a:moveTo>
                  <a:cubicBezTo>
                    <a:pt x="24" y="874"/>
                    <a:pt x="24" y="874"/>
                    <a:pt x="24" y="874"/>
                  </a:cubicBezTo>
                  <a:cubicBezTo>
                    <a:pt x="11" y="874"/>
                    <a:pt x="0" y="863"/>
                    <a:pt x="0" y="85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850" y="0"/>
                    <a:pt x="850" y="0"/>
                    <a:pt x="850" y="0"/>
                  </a:cubicBezTo>
                  <a:cubicBezTo>
                    <a:pt x="863" y="0"/>
                    <a:pt x="874" y="11"/>
                    <a:pt x="874" y="24"/>
                  </a:cubicBezTo>
                  <a:cubicBezTo>
                    <a:pt x="874" y="850"/>
                    <a:pt x="874" y="850"/>
                    <a:pt x="874" y="850"/>
                  </a:cubicBezTo>
                  <a:cubicBezTo>
                    <a:pt x="874" y="863"/>
                    <a:pt x="863" y="874"/>
                    <a:pt x="850" y="874"/>
                  </a:cubicBezTo>
                  <a:close/>
                  <a:moveTo>
                    <a:pt x="48" y="826"/>
                  </a:moveTo>
                  <a:cubicBezTo>
                    <a:pt x="826" y="826"/>
                    <a:pt x="826" y="826"/>
                    <a:pt x="826" y="826"/>
                  </a:cubicBezTo>
                  <a:cubicBezTo>
                    <a:pt x="826" y="48"/>
                    <a:pt x="826" y="48"/>
                    <a:pt x="826" y="48"/>
                  </a:cubicBezTo>
                  <a:cubicBezTo>
                    <a:pt x="48" y="48"/>
                    <a:pt x="48" y="48"/>
                    <a:pt x="48" y="48"/>
                  </a:cubicBezTo>
                  <a:lnTo>
                    <a:pt x="48" y="826"/>
                  </a:lnTo>
                  <a:close/>
                </a:path>
              </a:pathLst>
            </a:custGeom>
            <a:solidFill>
              <a:schemeClr val="bg1">
                <a:alpha val="8000"/>
              </a:schemeClr>
            </a:solidFill>
            <a:ln w="25400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55" name="Freeform 6"/>
            <p:cNvSpPr>
              <a:spLocks noEditPoints="1"/>
            </p:cNvSpPr>
            <p:nvPr/>
          </p:nvSpPr>
          <p:spPr bwMode="auto">
            <a:xfrm rot="20700000">
              <a:off x="1408659" y="4399010"/>
              <a:ext cx="279120" cy="279756"/>
            </a:xfrm>
            <a:custGeom>
              <a:avLst/>
              <a:gdLst>
                <a:gd name="T0" fmla="*/ 850 w 874"/>
                <a:gd name="T1" fmla="*/ 874 h 874"/>
                <a:gd name="T2" fmla="*/ 24 w 874"/>
                <a:gd name="T3" fmla="*/ 874 h 874"/>
                <a:gd name="T4" fmla="*/ 0 w 874"/>
                <a:gd name="T5" fmla="*/ 850 h 874"/>
                <a:gd name="T6" fmla="*/ 0 w 874"/>
                <a:gd name="T7" fmla="*/ 24 h 874"/>
                <a:gd name="T8" fmla="*/ 24 w 874"/>
                <a:gd name="T9" fmla="*/ 0 h 874"/>
                <a:gd name="T10" fmla="*/ 850 w 874"/>
                <a:gd name="T11" fmla="*/ 0 h 874"/>
                <a:gd name="T12" fmla="*/ 874 w 874"/>
                <a:gd name="T13" fmla="*/ 24 h 874"/>
                <a:gd name="T14" fmla="*/ 874 w 874"/>
                <a:gd name="T15" fmla="*/ 850 h 874"/>
                <a:gd name="T16" fmla="*/ 850 w 874"/>
                <a:gd name="T17" fmla="*/ 874 h 874"/>
                <a:gd name="T18" fmla="*/ 48 w 874"/>
                <a:gd name="T19" fmla="*/ 826 h 874"/>
                <a:gd name="T20" fmla="*/ 826 w 874"/>
                <a:gd name="T21" fmla="*/ 826 h 874"/>
                <a:gd name="T22" fmla="*/ 826 w 874"/>
                <a:gd name="T23" fmla="*/ 48 h 874"/>
                <a:gd name="T24" fmla="*/ 48 w 874"/>
                <a:gd name="T25" fmla="*/ 48 h 874"/>
                <a:gd name="T26" fmla="*/ 48 w 874"/>
                <a:gd name="T27" fmla="*/ 826 h 8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74" h="874">
                  <a:moveTo>
                    <a:pt x="850" y="874"/>
                  </a:moveTo>
                  <a:cubicBezTo>
                    <a:pt x="24" y="874"/>
                    <a:pt x="24" y="874"/>
                    <a:pt x="24" y="874"/>
                  </a:cubicBezTo>
                  <a:cubicBezTo>
                    <a:pt x="11" y="874"/>
                    <a:pt x="0" y="863"/>
                    <a:pt x="0" y="85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850" y="0"/>
                    <a:pt x="850" y="0"/>
                    <a:pt x="850" y="0"/>
                  </a:cubicBezTo>
                  <a:cubicBezTo>
                    <a:pt x="863" y="0"/>
                    <a:pt x="874" y="11"/>
                    <a:pt x="874" y="24"/>
                  </a:cubicBezTo>
                  <a:cubicBezTo>
                    <a:pt x="874" y="850"/>
                    <a:pt x="874" y="850"/>
                    <a:pt x="874" y="850"/>
                  </a:cubicBezTo>
                  <a:cubicBezTo>
                    <a:pt x="874" y="863"/>
                    <a:pt x="863" y="874"/>
                    <a:pt x="850" y="874"/>
                  </a:cubicBezTo>
                  <a:close/>
                  <a:moveTo>
                    <a:pt x="48" y="826"/>
                  </a:moveTo>
                  <a:cubicBezTo>
                    <a:pt x="826" y="826"/>
                    <a:pt x="826" y="826"/>
                    <a:pt x="826" y="826"/>
                  </a:cubicBezTo>
                  <a:cubicBezTo>
                    <a:pt x="826" y="48"/>
                    <a:pt x="826" y="48"/>
                    <a:pt x="826" y="48"/>
                  </a:cubicBezTo>
                  <a:cubicBezTo>
                    <a:pt x="48" y="48"/>
                    <a:pt x="48" y="48"/>
                    <a:pt x="48" y="48"/>
                  </a:cubicBezTo>
                  <a:lnTo>
                    <a:pt x="48" y="826"/>
                  </a:lnTo>
                  <a:close/>
                </a:path>
              </a:pathLst>
            </a:custGeom>
            <a:solidFill>
              <a:schemeClr val="accent4"/>
            </a:solidFill>
            <a:ln w="19050">
              <a:solidFill>
                <a:schemeClr val="accent4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/>
                <a:ea typeface="微软雅黑"/>
                <a:sym typeface="Arial"/>
              </a:endParaRPr>
            </a:p>
          </p:txBody>
        </p:sp>
      </p:grpSp>
      <p:pic>
        <p:nvPicPr>
          <p:cNvPr id="58" name="图片 57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516325" y="-1309066"/>
            <a:ext cx="1966302" cy="2680666"/>
          </a:xfrm>
          <a:custGeom>
            <a:avLst/>
            <a:gdLst>
              <a:gd name="connsiteX0" fmla="*/ 0 w 1568107"/>
              <a:gd name="connsiteY0" fmla="*/ 0 h 1361731"/>
              <a:gd name="connsiteX1" fmla="*/ 1568107 w 1568107"/>
              <a:gd name="connsiteY1" fmla="*/ 0 h 1361731"/>
              <a:gd name="connsiteX2" fmla="*/ 1568107 w 1568107"/>
              <a:gd name="connsiteY2" fmla="*/ 1361731 h 1361731"/>
              <a:gd name="connsiteX3" fmla="*/ 0 w 1568107"/>
              <a:gd name="connsiteY3" fmla="*/ 1361731 h 1361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8107" h="1361731">
                <a:moveTo>
                  <a:pt x="0" y="0"/>
                </a:moveTo>
                <a:lnTo>
                  <a:pt x="1568107" y="0"/>
                </a:lnTo>
                <a:lnTo>
                  <a:pt x="1568107" y="1361731"/>
                </a:lnTo>
                <a:lnTo>
                  <a:pt x="0" y="1361731"/>
                </a:lnTo>
                <a:close/>
              </a:path>
            </a:pathLst>
          </a:custGeom>
        </p:spPr>
      </p:pic>
      <p:pic>
        <p:nvPicPr>
          <p:cNvPr id="59" name="图片 58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251926" y="1887645"/>
            <a:ext cx="1966302" cy="2680666"/>
          </a:xfrm>
          <a:custGeom>
            <a:avLst/>
            <a:gdLst>
              <a:gd name="connsiteX0" fmla="*/ 0 w 1568107"/>
              <a:gd name="connsiteY0" fmla="*/ 0 h 1361731"/>
              <a:gd name="connsiteX1" fmla="*/ 1568107 w 1568107"/>
              <a:gd name="connsiteY1" fmla="*/ 0 h 1361731"/>
              <a:gd name="connsiteX2" fmla="*/ 1568107 w 1568107"/>
              <a:gd name="connsiteY2" fmla="*/ 1361731 h 1361731"/>
              <a:gd name="connsiteX3" fmla="*/ 0 w 1568107"/>
              <a:gd name="connsiteY3" fmla="*/ 1361731 h 1361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8107" h="1361731">
                <a:moveTo>
                  <a:pt x="0" y="0"/>
                </a:moveTo>
                <a:lnTo>
                  <a:pt x="1568107" y="0"/>
                </a:lnTo>
                <a:lnTo>
                  <a:pt x="1568107" y="1361731"/>
                </a:lnTo>
                <a:lnTo>
                  <a:pt x="0" y="1361731"/>
                </a:lnTo>
                <a:close/>
              </a:path>
            </a:pathLst>
          </a:custGeom>
        </p:spPr>
      </p:pic>
      <p:sp>
        <p:nvSpPr>
          <p:cNvPr id="3" name="e7d195523061f1c0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 hidden="1"/>
          <p:cNvSpPr txBox="1"/>
          <p:nvPr/>
        </p:nvSpPr>
        <p:spPr>
          <a:xfrm>
            <a:off x="-355600" y="1803400"/>
            <a:ext cx="284693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latin typeface="Arial"/>
                <a:ea typeface="微软雅黑"/>
                <a:sym typeface="Arial"/>
              </a:rPr>
              <a:t>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</a:t>
            </a:r>
            <a:endParaRPr lang="zh-CN" altLang="en-US" sz="100">
              <a:latin typeface="Arial"/>
              <a:ea typeface="微软雅黑"/>
              <a:sym typeface="Arial"/>
            </a:endParaRPr>
          </a:p>
        </p:txBody>
      </p:sp>
    </p:spTree>
  </p:cSld>
  <p:clrMapOvr>
    <a:masterClrMapping/>
  </p:clrMapOvr>
  <p:transition spd="slow" advTm="3131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e7d195523061f1c03a90ee8e42cb24248e56383cd534985688F9F494128731F165EE95AB4B0C0A38076AAEA07667B1565C446FC45FF01DFB0E885BCDBDF3A284F3DB14DA61DD97F0BAB2E6C668FB4931B99D40B68E3E163A3A4B4FF9E05F32600ADA91C98B4F08D1B805A2C545E5A028E2D477D6D81307A6D0037F75070707DD2AC68F0968EA62A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46639"/>
            <a:ext cx="13246100" cy="8183396"/>
          </a:xfrm>
          <a:prstGeom prst="rect">
            <a:avLst/>
          </a:prstGeom>
        </p:spPr>
      </p:pic>
      <p:sp>
        <p:nvSpPr>
          <p:cNvPr id="5" name="矩形: 圆角 4" descr="e7d195523061f1c03a90ee8e42cb24248e56383cd534985688F9F494128731F165EE95AB4B0C0A38076AAEA07667B1565C446FC45FF01DFB0E885BCDBDF3A284F3DB14DA61DD97F0BAB2E6C668FB4931B99D40B68E3E163A3A4B4FF9E05F32600ADA91C98B4F08D1B805A2C545E5A028E2D477D6D81307A6D0037F75070707DD2AC68F0968EA62A7"/>
          <p:cNvSpPr/>
          <p:nvPr/>
        </p:nvSpPr>
        <p:spPr>
          <a:xfrm>
            <a:off x="407988" y="4104499"/>
            <a:ext cx="4926012" cy="2204226"/>
          </a:xfrm>
          <a:prstGeom prst="roundRect">
            <a:avLst/>
          </a:prstGeom>
          <a:solidFill>
            <a:schemeClr val="bg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sym typeface="Arial"/>
            </a:endParaRPr>
          </a:p>
        </p:txBody>
      </p:sp>
      <p:cxnSp>
        <p:nvCxnSpPr>
          <p:cNvPr id="7" name="直接连接符 6" descr="e7d195523061f1c03a90ee8e42cb24248e56383cd534985688F9F494128731F165EE95AB4B0C0A38076AAEA07667B1565C446FC45FF01DFB0E885BCDBDF3A284F3DB14DA61DD97F0BAB2E6C668FB4931B99D40B68E3E163A3A4B4FF9E05F32600ADA91C98B4F08D1B805A2C545E5A028E2D477D6D81307A6D0037F75070707DD2AC68F0968EA62A7"/>
          <p:cNvCxnSpPr/>
          <p:nvPr/>
        </p:nvCxnSpPr>
        <p:spPr>
          <a:xfrm>
            <a:off x="788988" y="5206612"/>
            <a:ext cx="418306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3D Model 50" descr="e7d195523061f1c03a90ee8e42cb24248e56383cd534985688F9F494128731F165EE95AB4B0C0A38076AAEA07667B1565C446FC45FF01DFB0E885BCDBDF3A284F3DB14DA61DD97F0BAB2E6C668FB4931B99D40B68E3E163A3A4B4FF9E05F32600ADA91C98B4F08D1B805A2C545E5A028E2D477D6D81307A6D0037F75070707DD2AC68F0968EA62A7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988" y="4283712"/>
            <a:ext cx="1062410" cy="743688"/>
          </a:xfrm>
          <a:prstGeom prst="rect">
            <a:avLst/>
          </a:prstGeom>
        </p:spPr>
      </p:pic>
      <p:pic>
        <p:nvPicPr>
          <p:cNvPr id="9" name="3D Model 51" descr="e7d195523061f1c03a90ee8e42cb24248e56383cd534985688F9F494128731F165EE95AB4B0C0A38076AAEA07667B1565C446FC45FF01DFB0E885BCDBDF3A284F3DB14DA61DD97F0BAB2E6C668FB4931B99D40B68E3E163A3A4B4FF9E05F32600ADA91C98B4F08D1B805A2C545E5A028E2D477D6D81307A6D0037F75070707DD2AC68F0968EA62A7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817" y="5240961"/>
            <a:ext cx="1062410" cy="939230"/>
          </a:xfrm>
          <a:prstGeom prst="rect">
            <a:avLst/>
          </a:prstGeom>
        </p:spPr>
      </p:pic>
      <p:sp>
        <p:nvSpPr>
          <p:cNvPr id="10" name="文本框 9" descr="e7d195523061f1c03a90ee8e42cb24248e56383cd534985688F9F494128731F165EE95AB4B0C0A38076AAEA07667B1565C446FC45FF01DFB0E885BCDBDF3A284F3DB14DA61DD97F0BAB2E6C668FB4931B99D40B68E3E163A3A4B4FF9E05F32600ADA91C98B4F08D1B805A2C545E5A028E2D477D6D81307A6D0037F75070707DD2AC68F0968EA62A7"/>
          <p:cNvSpPr txBox="1"/>
          <p:nvPr/>
        </p:nvSpPr>
        <p:spPr>
          <a:xfrm>
            <a:off x="2152650" y="4457700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Poppins Medium" panose="00000600000000000000" pitchFamily="2" charset="0"/>
                <a:sym typeface="Arial"/>
              </a:rPr>
              <a:t>We’re in business to save our home planet.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Arial"/>
              <a:ea typeface="微软雅黑"/>
              <a:sym typeface="Arial"/>
            </a:endParaRPr>
          </a:p>
        </p:txBody>
      </p:sp>
      <p:sp>
        <p:nvSpPr>
          <p:cNvPr id="11" name="文本框 10" descr="e7d195523061f1c03a90ee8e42cb24248e56383cd534985688F9F494128731F165EE95AB4B0C0A38076AAEA07667B1565C446FC45FF01DFB0E885BCDBDF3A284F3DB14DA61DD97F0BAB2E6C668FB4931B99D40B68E3E163A3A4B4FF9E05F32600ADA91C98B4F08D1B805A2C545E5A028E2D477D6D81307A6D0037F75070707DD2AC68F0968EA62A7"/>
          <p:cNvSpPr txBox="1"/>
          <p:nvPr/>
        </p:nvSpPr>
        <p:spPr>
          <a:xfrm>
            <a:off x="2118940" y="5366912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Poppins Medium" panose="00000600000000000000" pitchFamily="2" charset="0"/>
                <a:sym typeface="Arial"/>
              </a:rPr>
              <a:t>We’re in business to save our home planet.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Arial"/>
              <a:ea typeface="微软雅黑"/>
              <a:sym typeface="Arial"/>
            </a:endParaRPr>
          </a:p>
        </p:txBody>
      </p:sp>
      <p:sp>
        <p:nvSpPr>
          <p:cNvPr id="12" name="TextBox 14" descr="e7d195523061f1c03a90ee8e42cb24248e56383cd534985688F9F494128731F165EE95AB4B0C0A38076AAEA07667B1565C446FC45FF01DFB0E885BCDBDF3A284F3DB14DA61DD97F0BAB2E6C668FB4931B99D40B68E3E163A3A4B4FF9E05F32600ADA91C98B4F08D1B805A2C545E5A028E2D477D6D81307A6D0037F75070707DD2AC68F0968EA62A7"/>
          <p:cNvSpPr txBox="1"/>
          <p:nvPr/>
        </p:nvSpPr>
        <p:spPr>
          <a:xfrm>
            <a:off x="420043" y="518753"/>
            <a:ext cx="10470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1A46CC"/>
                </a:solidFill>
                <a:effectLst/>
                <a:uLnTx/>
                <a:uFillTx/>
                <a:latin typeface="Arial"/>
                <a:ea typeface="微软雅黑"/>
                <a:cs typeface="Poppins Medium" panose="00000600000000000000" pitchFamily="2" charset="0"/>
                <a:sym typeface="Arial"/>
              </a:rPr>
              <a:t>company style</a:t>
            </a:r>
          </a:p>
        </p:txBody>
      </p:sp>
      <p:sp>
        <p:nvSpPr>
          <p:cNvPr id="13" name="TextBox 15" descr="e7d195523061f1c03a90ee8e42cb24248e56383cd534985688F9F494128731F165EE95AB4B0C0A38076AAEA07667B1565C446FC45FF01DFB0E885BCDBDF3A284F3DB14DA61DD97F0BAB2E6C668FB4931B99D40B68E3E163A3A4B4FF9E05F32600ADA91C98B4F08D1B805A2C545E5A028E2D477D6D81307A6D0037F75070707DD2AC68F0968EA62A7"/>
          <p:cNvSpPr txBox="1"/>
          <p:nvPr/>
        </p:nvSpPr>
        <p:spPr>
          <a:xfrm>
            <a:off x="1658593" y="506720"/>
            <a:ext cx="85792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Poppins Medium" panose="00000600000000000000" pitchFamily="2" charset="0"/>
                <a:sym typeface="Arial"/>
              </a:rPr>
              <a:t>Art Company</a:t>
            </a:r>
          </a:p>
        </p:txBody>
      </p:sp>
      <p:sp>
        <p:nvSpPr>
          <p:cNvPr id="14" name="TextBox 15" descr="e7d195523061f1c03a90ee8e42cb24248e56383cd534985688F9F494128731F165EE95AB4B0C0A38076AAEA07667B1565C446FC45FF01DFB0E885BCDBDF3A284F3DB14DA61DD97F0BAB2E6C668FB4931B99D40B68E3E163A3A4B4FF9E05F32600ADA91C98B4F08D1B805A2C545E5A028E2D477D6D81307A6D0037F75070707DD2AC68F0968EA62A7"/>
          <p:cNvSpPr txBox="1"/>
          <p:nvPr/>
        </p:nvSpPr>
        <p:spPr>
          <a:xfrm>
            <a:off x="2865779" y="506720"/>
            <a:ext cx="65915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Poppins Medium" panose="00000600000000000000" pitchFamily="2" charset="0"/>
                <a:sym typeface="Arial"/>
              </a:rPr>
              <a:t>About Us</a:t>
            </a:r>
          </a:p>
        </p:txBody>
      </p:sp>
      <p:sp>
        <p:nvSpPr>
          <p:cNvPr id="15" name="TextBox 15" descr="e7d195523061f1c03a90ee8e42cb24248e56383cd534985688F9F494128731F165EE95AB4B0C0A38076AAEA07667B1565C446FC45FF01DFB0E885BCDBDF3A284F3DB14DA61DD97F0BAB2E6C668FB4931B99D40B68E3E163A3A4B4FF9E05F32600ADA91C98B4F08D1B805A2C545E5A028E2D477D6D81307A6D0037F75070707DD2AC68F0968EA62A7"/>
          <p:cNvSpPr txBox="1"/>
          <p:nvPr/>
        </p:nvSpPr>
        <p:spPr>
          <a:xfrm>
            <a:off x="3861368" y="506720"/>
            <a:ext cx="56938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Poppins Medium" panose="00000600000000000000" pitchFamily="2" charset="0"/>
                <a:sym typeface="Arial"/>
              </a:rPr>
              <a:t>Service</a:t>
            </a:r>
          </a:p>
        </p:txBody>
      </p:sp>
      <p:sp>
        <p:nvSpPr>
          <p:cNvPr id="16" name="Freeform 62" descr="e7d195523061f1c03a90ee8e42cb24248e56383cd534985688F9F494128731F165EE95AB4B0C0A38076AAEA07667B1565C446FC45FF01DFB0E885BCDBDF3A284F3DB14DA61DD97F0BAB2E6C668FB4931B99D40B68E3E163A3A4B4FF9E05F32600ADA91C98B4F08D1B805A2C545E5A028E2D477D6D81307A6D0037F75070707DD2AC68F0968EA62A7"/>
          <p:cNvSpPr>
            <a:spLocks noEditPoints="1"/>
          </p:cNvSpPr>
          <p:nvPr/>
        </p:nvSpPr>
        <p:spPr bwMode="auto">
          <a:xfrm>
            <a:off x="490083" y="6417020"/>
            <a:ext cx="137450" cy="135137"/>
          </a:xfrm>
          <a:custGeom>
            <a:avLst/>
            <a:gdLst>
              <a:gd name="T0" fmla="*/ 92739 w 55"/>
              <a:gd name="T1" fmla="*/ 185737 h 54"/>
              <a:gd name="T2" fmla="*/ 0 w 55"/>
              <a:gd name="T3" fmla="*/ 92869 h 54"/>
              <a:gd name="T4" fmla="*/ 92739 w 55"/>
              <a:gd name="T5" fmla="*/ 0 h 54"/>
              <a:gd name="T6" fmla="*/ 188913 w 55"/>
              <a:gd name="T7" fmla="*/ 92869 h 54"/>
              <a:gd name="T8" fmla="*/ 92739 w 55"/>
              <a:gd name="T9" fmla="*/ 185737 h 54"/>
              <a:gd name="T10" fmla="*/ 13739 w 55"/>
              <a:gd name="T11" fmla="*/ 92869 h 54"/>
              <a:gd name="T12" fmla="*/ 92739 w 55"/>
              <a:gd name="T13" fmla="*/ 171979 h 54"/>
              <a:gd name="T14" fmla="*/ 171739 w 55"/>
              <a:gd name="T15" fmla="*/ 92869 h 54"/>
              <a:gd name="T16" fmla="*/ 92739 w 55"/>
              <a:gd name="T17" fmla="*/ 13758 h 54"/>
              <a:gd name="T18" fmla="*/ 13739 w 55"/>
              <a:gd name="T19" fmla="*/ 92869 h 54"/>
              <a:gd name="T20" fmla="*/ 140826 w 55"/>
              <a:gd name="T21" fmla="*/ 127264 h 54"/>
              <a:gd name="T22" fmla="*/ 96174 w 55"/>
              <a:gd name="T23" fmla="*/ 151341 h 54"/>
              <a:gd name="T24" fmla="*/ 37783 w 55"/>
              <a:gd name="T25" fmla="*/ 92869 h 54"/>
              <a:gd name="T26" fmla="*/ 96174 w 55"/>
              <a:gd name="T27" fmla="*/ 34396 h 54"/>
              <a:gd name="T28" fmla="*/ 137391 w 55"/>
              <a:gd name="T29" fmla="*/ 58473 h 54"/>
              <a:gd name="T30" fmla="*/ 137391 w 55"/>
              <a:gd name="T31" fmla="*/ 72231 h 54"/>
              <a:gd name="T32" fmla="*/ 137391 w 55"/>
              <a:gd name="T33" fmla="*/ 72231 h 54"/>
              <a:gd name="T34" fmla="*/ 123652 w 55"/>
              <a:gd name="T35" fmla="*/ 72231 h 54"/>
              <a:gd name="T36" fmla="*/ 120217 w 55"/>
              <a:gd name="T37" fmla="*/ 72231 h 54"/>
              <a:gd name="T38" fmla="*/ 120217 w 55"/>
              <a:gd name="T39" fmla="*/ 61912 h 54"/>
              <a:gd name="T40" fmla="*/ 96174 w 55"/>
              <a:gd name="T41" fmla="*/ 51594 h 54"/>
              <a:gd name="T42" fmla="*/ 54957 w 55"/>
              <a:gd name="T43" fmla="*/ 92869 h 54"/>
              <a:gd name="T44" fmla="*/ 96174 w 55"/>
              <a:gd name="T45" fmla="*/ 134143 h 54"/>
              <a:gd name="T46" fmla="*/ 120217 w 55"/>
              <a:gd name="T47" fmla="*/ 123825 h 54"/>
              <a:gd name="T48" fmla="*/ 120217 w 55"/>
              <a:gd name="T49" fmla="*/ 113506 h 54"/>
              <a:gd name="T50" fmla="*/ 123652 w 55"/>
              <a:gd name="T51" fmla="*/ 113506 h 54"/>
              <a:gd name="T52" fmla="*/ 137391 w 55"/>
              <a:gd name="T53" fmla="*/ 113506 h 54"/>
              <a:gd name="T54" fmla="*/ 140826 w 55"/>
              <a:gd name="T55" fmla="*/ 113506 h 54"/>
              <a:gd name="T56" fmla="*/ 140826 w 55"/>
              <a:gd name="T57" fmla="*/ 127264 h 5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55" h="54">
                <a:moveTo>
                  <a:pt x="27" y="54"/>
                </a:moveTo>
                <a:cubicBezTo>
                  <a:pt x="12" y="54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4"/>
                  <a:pt x="27" y="54"/>
                </a:cubicBezTo>
                <a:close/>
                <a:moveTo>
                  <a:pt x="4" y="27"/>
                </a:moveTo>
                <a:cubicBezTo>
                  <a:pt x="4" y="40"/>
                  <a:pt x="15" y="50"/>
                  <a:pt x="27" y="50"/>
                </a:cubicBezTo>
                <a:cubicBezTo>
                  <a:pt x="40" y="50"/>
                  <a:pt x="50" y="40"/>
                  <a:pt x="50" y="27"/>
                </a:cubicBezTo>
                <a:cubicBezTo>
                  <a:pt x="50" y="14"/>
                  <a:pt x="40" y="4"/>
                  <a:pt x="27" y="4"/>
                </a:cubicBezTo>
                <a:cubicBezTo>
                  <a:pt x="15" y="4"/>
                  <a:pt x="4" y="14"/>
                  <a:pt x="4" y="27"/>
                </a:cubicBezTo>
                <a:close/>
                <a:moveTo>
                  <a:pt x="41" y="37"/>
                </a:moveTo>
                <a:cubicBezTo>
                  <a:pt x="41" y="42"/>
                  <a:pt x="33" y="44"/>
                  <a:pt x="28" y="44"/>
                </a:cubicBezTo>
                <a:cubicBezTo>
                  <a:pt x="18" y="44"/>
                  <a:pt x="11" y="37"/>
                  <a:pt x="11" y="27"/>
                </a:cubicBezTo>
                <a:cubicBezTo>
                  <a:pt x="11" y="17"/>
                  <a:pt x="18" y="10"/>
                  <a:pt x="28" y="10"/>
                </a:cubicBezTo>
                <a:cubicBezTo>
                  <a:pt x="31" y="10"/>
                  <a:pt x="40" y="11"/>
                  <a:pt x="40" y="17"/>
                </a:cubicBezTo>
                <a:cubicBezTo>
                  <a:pt x="40" y="21"/>
                  <a:pt x="40" y="21"/>
                  <a:pt x="40" y="21"/>
                </a:cubicBezTo>
                <a:cubicBezTo>
                  <a:pt x="40" y="21"/>
                  <a:pt x="40" y="21"/>
                  <a:pt x="40" y="21"/>
                </a:cubicBezTo>
                <a:cubicBezTo>
                  <a:pt x="36" y="21"/>
                  <a:pt x="36" y="21"/>
                  <a:pt x="36" y="21"/>
                </a:cubicBezTo>
                <a:cubicBezTo>
                  <a:pt x="35" y="21"/>
                  <a:pt x="35" y="21"/>
                  <a:pt x="35" y="21"/>
                </a:cubicBezTo>
                <a:cubicBezTo>
                  <a:pt x="35" y="18"/>
                  <a:pt x="35" y="18"/>
                  <a:pt x="35" y="18"/>
                </a:cubicBezTo>
                <a:cubicBezTo>
                  <a:pt x="35" y="16"/>
                  <a:pt x="31" y="15"/>
                  <a:pt x="28" y="15"/>
                </a:cubicBezTo>
                <a:cubicBezTo>
                  <a:pt x="21" y="15"/>
                  <a:pt x="16" y="20"/>
                  <a:pt x="16" y="27"/>
                </a:cubicBezTo>
                <a:cubicBezTo>
                  <a:pt x="16" y="34"/>
                  <a:pt x="21" y="39"/>
                  <a:pt x="28" y="39"/>
                </a:cubicBezTo>
                <a:cubicBezTo>
                  <a:pt x="31" y="39"/>
                  <a:pt x="35" y="38"/>
                  <a:pt x="35" y="36"/>
                </a:cubicBezTo>
                <a:cubicBezTo>
                  <a:pt x="35" y="33"/>
                  <a:pt x="35" y="33"/>
                  <a:pt x="35" y="33"/>
                </a:cubicBezTo>
                <a:cubicBezTo>
                  <a:pt x="35" y="33"/>
                  <a:pt x="36" y="33"/>
                  <a:pt x="36" y="33"/>
                </a:cubicBezTo>
                <a:cubicBezTo>
                  <a:pt x="40" y="33"/>
                  <a:pt x="40" y="33"/>
                  <a:pt x="40" y="33"/>
                </a:cubicBezTo>
                <a:cubicBezTo>
                  <a:pt x="41" y="33"/>
                  <a:pt x="41" y="33"/>
                  <a:pt x="41" y="33"/>
                </a:cubicBezTo>
                <a:lnTo>
                  <a:pt x="41" y="37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Arial"/>
              <a:ea typeface="微软雅黑"/>
              <a:sym typeface="Arial"/>
            </a:endParaRPr>
          </a:p>
        </p:txBody>
      </p:sp>
      <p:sp>
        <p:nvSpPr>
          <p:cNvPr id="17" name="TextBox 40" descr="e7d195523061f1c03a90ee8e42cb24248e56383cd534985688F9F494128731F165EE95AB4B0C0A38076AAEA07667B1565C446FC45FF01DFB0E885BCDBDF3A284F3DB14DA61DD97F0BAB2E6C668FB4931B99D40B68E3E163A3A4B4FF9E05F32600ADA91C98B4F08D1B805A2C545E5A028E2D477D6D81307A6D0037F75070707DD2AC68F0968EA62A7"/>
          <p:cNvSpPr txBox="1"/>
          <p:nvPr/>
        </p:nvSpPr>
        <p:spPr>
          <a:xfrm>
            <a:off x="665071" y="6357630"/>
            <a:ext cx="21755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000" b="0" i="0" u="none" strike="noStrike" kern="1200" cap="none" spc="300" normalizeH="0" baseline="0" noProof="0" dirty="0" err="1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Segoe UI" panose="020B0502040204020203" pitchFamily="34" charset="0"/>
                <a:sym typeface="Arial"/>
              </a:rPr>
              <a:t>company.ALL</a:t>
            </a:r>
            <a:r>
              <a:rPr kumimoji="0" lang="en-US" sz="1000" b="0" i="0" u="none" strike="noStrike" kern="1200" cap="none" spc="30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Segoe UI" panose="020B0502040204020203" pitchFamily="34" charset="0"/>
                <a:sym typeface="Arial"/>
              </a:rPr>
              <a:t> RIGHTS</a:t>
            </a:r>
            <a:endParaRPr kumimoji="0" lang="id-ID" sz="1000" b="0" i="0" u="none" strike="noStrike" kern="1200" cap="none" spc="30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Arial"/>
              <a:ea typeface="微软雅黑"/>
              <a:cs typeface="Segoe UI" panose="020B0502040204020203" pitchFamily="34" charset="0"/>
              <a:sym typeface="Arial"/>
            </a:endParaRPr>
          </a:p>
        </p:txBody>
      </p:sp>
      <p:sp>
        <p:nvSpPr>
          <p:cNvPr id="6" name="e7d195523061f1c0" descr="e7d195523061f1c03a90ee8e42cb24248e56383cd534985688F9F494128731F165EE95AB4B0C0A38076AAEA07667B1565C446FC45FF01DFB0E885BCDBDF3A284F3DB14DA61DD97F0BAB2E6C668FB4931B99D40B68E3E163A3A4B4FF9E05F32600ADA91C98B4F08D1B805A2C545E5A028E2D477D6D81307A6D0037F75070707DD2AC68F0968EA62A7" hidden="1"/>
          <p:cNvSpPr txBox="1"/>
          <p:nvPr/>
        </p:nvSpPr>
        <p:spPr>
          <a:xfrm>
            <a:off x="-355600" y="1803400"/>
            <a:ext cx="268022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sym typeface="Arial"/>
              </a:rPr>
              <a:t>e7d195523061f1c03a90ee8e42cb24248e56383cd534985688F9F494128731F165EE95AB4B0C0A38076AAEA07667B1565C446FC45FF01DFB0E885BCDBDF3A284F3DB14DA61DD97F0BAB2E6C668FB4931B99D40B68E3E163A3A4B4FF9E05F32600ADA91C98B4F08D1B805A2C545E5A028E2D477D6D81307A6D0037F75070707DD2AC68F0968EA62A7</a:t>
            </a:r>
            <a:endParaRPr kumimoji="0" lang="zh-CN" altLang="en-US" sz="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sym typeface="Arial"/>
            </a:endParaRPr>
          </a:p>
        </p:txBody>
      </p:sp>
      <p:sp>
        <p:nvSpPr>
          <p:cNvPr id="19" name="TextBox 28" descr="e7d195523061f1c03a90ee8e42cb24248e56383cd534985688F9F494128731F165EE95AB4B0C0A38076AAEA07667B1565C446FC45FF01DFB0E885BCDBDF3A284F3DB14DA61DD97F0BAB2E6C668FB4931B99D40B68E3E163A3A4B4FF9E05F32600ADA91C98B4F08D1B805A2C545E5A028E2D477D6D81307A6D0037F75070707DD2AC68F0968EA62A7"/>
          <p:cNvSpPr txBox="1"/>
          <p:nvPr/>
        </p:nvSpPr>
        <p:spPr>
          <a:xfrm>
            <a:off x="693628" y="909103"/>
            <a:ext cx="8507522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  <a:sym typeface="Arial"/>
              </a:rPr>
              <a:t>Table Content</a:t>
            </a:r>
          </a:p>
        </p:txBody>
      </p:sp>
      <p:sp>
        <p:nvSpPr>
          <p:cNvPr id="20" name="TextBox 5" descr="e7d195523061f1c03a90ee8e42cb24248e56383cd534985688F9F494128731F165EE95AB4B0C0A38076AAEA07667B1565C446FC45FF01DFB0E885BCDBDF3A284F3DB14DA61DD97F0BAB2E6C668FB4931B99D40B68E3E163A3A4B4FF9E05F32600ADA91C98B4F08D1B805A2C545E5A028E2D477D6D81307A6D0037F75070707DD2AC68F0968EA62A7"/>
          <p:cNvSpPr txBox="1"/>
          <p:nvPr/>
        </p:nvSpPr>
        <p:spPr>
          <a:xfrm>
            <a:off x="805236" y="1983744"/>
            <a:ext cx="4528764" cy="2121149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A46CC"/>
                </a:solidFill>
                <a:effectLst/>
                <a:uLnTx/>
                <a:uFillTx/>
                <a:latin typeface="Arial"/>
                <a:ea typeface="微软雅黑"/>
                <a:sym typeface="Arial"/>
              </a:rPr>
              <a:t>What we Offer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sym typeface="Arial"/>
              </a:rPr>
              <a:t>This is a sample text. insert your desired text here. Again. this is a dummy text. enter your own text here. This is a sample text. insert your desired text here. Again. this is a dummy text. enter your own text here.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微软雅黑"/>
                <a:sym typeface="Arial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49"/>
    </mc:Choice>
    <mc:Fallback xmlns="">
      <p:transition spd="slow" advTm="2049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6acf2d09-da8f-412e-b0ff-a8451a3caa61"/>
  <p:tag name="COMMONDATA" val="eyJoZGlkIjoiODAxMTM5MzFhOWUwODJiZjcwZWJkMjJmM2RlYzNhN2QifQ==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A46CC"/>
      </a:accent1>
      <a:accent2>
        <a:srgbClr val="626CFF"/>
      </a:accent2>
      <a:accent3>
        <a:srgbClr val="7D34FF"/>
      </a:accent3>
      <a:accent4>
        <a:srgbClr val="00C2CA"/>
      </a:accent4>
      <a:accent5>
        <a:srgbClr val="00C49A"/>
      </a:accent5>
      <a:accent6>
        <a:srgbClr val="50EEF6"/>
      </a:accent6>
      <a:hlink>
        <a:srgbClr val="DC426B"/>
      </a:hlink>
      <a:folHlink>
        <a:srgbClr val="954F72"/>
      </a:folHlink>
    </a:clrScheme>
    <a:fontScheme name="创意">
      <a:majorFont>
        <a:latin typeface="Poppins"/>
        <a:ea typeface="Poppins"/>
        <a:cs typeface=""/>
      </a:majorFont>
      <a:minorFont>
        <a:latin typeface="思源黑体 CN Normal"/>
        <a:ea typeface="思源黑体 CN Norm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3461</Words>
  <Application>Microsoft Office PowerPoint</Application>
  <PresentationFormat>宽屏</PresentationFormat>
  <Paragraphs>384</Paragraphs>
  <Slides>33</Slides>
  <Notes>33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33</vt:i4>
      </vt:variant>
    </vt:vector>
  </HeadingPairs>
  <TitlesOfParts>
    <vt:vector size="41" baseType="lpstr">
      <vt:lpstr>Rajdhani</vt:lpstr>
      <vt:lpstr>等线</vt:lpstr>
      <vt:lpstr>思源黑体 CN Normal</vt:lpstr>
      <vt:lpstr>微软雅黑</vt:lpstr>
      <vt:lpstr>Arial</vt:lpstr>
      <vt:lpstr>Poppins</vt:lpstr>
      <vt:lpstr>第一PPT，www.1ppt.com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第一PPT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抽象科技</dc:title>
  <dc:creator>第一PPT</dc:creator>
  <cp:keywords>www.1ppt.com</cp:keywords>
  <dc:description>www.1ppt.com</dc:description>
  <cp:lastModifiedBy>e11037</cp:lastModifiedBy>
  <cp:revision>31</cp:revision>
  <dcterms:created xsi:type="dcterms:W3CDTF">2022-01-10T10:39:00Z</dcterms:created>
  <dcterms:modified xsi:type="dcterms:W3CDTF">2024-04-23T20:04:55Z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4C895BD16E2F498DA8BF73E0957A373F_12</vt:lpwstr>
  </property>
  <property fmtid="{D5CDD505-2E9C-101B-9397-08002B2CF9AE}" pid="3" name="KSOProductBuildVer">
    <vt:lpwstr>2052-12.1.0.15712</vt:lpwstr>
  </property>
</Properties>
</file>