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452" r:id="rId3"/>
    <p:sldId id="453" r:id="rId4"/>
    <p:sldId id="454" r:id="rId5"/>
    <p:sldId id="455" r:id="rId6"/>
    <p:sldId id="456" r:id="rId7"/>
    <p:sldId id="457" r:id="rId8"/>
    <p:sldId id="458" r:id="rId9"/>
    <p:sldId id="459" r:id="rId10"/>
  </p:sldIdLst>
  <p:sldSz cx="11522075" cy="864076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57607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11521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7282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2304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880360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3456432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4032504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4608576" algn="l" defTabSz="1152144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99"/>
    <a:srgbClr val="FF3399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0" autoAdjust="0"/>
    <p:restoredTop sz="95672" autoAdjust="0"/>
  </p:normalViewPr>
  <p:slideViewPr>
    <p:cSldViewPr>
      <p:cViewPr varScale="1">
        <p:scale>
          <a:sx n="73" d="100"/>
          <a:sy n="73" d="100"/>
        </p:scale>
        <p:origin x="1666" y="45"/>
      </p:cViewPr>
      <p:guideLst>
        <p:guide orient="horz" pos="2722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304"/>
    </p:cViewPr>
  </p:sorterViewPr>
  <p:notesViewPr>
    <p:cSldViewPr>
      <p:cViewPr varScale="1">
        <p:scale>
          <a:sx n="72" d="100"/>
          <a:sy n="72" d="100"/>
        </p:scale>
        <p:origin x="333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2024/4/25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2024/4/25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99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51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http://www.1ppt.com/tubiao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1ppt.com/tubiao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4963" y="999071"/>
            <a:ext cx="11583047" cy="676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 userDrawn="1"/>
        </p:nvSpPr>
        <p:spPr bwMode="auto">
          <a:xfrm>
            <a:off x="-10867" y="1009940"/>
            <a:ext cx="11568081" cy="676892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endParaRPr lang="zh-CN" altLang="en-US" sz="1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 userDrawn="1"/>
        </p:nvSpPr>
        <p:spPr bwMode="auto">
          <a:xfrm>
            <a:off x="-8002" y="-18002"/>
            <a:ext cx="11565216" cy="1098098"/>
          </a:xfrm>
          <a:prstGeom prst="rect">
            <a:avLst/>
          </a:prstGeom>
          <a:blipFill dpi="0" rotWithShape="1">
            <a:blip r:embed="rId4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-10002" y="7612673"/>
            <a:ext cx="11578086" cy="102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4176598" y="7994682"/>
            <a:ext cx="7345323" cy="34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3344"/>
            <a:ext cx="990155" cy="9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5942508" y="419131"/>
            <a:ext cx="5569659" cy="470282"/>
          </a:xfrm>
          <a:prstGeom prst="rect">
            <a:avLst/>
          </a:prstGeom>
          <a:noFill/>
        </p:spPr>
        <p:txBody>
          <a:bodyPr wrap="square" lIns="115214" tIns="57607" rIns="115214" bIns="576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1152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300" b="0" spc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www.ie83.com</a:t>
            </a:r>
            <a:endParaRPr lang="zh-CN" altLang="en-US" sz="23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218542" y="7997014"/>
            <a:ext cx="6749215" cy="393338"/>
          </a:xfrm>
          <a:prstGeom prst="rect">
            <a:avLst/>
          </a:prstGeom>
          <a:noFill/>
        </p:spPr>
        <p:txBody>
          <a:bodyPr lIns="115214" tIns="57607" rIns="115214" bIns="57607">
            <a:spAutoFit/>
          </a:bodyPr>
          <a:lstStyle/>
          <a:p>
            <a:pPr>
              <a:defRPr/>
            </a:pPr>
            <a:r>
              <a:rPr lang="en-US" altLang="zh-CN" sz="1800" spc="378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www.ie83.com</a:t>
            </a:r>
            <a:endParaRPr lang="zh-CN" altLang="en-US" sz="1800" spc="378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3510617" y="7903864"/>
            <a:ext cx="508092" cy="512045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115214" tIns="57607" rIns="115214" bIns="57607"/>
          <a:lstStyle/>
          <a:p>
            <a:endParaRPr lang="zh-CN" altLang="en-US" sz="1100"/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3492660" y="18556379"/>
            <a:ext cx="5081165" cy="453634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zh-CN" altLang="en-US" sz="18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8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8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8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en-US" altLang="zh-CN" sz="1800" dirty="0">
                <a:latin typeface="华文细黑" pitchFamily="2" charset="-122"/>
                <a:ea typeface="华文细黑" pitchFamily="2" charset="-122"/>
                <a:hlinkClick r:id="rId7"/>
              </a:rPr>
              <a:t>www.1ppt.com/tubiao/</a:t>
            </a:r>
            <a:r>
              <a:rPr lang="en-US" altLang="zh-CN" sz="1800" dirty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8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 bwMode="auto">
          <a:xfrm>
            <a:off x="-8002" y="-18002"/>
            <a:ext cx="11576085" cy="1098098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-10002" y="7612673"/>
            <a:ext cx="11578086" cy="102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4963" y="999071"/>
            <a:ext cx="11583047" cy="676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4176598" y="7994682"/>
            <a:ext cx="7345323" cy="34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3344"/>
            <a:ext cx="990155" cy="9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5942508" y="419131"/>
            <a:ext cx="5569659" cy="470282"/>
          </a:xfrm>
          <a:prstGeom prst="rect">
            <a:avLst/>
          </a:prstGeom>
          <a:noFill/>
        </p:spPr>
        <p:txBody>
          <a:bodyPr wrap="square" lIns="115214" tIns="57607" rIns="115214" bIns="576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1152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300" b="0" spc="378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www.ie83.com</a:t>
            </a:r>
            <a:endParaRPr lang="zh-CN" altLang="en-US" sz="23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218542" y="7997014"/>
            <a:ext cx="6749215" cy="393338"/>
          </a:xfrm>
          <a:prstGeom prst="rect">
            <a:avLst/>
          </a:prstGeom>
          <a:noFill/>
        </p:spPr>
        <p:txBody>
          <a:bodyPr lIns="115214" tIns="57607" rIns="115214" bIns="57607">
            <a:spAutoFit/>
          </a:bodyPr>
          <a:lstStyle/>
          <a:p>
            <a:pPr>
              <a:defRPr/>
            </a:pPr>
            <a:r>
              <a:rPr lang="en-US" altLang="zh-CN" sz="1800" spc="378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www.ie83.com</a:t>
            </a:r>
            <a:endParaRPr lang="zh-CN" altLang="en-US" sz="1800" spc="378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3510617" y="7903864"/>
            <a:ext cx="508092" cy="512045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115214" tIns="57607" rIns="115214" bIns="57607"/>
          <a:lstStyle/>
          <a:p>
            <a:endParaRPr lang="zh-CN" altLang="en-US" sz="1100"/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3492660" y="10399074"/>
            <a:ext cx="5081165" cy="453634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zh-CN" altLang="en-US" sz="18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8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8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8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r>
              <a:rPr lang="en-US" altLang="zh-CN" sz="1800" dirty="0">
                <a:latin typeface="华文细黑" pitchFamily="2" charset="-122"/>
                <a:ea typeface="华文细黑" pitchFamily="2" charset="-122"/>
                <a:hlinkClick r:id="rId7"/>
              </a:rPr>
              <a:t>www.1ppt.com/tubiao/</a:t>
            </a:r>
            <a:r>
              <a:rPr lang="en-US" altLang="zh-CN" sz="1800" dirty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800" dirty="0"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740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-21737" y="1054219"/>
            <a:ext cx="11568081" cy="6768925"/>
          </a:xfrm>
          <a:prstGeom prst="rect">
            <a:avLst/>
          </a:prstGeom>
          <a:gradFill flip="none" rotWithShape="1">
            <a:gsLst>
              <a:gs pos="0">
                <a:srgbClr val="16355B"/>
              </a:gs>
              <a:gs pos="50000">
                <a:srgbClr val="0A2037"/>
              </a:gs>
              <a:gs pos="100000">
                <a:srgbClr val="000D18"/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72022" algn="l"/>
              </a:tabLst>
            </a:pPr>
            <a:endParaRPr lang="zh-CN" altLang="en-US" sz="1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 bwMode="auto">
          <a:xfrm>
            <a:off x="-8002" y="-18002"/>
            <a:ext cx="11576085" cy="1098098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8" name="图片 11" descr="png素材 (276)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344"/>
            <a:ext cx="990155" cy="99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 userDrawn="1"/>
        </p:nvSpPr>
        <p:spPr bwMode="auto">
          <a:xfrm>
            <a:off x="5942508" y="419131"/>
            <a:ext cx="5569659" cy="470282"/>
          </a:xfrm>
          <a:prstGeom prst="rect">
            <a:avLst/>
          </a:prstGeom>
          <a:noFill/>
        </p:spPr>
        <p:txBody>
          <a:bodyPr wrap="square" lIns="115214" tIns="57607" rIns="115214" bIns="576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1152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300" b="0" spc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www.ie83.com</a:t>
            </a:r>
            <a:endParaRPr lang="zh-CN" altLang="en-US" sz="23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-10002" y="7612673"/>
            <a:ext cx="11578086" cy="1028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flipH="1">
            <a:off x="4176598" y="7994682"/>
            <a:ext cx="7345323" cy="34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 bwMode="auto">
          <a:xfrm>
            <a:off x="4218542" y="7997014"/>
            <a:ext cx="6749215" cy="393338"/>
          </a:xfrm>
          <a:prstGeom prst="rect">
            <a:avLst/>
          </a:prstGeom>
          <a:noFill/>
        </p:spPr>
        <p:txBody>
          <a:bodyPr lIns="115214" tIns="57607" rIns="115214" bIns="57607">
            <a:spAutoFit/>
          </a:bodyPr>
          <a:lstStyle/>
          <a:p>
            <a:pPr>
              <a:defRPr/>
            </a:pPr>
            <a:r>
              <a:rPr lang="en-US" altLang="zh-CN" sz="1800" spc="378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www.ie83.com</a:t>
            </a:r>
            <a:endParaRPr lang="zh-CN" altLang="en-US" sz="1800" spc="378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Freeform 2670"/>
          <p:cNvSpPr>
            <a:spLocks noEditPoints="1"/>
          </p:cNvSpPr>
          <p:nvPr userDrawn="1"/>
        </p:nvSpPr>
        <p:spPr bwMode="auto">
          <a:xfrm>
            <a:off x="3510617" y="7903864"/>
            <a:ext cx="508092" cy="512045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lIns="115214" tIns="57607" rIns="115214" bIns="57607"/>
          <a:lstStyle/>
          <a:p>
            <a:endParaRPr lang="zh-CN" altLang="en-US" sz="1100"/>
          </a:p>
        </p:txBody>
      </p:sp>
    </p:spTree>
    <p:extLst>
      <p:ext uri="{BB962C8B-B14F-4D97-AF65-F5344CB8AC3E}">
        <p14:creationId xmlns:p14="http://schemas.microsoft.com/office/powerpoint/2010/main" val="171700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576104" y="346031"/>
            <a:ext cx="10369868" cy="144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214" tIns="57607" rIns="115214" bIns="5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76104" y="2016179"/>
            <a:ext cx="10369868" cy="570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5214" tIns="57607" rIns="115214" bIns="5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6104" y="8008708"/>
            <a:ext cx="2688484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936709" y="8008708"/>
            <a:ext cx="3648657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57487" y="8008708"/>
            <a:ext cx="2688484" cy="460041"/>
          </a:xfrm>
          <a:prstGeom prst="rect">
            <a:avLst/>
          </a:prstGeom>
        </p:spPr>
        <p:txBody>
          <a:bodyPr vert="horz" lIns="115214" tIns="57607" rIns="115214" bIns="5760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12" r:id="rId2"/>
    <p:sldLayoutId id="214748371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5pPr>
      <a:lvl6pPr marL="576072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6pPr>
      <a:lvl7pPr marL="1152144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7pPr>
      <a:lvl8pPr marL="1728216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8pPr>
      <a:lvl9pPr marL="2304288" algn="ctr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432054" indent="-43205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600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2">
            <a:extLst>
              <a:ext uri="{FF2B5EF4-FFF2-40B4-BE49-F238E27FC236}">
                <a16:creationId xmlns:a16="http://schemas.microsoft.com/office/drawing/2014/main" id="{75652C2D-7BA6-6833-8463-B8BEDECFE53B}"/>
              </a:ext>
            </a:extLst>
          </p:cNvPr>
          <p:cNvGrpSpPr/>
          <p:nvPr/>
        </p:nvGrpSpPr>
        <p:grpSpPr>
          <a:xfrm>
            <a:off x="752399" y="1872109"/>
            <a:ext cx="10409238" cy="4880114"/>
            <a:chOff x="2182888" y="1624088"/>
            <a:chExt cx="20818475" cy="9760227"/>
          </a:xfrm>
        </p:grpSpPr>
        <p:sp>
          <p:nvSpPr>
            <p:cNvPr id="59" name="Right Arrow 1">
              <a:extLst>
                <a:ext uri="{FF2B5EF4-FFF2-40B4-BE49-F238E27FC236}">
                  <a16:creationId xmlns:a16="http://schemas.microsoft.com/office/drawing/2014/main" id="{226068DC-7D15-1569-6EB4-043F13E2E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376" y="5783240"/>
              <a:ext cx="20473987" cy="611386"/>
            </a:xfrm>
            <a:prstGeom prst="rightArrow">
              <a:avLst>
                <a:gd name="adj1" fmla="val 50000"/>
                <a:gd name="adj2" fmla="val 49958"/>
              </a:avLst>
            </a:prstGeom>
            <a:solidFill>
              <a:srgbClr val="9FA5A7">
                <a:lumMod val="40000"/>
                <a:lumOff val="60000"/>
              </a:srgbClr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20C341E6-B820-7E1E-5C2B-1B37543F485B}"/>
                </a:ext>
              </a:extLst>
            </p:cNvPr>
            <p:cNvSpPr/>
            <p:nvPr/>
          </p:nvSpPr>
          <p:spPr bwMode="auto">
            <a:xfrm flipH="1" flipV="1">
              <a:off x="17541949" y="8391699"/>
              <a:ext cx="3740150" cy="307776"/>
            </a:xfrm>
            <a:custGeom>
              <a:avLst/>
              <a:gdLst>
                <a:gd name="T0" fmla="*/ 0 w 3347745"/>
                <a:gd name="T1" fmla="*/ 6873008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61" name="Freeform 8">
              <a:extLst>
                <a:ext uri="{FF2B5EF4-FFF2-40B4-BE49-F238E27FC236}">
                  <a16:creationId xmlns:a16="http://schemas.microsoft.com/office/drawing/2014/main" id="{E68B0CE1-1734-74D4-171B-73FCD6834617}"/>
                </a:ext>
              </a:extLst>
            </p:cNvPr>
            <p:cNvSpPr/>
            <p:nvPr/>
          </p:nvSpPr>
          <p:spPr bwMode="auto">
            <a:xfrm flipH="1">
              <a:off x="17541949" y="3639518"/>
              <a:ext cx="3740150" cy="307776"/>
            </a:xfrm>
            <a:custGeom>
              <a:avLst/>
              <a:gdLst>
                <a:gd name="T0" fmla="*/ 0 w 3347745"/>
                <a:gd name="T1" fmla="*/ 6882649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62" name="TextBox 8">
              <a:extLst>
                <a:ext uri="{FF2B5EF4-FFF2-40B4-BE49-F238E27FC236}">
                  <a16:creationId xmlns:a16="http://schemas.microsoft.com/office/drawing/2014/main" id="{8E1F33BF-B6FE-2526-8F77-BEECAF4E2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6863" y="2889326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63" name="Oval 66">
              <a:extLst>
                <a:ext uri="{FF2B5EF4-FFF2-40B4-BE49-F238E27FC236}">
                  <a16:creationId xmlns:a16="http://schemas.microsoft.com/office/drawing/2014/main" id="{B2AF50CB-2D94-D6FE-B15B-7DBCB9E8F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2563" y="2870574"/>
              <a:ext cx="307976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4" name="Oval 66">
              <a:extLst>
                <a:ext uri="{FF2B5EF4-FFF2-40B4-BE49-F238E27FC236}">
                  <a16:creationId xmlns:a16="http://schemas.microsoft.com/office/drawing/2014/main" id="{78CDF5FA-D51C-13B9-551B-9D55FB2AE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1563" y="5872536"/>
              <a:ext cx="865188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5" name="Oval 66">
              <a:extLst>
                <a:ext uri="{FF2B5EF4-FFF2-40B4-BE49-F238E27FC236}">
                  <a16:creationId xmlns:a16="http://schemas.microsoft.com/office/drawing/2014/main" id="{45410814-B8C0-9E4B-64B4-18804B5F8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6849" y="1637086"/>
              <a:ext cx="792164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6" name="TextBox 46">
              <a:extLst>
                <a:ext uri="{FF2B5EF4-FFF2-40B4-BE49-F238E27FC236}">
                  <a16:creationId xmlns:a16="http://schemas.microsoft.com/office/drawing/2014/main" id="{26EEBD06-C5E2-6001-8722-CCCCFBCE0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47887" y="1624088"/>
              <a:ext cx="2817812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67" name="TextBox 46">
              <a:extLst>
                <a:ext uri="{FF2B5EF4-FFF2-40B4-BE49-F238E27FC236}">
                  <a16:creationId xmlns:a16="http://schemas.microsoft.com/office/drawing/2014/main" id="{1584861B-844C-70A6-A634-10C5BCBA3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9765" y="1652664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1</a:t>
              </a:r>
            </a:p>
          </p:txBody>
        </p:sp>
        <p:sp>
          <p:nvSpPr>
            <p:cNvPr id="68" name="TextBox 8">
              <a:extLst>
                <a:ext uri="{FF2B5EF4-FFF2-40B4-BE49-F238E27FC236}">
                  <a16:creationId xmlns:a16="http://schemas.microsoft.com/office/drawing/2014/main" id="{B4261D6E-6A68-F6D0-3E69-E329545AF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33849" y="4402214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69" name="Oval 66">
              <a:extLst>
                <a:ext uri="{FF2B5EF4-FFF2-40B4-BE49-F238E27FC236}">
                  <a16:creationId xmlns:a16="http://schemas.microsoft.com/office/drawing/2014/main" id="{86AA41A7-7A8F-E5F1-5C92-51955FCF5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9549" y="4382666"/>
              <a:ext cx="307976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0" name="TextBox 46">
              <a:extLst>
                <a:ext uri="{FF2B5EF4-FFF2-40B4-BE49-F238E27FC236}">
                  <a16:creationId xmlns:a16="http://schemas.microsoft.com/office/drawing/2014/main" id="{660E4EC2-0E61-EFD6-EF2E-8C3D699FA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3767" y="5888114"/>
              <a:ext cx="53284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A</a:t>
              </a:r>
            </a:p>
          </p:txBody>
        </p:sp>
        <p:sp>
          <p:nvSpPr>
            <p:cNvPr id="71" name="Oval 66">
              <a:extLst>
                <a:ext uri="{FF2B5EF4-FFF2-40B4-BE49-F238E27FC236}">
                  <a16:creationId xmlns:a16="http://schemas.microsoft.com/office/drawing/2014/main" id="{83F55613-65FE-521F-67AD-BCE7DB1D7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4787" y="10349285"/>
              <a:ext cx="792162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2" name="TextBox 46">
              <a:extLst>
                <a:ext uri="{FF2B5EF4-FFF2-40B4-BE49-F238E27FC236}">
                  <a16:creationId xmlns:a16="http://schemas.microsoft.com/office/drawing/2014/main" id="{6B427D66-B274-8A61-1822-6D10AF6A0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54237" y="10337875"/>
              <a:ext cx="2819400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73" name="TextBox 46">
              <a:extLst>
                <a:ext uri="{FF2B5EF4-FFF2-40B4-BE49-F238E27FC236}">
                  <a16:creationId xmlns:a16="http://schemas.microsoft.com/office/drawing/2014/main" id="{16651B66-CB39-0553-6B1E-E6D1AB6C8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7701" y="10364863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2</a:t>
              </a:r>
            </a:p>
          </p:txBody>
        </p:sp>
        <p:sp>
          <p:nvSpPr>
            <p:cNvPr id="74" name="TextBox 8">
              <a:extLst>
                <a:ext uri="{FF2B5EF4-FFF2-40B4-BE49-F238E27FC236}">
                  <a16:creationId xmlns:a16="http://schemas.microsoft.com/office/drawing/2014/main" id="{F29B3794-5882-54EC-EBF3-1F0C34056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6863" y="8513837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5" name="Oval 66">
              <a:extLst>
                <a:ext uri="{FF2B5EF4-FFF2-40B4-BE49-F238E27FC236}">
                  <a16:creationId xmlns:a16="http://schemas.microsoft.com/office/drawing/2014/main" id="{FF640D0B-9F73-7E4D-D0CB-ABD7E5BEA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2237" y="9153103"/>
              <a:ext cx="309562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6" name="TextBox 8">
              <a:extLst>
                <a:ext uri="{FF2B5EF4-FFF2-40B4-BE49-F238E27FC236}">
                  <a16:creationId xmlns:a16="http://schemas.microsoft.com/office/drawing/2014/main" id="{4A431458-CE52-5B2F-C706-15B1B458C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33849" y="7000949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7" name="Oval 66">
              <a:extLst>
                <a:ext uri="{FF2B5EF4-FFF2-40B4-BE49-F238E27FC236}">
                  <a16:creationId xmlns:a16="http://schemas.microsoft.com/office/drawing/2014/main" id="{9C63B4BB-0585-74F3-A818-DAF0A098D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21599" y="7641009"/>
              <a:ext cx="309564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32A0E5FA-19B6-5034-54ED-DDE3C9C6DBCA}"/>
                </a:ext>
              </a:extLst>
            </p:cNvPr>
            <p:cNvSpPr/>
            <p:nvPr/>
          </p:nvSpPr>
          <p:spPr bwMode="auto">
            <a:xfrm flipH="1" flipV="1">
              <a:off x="11509450" y="8391699"/>
              <a:ext cx="3740150" cy="307776"/>
            </a:xfrm>
            <a:custGeom>
              <a:avLst/>
              <a:gdLst>
                <a:gd name="T0" fmla="*/ 0 w 3347745"/>
                <a:gd name="T1" fmla="*/ 6873008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C5F60601-20D3-1CCB-EE22-4C774B755509}"/>
                </a:ext>
              </a:extLst>
            </p:cNvPr>
            <p:cNvSpPr/>
            <p:nvPr/>
          </p:nvSpPr>
          <p:spPr bwMode="auto">
            <a:xfrm flipH="1">
              <a:off x="11509450" y="3639518"/>
              <a:ext cx="3740150" cy="307776"/>
            </a:xfrm>
            <a:custGeom>
              <a:avLst/>
              <a:gdLst>
                <a:gd name="T0" fmla="*/ 0 w 3347745"/>
                <a:gd name="T1" fmla="*/ 6882649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80" name="TextBox 8">
              <a:extLst>
                <a:ext uri="{FF2B5EF4-FFF2-40B4-BE49-F238E27FC236}">
                  <a16:creationId xmlns:a16="http://schemas.microsoft.com/office/drawing/2014/main" id="{C59AA0F5-BDBC-A38E-C459-D1CD921BD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4364" y="2889326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81" name="Oval 66">
              <a:extLst>
                <a:ext uri="{FF2B5EF4-FFF2-40B4-BE49-F238E27FC236}">
                  <a16:creationId xmlns:a16="http://schemas.microsoft.com/office/drawing/2014/main" id="{3249E4DE-A1F8-5878-2E62-FE11E96566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0063" y="2870574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2" name="Oval 66">
              <a:extLst>
                <a:ext uri="{FF2B5EF4-FFF2-40B4-BE49-F238E27FC236}">
                  <a16:creationId xmlns:a16="http://schemas.microsoft.com/office/drawing/2014/main" id="{C2DAA4F1-3D3E-D3AB-3D89-B07B7C938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9063" y="5872536"/>
              <a:ext cx="865188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3" name="Oval 66">
              <a:extLst>
                <a:ext uri="{FF2B5EF4-FFF2-40B4-BE49-F238E27FC236}">
                  <a16:creationId xmlns:a16="http://schemas.microsoft.com/office/drawing/2014/main" id="{1D5DC35A-8FD0-86AE-DEB7-355A04A3A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4350" y="1637086"/>
              <a:ext cx="792164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4" name="TextBox 46">
              <a:extLst>
                <a:ext uri="{FF2B5EF4-FFF2-40B4-BE49-F238E27FC236}">
                  <a16:creationId xmlns:a16="http://schemas.microsoft.com/office/drawing/2014/main" id="{5545C695-2386-9F5C-971A-946CB7337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5388" y="1624088"/>
              <a:ext cx="2817812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85" name="TextBox 46">
              <a:extLst>
                <a:ext uri="{FF2B5EF4-FFF2-40B4-BE49-F238E27FC236}">
                  <a16:creationId xmlns:a16="http://schemas.microsoft.com/office/drawing/2014/main" id="{2B6F82E4-2DF5-94A2-3FAC-C2FA25AAA9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77266" y="1652664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3</a:t>
              </a:r>
            </a:p>
          </p:txBody>
        </p:sp>
        <p:sp>
          <p:nvSpPr>
            <p:cNvPr id="86" name="TextBox 8">
              <a:extLst>
                <a:ext uri="{FF2B5EF4-FFF2-40B4-BE49-F238E27FC236}">
                  <a16:creationId xmlns:a16="http://schemas.microsoft.com/office/drawing/2014/main" id="{EEA72279-D482-12B1-F1E5-B8BCBF260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1350" y="4402214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87" name="Oval 66">
              <a:extLst>
                <a:ext uri="{FF2B5EF4-FFF2-40B4-BE49-F238E27FC236}">
                  <a16:creationId xmlns:a16="http://schemas.microsoft.com/office/drawing/2014/main" id="{2AA9B6C8-1492-2CEC-664B-4A71F3F47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7049" y="4382666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8" name="TextBox 46">
              <a:extLst>
                <a:ext uri="{FF2B5EF4-FFF2-40B4-BE49-F238E27FC236}">
                  <a16:creationId xmlns:a16="http://schemas.microsoft.com/office/drawing/2014/main" id="{8A6AFE60-86F0-3FAF-E51A-574240CE41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19667" y="5888114"/>
              <a:ext cx="536044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B</a:t>
              </a:r>
            </a:p>
          </p:txBody>
        </p:sp>
        <p:sp>
          <p:nvSpPr>
            <p:cNvPr id="89" name="Oval 66">
              <a:extLst>
                <a:ext uri="{FF2B5EF4-FFF2-40B4-BE49-F238E27FC236}">
                  <a16:creationId xmlns:a16="http://schemas.microsoft.com/office/drawing/2014/main" id="{124AA912-C2F5-623A-7341-E5F84903D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2288" y="10349285"/>
              <a:ext cx="792162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0" name="TextBox 46">
              <a:extLst>
                <a:ext uri="{FF2B5EF4-FFF2-40B4-BE49-F238E27FC236}">
                  <a16:creationId xmlns:a16="http://schemas.microsoft.com/office/drawing/2014/main" id="{36BF46E1-0FFF-1AA8-460E-AF8430A6C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1738" y="10337875"/>
              <a:ext cx="2819400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91" name="TextBox 46">
              <a:extLst>
                <a:ext uri="{FF2B5EF4-FFF2-40B4-BE49-F238E27FC236}">
                  <a16:creationId xmlns:a16="http://schemas.microsoft.com/office/drawing/2014/main" id="{B003B004-A12E-86D5-4D82-F9D2E4939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202" y="10364863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4</a:t>
              </a:r>
            </a:p>
          </p:txBody>
        </p:sp>
        <p:sp>
          <p:nvSpPr>
            <p:cNvPr id="92" name="TextBox 8">
              <a:extLst>
                <a:ext uri="{FF2B5EF4-FFF2-40B4-BE49-F238E27FC236}">
                  <a16:creationId xmlns:a16="http://schemas.microsoft.com/office/drawing/2014/main" id="{87870E49-5C59-A4F2-B5B2-4424CD10C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4364" y="8513837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93" name="Oval 66">
              <a:extLst>
                <a:ext uri="{FF2B5EF4-FFF2-40B4-BE49-F238E27FC236}">
                  <a16:creationId xmlns:a16="http://schemas.microsoft.com/office/drawing/2014/main" id="{0D996272-6598-315B-F0B5-6C0CD3F5B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726" y="9153103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4" name="TextBox 8">
              <a:extLst>
                <a:ext uri="{FF2B5EF4-FFF2-40B4-BE49-F238E27FC236}">
                  <a16:creationId xmlns:a16="http://schemas.microsoft.com/office/drawing/2014/main" id="{559690CE-8BBA-3712-8B89-AFC071AEF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1350" y="7000949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95" name="Oval 66">
              <a:extLst>
                <a:ext uri="{FF2B5EF4-FFF2-40B4-BE49-F238E27FC236}">
                  <a16:creationId xmlns:a16="http://schemas.microsoft.com/office/drawing/2014/main" id="{D5089024-C142-25E1-2E7E-D48BD6D60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1963" y="7641009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F592270B-5033-1BBE-CC37-025F835E6390}"/>
                </a:ext>
              </a:extLst>
            </p:cNvPr>
            <p:cNvSpPr/>
            <p:nvPr/>
          </p:nvSpPr>
          <p:spPr bwMode="auto">
            <a:xfrm flipH="1" flipV="1">
              <a:off x="5476950" y="8391699"/>
              <a:ext cx="3740150" cy="307776"/>
            </a:xfrm>
            <a:custGeom>
              <a:avLst/>
              <a:gdLst>
                <a:gd name="T0" fmla="*/ 0 w 3347745"/>
                <a:gd name="T1" fmla="*/ 6873008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34142362-958E-A6CD-4BE2-ED365C4629C9}"/>
                </a:ext>
              </a:extLst>
            </p:cNvPr>
            <p:cNvSpPr/>
            <p:nvPr/>
          </p:nvSpPr>
          <p:spPr bwMode="auto">
            <a:xfrm flipH="1">
              <a:off x="5476950" y="3639518"/>
              <a:ext cx="3740150" cy="307776"/>
            </a:xfrm>
            <a:custGeom>
              <a:avLst/>
              <a:gdLst>
                <a:gd name="T0" fmla="*/ 0 w 3347745"/>
                <a:gd name="T1" fmla="*/ 6882649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8" name="TextBox 8">
              <a:extLst>
                <a:ext uri="{FF2B5EF4-FFF2-40B4-BE49-F238E27FC236}">
                  <a16:creationId xmlns:a16="http://schemas.microsoft.com/office/drawing/2014/main" id="{EDFC375A-89BC-BAD3-7E2E-F4A00F7BB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1864" y="2889326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99" name="Oval 66">
              <a:extLst>
                <a:ext uri="{FF2B5EF4-FFF2-40B4-BE49-F238E27FC236}">
                  <a16:creationId xmlns:a16="http://schemas.microsoft.com/office/drawing/2014/main" id="{642BAA21-2968-FB3D-F4EF-68F61F91C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7564" y="2870574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0" name="Oval 66">
              <a:extLst>
                <a:ext uri="{FF2B5EF4-FFF2-40B4-BE49-F238E27FC236}">
                  <a16:creationId xmlns:a16="http://schemas.microsoft.com/office/drawing/2014/main" id="{2E4C6D00-66F9-E418-84C7-B505DA56B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8150" y="5872536"/>
              <a:ext cx="863600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1" name="Oval 66">
              <a:extLst>
                <a:ext uri="{FF2B5EF4-FFF2-40B4-BE49-F238E27FC236}">
                  <a16:creationId xmlns:a16="http://schemas.microsoft.com/office/drawing/2014/main" id="{5308F1F8-F13D-1F10-8EAF-AD085029B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850" y="1637086"/>
              <a:ext cx="792164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2" name="TextBox 46">
              <a:extLst>
                <a:ext uri="{FF2B5EF4-FFF2-40B4-BE49-F238E27FC236}">
                  <a16:creationId xmlns:a16="http://schemas.microsoft.com/office/drawing/2014/main" id="{5BF9A33B-D568-5A94-D87D-D43A9E4EB5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2888" y="1624088"/>
              <a:ext cx="2817812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03" name="TextBox 46">
              <a:extLst>
                <a:ext uri="{FF2B5EF4-FFF2-40B4-BE49-F238E27FC236}">
                  <a16:creationId xmlns:a16="http://schemas.microsoft.com/office/drawing/2014/main" id="{543E3A1E-4EE2-1B6D-B1B3-63388082C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4766" y="1652664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5</a:t>
              </a:r>
            </a:p>
          </p:txBody>
        </p:sp>
        <p:sp>
          <p:nvSpPr>
            <p:cNvPr id="104" name="TextBox 8">
              <a:extLst>
                <a:ext uri="{FF2B5EF4-FFF2-40B4-BE49-F238E27FC236}">
                  <a16:creationId xmlns:a16="http://schemas.microsoft.com/office/drawing/2014/main" id="{FB850A2E-B63B-EFFF-6A48-CDFC643CF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8850" y="4402214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105" name="Oval 66">
              <a:extLst>
                <a:ext uri="{FF2B5EF4-FFF2-40B4-BE49-F238E27FC236}">
                  <a16:creationId xmlns:a16="http://schemas.microsoft.com/office/drawing/2014/main" id="{4BD839BB-450B-F5C0-2BE7-0EC957A1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4550" y="4382666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6" name="TextBox 46">
              <a:extLst>
                <a:ext uri="{FF2B5EF4-FFF2-40B4-BE49-F238E27FC236}">
                  <a16:creationId xmlns:a16="http://schemas.microsoft.com/office/drawing/2014/main" id="{8050D96F-1D9A-C569-61B1-458ABF635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9562" y="5888114"/>
              <a:ext cx="53284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</a:t>
              </a:r>
            </a:p>
          </p:txBody>
        </p:sp>
        <p:sp>
          <p:nvSpPr>
            <p:cNvPr id="107" name="Oval 66">
              <a:extLst>
                <a:ext uri="{FF2B5EF4-FFF2-40B4-BE49-F238E27FC236}">
                  <a16:creationId xmlns:a16="http://schemas.microsoft.com/office/drawing/2014/main" id="{C6FA7771-0C25-0C12-5300-A48775028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88" y="10349285"/>
              <a:ext cx="792162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8" name="TextBox 46">
              <a:extLst>
                <a:ext uri="{FF2B5EF4-FFF2-40B4-BE49-F238E27FC236}">
                  <a16:creationId xmlns:a16="http://schemas.microsoft.com/office/drawing/2014/main" id="{0EA4E061-B43E-3B77-1328-E23FE9F4E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0826" y="10337875"/>
              <a:ext cx="2817814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09" name="TextBox 46">
              <a:extLst>
                <a:ext uri="{FF2B5EF4-FFF2-40B4-BE49-F238E27FC236}">
                  <a16:creationId xmlns:a16="http://schemas.microsoft.com/office/drawing/2014/main" id="{3A937FB3-9E39-8539-68C2-460EABC4F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2702" y="10364863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6</a:t>
              </a:r>
            </a:p>
          </p:txBody>
        </p:sp>
        <p:sp>
          <p:nvSpPr>
            <p:cNvPr id="110" name="TextBox 8">
              <a:extLst>
                <a:ext uri="{FF2B5EF4-FFF2-40B4-BE49-F238E27FC236}">
                  <a16:creationId xmlns:a16="http://schemas.microsoft.com/office/drawing/2014/main" id="{4FDD7773-D6DB-EDCE-8A42-7488BCB46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1864" y="8513837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111" name="Oval 66">
              <a:extLst>
                <a:ext uri="{FF2B5EF4-FFF2-40B4-BE49-F238E27FC236}">
                  <a16:creationId xmlns:a16="http://schemas.microsoft.com/office/drawing/2014/main" id="{A8D687E9-769B-F6FE-FCC8-B6EE6D3D4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064" y="9153103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2" name="TextBox 8">
              <a:extLst>
                <a:ext uri="{FF2B5EF4-FFF2-40B4-BE49-F238E27FC236}">
                  <a16:creationId xmlns:a16="http://schemas.microsoft.com/office/drawing/2014/main" id="{D19BA17F-A31D-231B-019B-CF5DBE0B7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8850" y="7000949"/>
              <a:ext cx="3494088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113" name="Oval 66">
              <a:extLst>
                <a:ext uri="{FF2B5EF4-FFF2-40B4-BE49-F238E27FC236}">
                  <a16:creationId xmlns:a16="http://schemas.microsoft.com/office/drawing/2014/main" id="{014813FC-4FC5-EE5C-915C-16E2C27AC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5650" y="7641009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63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Группа 1">
            <a:extLst>
              <a:ext uri="{FF2B5EF4-FFF2-40B4-BE49-F238E27FC236}">
                <a16:creationId xmlns:a16="http://schemas.microsoft.com/office/drawing/2014/main" id="{86C4F6DA-6E80-3E1E-A8FF-3C293035C773}"/>
              </a:ext>
            </a:extLst>
          </p:cNvPr>
          <p:cNvGrpSpPr/>
          <p:nvPr/>
        </p:nvGrpSpPr>
        <p:grpSpPr>
          <a:xfrm>
            <a:off x="360437" y="1959966"/>
            <a:ext cx="10805282" cy="4664671"/>
            <a:chOff x="1390800" y="1624088"/>
            <a:chExt cx="21610563" cy="9329341"/>
          </a:xfrm>
        </p:grpSpPr>
        <p:grpSp>
          <p:nvGrpSpPr>
            <p:cNvPr id="86" name="Группа 7">
              <a:extLst>
                <a:ext uri="{FF2B5EF4-FFF2-40B4-BE49-F238E27FC236}">
                  <a16:creationId xmlns:a16="http://schemas.microsoft.com/office/drawing/2014/main" id="{0E195A59-9F85-BB28-8A68-CFF653051075}"/>
                </a:ext>
              </a:extLst>
            </p:cNvPr>
            <p:cNvGrpSpPr/>
            <p:nvPr/>
          </p:nvGrpSpPr>
          <p:grpSpPr>
            <a:xfrm>
              <a:off x="14697150" y="2538488"/>
              <a:ext cx="5332413" cy="6804849"/>
              <a:chOff x="14697150" y="2538488"/>
              <a:chExt cx="5332413" cy="6804849"/>
            </a:xfrm>
          </p:grpSpPr>
          <p:grpSp>
            <p:nvGrpSpPr>
              <p:cNvPr id="156" name="Группа 6">
                <a:extLst>
                  <a:ext uri="{FF2B5EF4-FFF2-40B4-BE49-F238E27FC236}">
                    <a16:creationId xmlns:a16="http://schemas.microsoft.com/office/drawing/2014/main" id="{4CFEEA43-F209-F94D-68E9-5BD936880C9A}"/>
                  </a:ext>
                </a:extLst>
              </p:cNvPr>
              <p:cNvGrpSpPr/>
              <p:nvPr/>
            </p:nvGrpSpPr>
            <p:grpSpPr>
              <a:xfrm>
                <a:off x="14697150" y="2538488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66" name="Прямая соединительная линия 3">
                  <a:extLst>
                    <a:ext uri="{FF2B5EF4-FFF2-40B4-BE49-F238E27FC236}">
                      <a16:creationId xmlns:a16="http://schemas.microsoft.com/office/drawing/2014/main" id="{D9DD2594-1B65-86E0-C907-79BD4E3C718D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7" name="TextBox 46">
                  <a:extLst>
                    <a:ext uri="{FF2B5EF4-FFF2-40B4-BE49-F238E27FC236}">
                      <a16:creationId xmlns:a16="http://schemas.microsoft.com/office/drawing/2014/main" id="{23362E3B-33B7-1425-F3BE-FDE69653A5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57" name="Группа 89">
                <a:extLst>
                  <a:ext uri="{FF2B5EF4-FFF2-40B4-BE49-F238E27FC236}">
                    <a16:creationId xmlns:a16="http://schemas.microsoft.com/office/drawing/2014/main" id="{1C978C60-0E97-D037-2012-620C55903490}"/>
                  </a:ext>
                </a:extLst>
              </p:cNvPr>
              <p:cNvGrpSpPr/>
              <p:nvPr/>
            </p:nvGrpSpPr>
            <p:grpSpPr>
              <a:xfrm>
                <a:off x="15916350" y="4062488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64" name="Прямая соединительная линия 90">
                  <a:extLst>
                    <a:ext uri="{FF2B5EF4-FFF2-40B4-BE49-F238E27FC236}">
                      <a16:creationId xmlns:a16="http://schemas.microsoft.com/office/drawing/2014/main" id="{E2E4A368-D2F0-5B23-D324-04455B3E2C4F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5" name="TextBox 46">
                  <a:extLst>
                    <a:ext uri="{FF2B5EF4-FFF2-40B4-BE49-F238E27FC236}">
                      <a16:creationId xmlns:a16="http://schemas.microsoft.com/office/drawing/2014/main" id="{03ECD9FE-51D3-232F-F0C2-09B3DA64C7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58" name="Группа 92">
                <a:extLst>
                  <a:ext uri="{FF2B5EF4-FFF2-40B4-BE49-F238E27FC236}">
                    <a16:creationId xmlns:a16="http://schemas.microsoft.com/office/drawing/2014/main" id="{9C2FB43F-68C0-B557-68DC-4D61E2AD4F6D}"/>
                  </a:ext>
                </a:extLst>
              </p:cNvPr>
              <p:cNvGrpSpPr/>
              <p:nvPr/>
            </p:nvGrpSpPr>
            <p:grpSpPr>
              <a:xfrm>
                <a:off x="14697150" y="8782889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62" name="Прямая соединительная линия 93">
                  <a:extLst>
                    <a:ext uri="{FF2B5EF4-FFF2-40B4-BE49-F238E27FC236}">
                      <a16:creationId xmlns:a16="http://schemas.microsoft.com/office/drawing/2014/main" id="{27385AEA-FD6C-71EC-788C-8145E61CC591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3" name="TextBox 46">
                  <a:extLst>
                    <a:ext uri="{FF2B5EF4-FFF2-40B4-BE49-F238E27FC236}">
                      <a16:creationId xmlns:a16="http://schemas.microsoft.com/office/drawing/2014/main" id="{8D45C15B-39B4-127A-3144-85F83AD2F7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59" name="Группа 95">
                <a:extLst>
                  <a:ext uri="{FF2B5EF4-FFF2-40B4-BE49-F238E27FC236}">
                    <a16:creationId xmlns:a16="http://schemas.microsoft.com/office/drawing/2014/main" id="{9FDA6C73-6A72-B01B-705D-FA308063EDEA}"/>
                  </a:ext>
                </a:extLst>
              </p:cNvPr>
              <p:cNvGrpSpPr/>
              <p:nvPr/>
            </p:nvGrpSpPr>
            <p:grpSpPr>
              <a:xfrm>
                <a:off x="15916350" y="7289569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60" name="Прямая соединительная линия 96">
                  <a:extLst>
                    <a:ext uri="{FF2B5EF4-FFF2-40B4-BE49-F238E27FC236}">
                      <a16:creationId xmlns:a16="http://schemas.microsoft.com/office/drawing/2014/main" id="{F0A8F488-A06B-4D39-EAE0-E5AD441F9F01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1" name="TextBox 46">
                  <a:extLst>
                    <a:ext uri="{FF2B5EF4-FFF2-40B4-BE49-F238E27FC236}">
                      <a16:creationId xmlns:a16="http://schemas.microsoft.com/office/drawing/2014/main" id="{893B75C6-697F-66E2-A3D5-C554F19A0A5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</p:grpSp>
        <p:grpSp>
          <p:nvGrpSpPr>
            <p:cNvPr id="87" name="Группа 98">
              <a:extLst>
                <a:ext uri="{FF2B5EF4-FFF2-40B4-BE49-F238E27FC236}">
                  <a16:creationId xmlns:a16="http://schemas.microsoft.com/office/drawing/2014/main" id="{913B2BF8-D2E6-4D2C-BCD1-64926B34142B}"/>
                </a:ext>
              </a:extLst>
            </p:cNvPr>
            <p:cNvGrpSpPr/>
            <p:nvPr/>
          </p:nvGrpSpPr>
          <p:grpSpPr>
            <a:xfrm>
              <a:off x="8653537" y="2538488"/>
              <a:ext cx="5332413" cy="6804849"/>
              <a:chOff x="14697150" y="2538488"/>
              <a:chExt cx="5332413" cy="6804849"/>
            </a:xfrm>
          </p:grpSpPr>
          <p:grpSp>
            <p:nvGrpSpPr>
              <p:cNvPr id="144" name="Группа 99">
                <a:extLst>
                  <a:ext uri="{FF2B5EF4-FFF2-40B4-BE49-F238E27FC236}">
                    <a16:creationId xmlns:a16="http://schemas.microsoft.com/office/drawing/2014/main" id="{E1AE9E98-B378-6D94-634C-7934FA26E348}"/>
                  </a:ext>
                </a:extLst>
              </p:cNvPr>
              <p:cNvGrpSpPr/>
              <p:nvPr/>
            </p:nvGrpSpPr>
            <p:grpSpPr>
              <a:xfrm>
                <a:off x="14697150" y="2538488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54" name="Прямая соединительная линия 109">
                  <a:extLst>
                    <a:ext uri="{FF2B5EF4-FFF2-40B4-BE49-F238E27FC236}">
                      <a16:creationId xmlns:a16="http://schemas.microsoft.com/office/drawing/2014/main" id="{59007636-8954-E756-C9C1-2CD207E8EF01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5" name="TextBox 46">
                  <a:extLst>
                    <a:ext uri="{FF2B5EF4-FFF2-40B4-BE49-F238E27FC236}">
                      <a16:creationId xmlns:a16="http://schemas.microsoft.com/office/drawing/2014/main" id="{287DD0AD-3A98-AAA0-9D0B-2873252560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45" name="Группа 100">
                <a:extLst>
                  <a:ext uri="{FF2B5EF4-FFF2-40B4-BE49-F238E27FC236}">
                    <a16:creationId xmlns:a16="http://schemas.microsoft.com/office/drawing/2014/main" id="{56C65DD4-B45D-FE3C-6421-E1E52511A341}"/>
                  </a:ext>
                </a:extLst>
              </p:cNvPr>
              <p:cNvGrpSpPr/>
              <p:nvPr/>
            </p:nvGrpSpPr>
            <p:grpSpPr>
              <a:xfrm>
                <a:off x="15916350" y="4062488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52" name="Прямая соединительная линия 107">
                  <a:extLst>
                    <a:ext uri="{FF2B5EF4-FFF2-40B4-BE49-F238E27FC236}">
                      <a16:creationId xmlns:a16="http://schemas.microsoft.com/office/drawing/2014/main" id="{8CC09780-A00F-EABA-785F-D0E9835D5C1F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3" name="TextBox 46">
                  <a:extLst>
                    <a:ext uri="{FF2B5EF4-FFF2-40B4-BE49-F238E27FC236}">
                      <a16:creationId xmlns:a16="http://schemas.microsoft.com/office/drawing/2014/main" id="{863FA2FB-B0A4-6552-CA40-4A5AF241A3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46" name="Группа 101">
                <a:extLst>
                  <a:ext uri="{FF2B5EF4-FFF2-40B4-BE49-F238E27FC236}">
                    <a16:creationId xmlns:a16="http://schemas.microsoft.com/office/drawing/2014/main" id="{C65714BE-097F-4266-8915-9A7E1534D4AF}"/>
                  </a:ext>
                </a:extLst>
              </p:cNvPr>
              <p:cNvGrpSpPr/>
              <p:nvPr/>
            </p:nvGrpSpPr>
            <p:grpSpPr>
              <a:xfrm>
                <a:off x="14697150" y="8782889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50" name="Прямая соединительная линия 105">
                  <a:extLst>
                    <a:ext uri="{FF2B5EF4-FFF2-40B4-BE49-F238E27FC236}">
                      <a16:creationId xmlns:a16="http://schemas.microsoft.com/office/drawing/2014/main" id="{F41328FC-B6BE-A8D9-5E4D-F62E89B2E3E7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1" name="TextBox 46">
                  <a:extLst>
                    <a:ext uri="{FF2B5EF4-FFF2-40B4-BE49-F238E27FC236}">
                      <a16:creationId xmlns:a16="http://schemas.microsoft.com/office/drawing/2014/main" id="{0217969C-7202-F3AC-0C08-6A02E08C3A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47" name="Группа 102">
                <a:extLst>
                  <a:ext uri="{FF2B5EF4-FFF2-40B4-BE49-F238E27FC236}">
                    <a16:creationId xmlns:a16="http://schemas.microsoft.com/office/drawing/2014/main" id="{E5E7AE4B-2D2B-8D81-5C13-A0EF4726EA82}"/>
                  </a:ext>
                </a:extLst>
              </p:cNvPr>
              <p:cNvGrpSpPr/>
              <p:nvPr/>
            </p:nvGrpSpPr>
            <p:grpSpPr>
              <a:xfrm>
                <a:off x="15916350" y="7289569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48" name="Прямая соединительная линия 103">
                  <a:extLst>
                    <a:ext uri="{FF2B5EF4-FFF2-40B4-BE49-F238E27FC236}">
                      <a16:creationId xmlns:a16="http://schemas.microsoft.com/office/drawing/2014/main" id="{311D505D-18DE-27E1-F3C0-00C49E5DE39A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9" name="TextBox 46">
                  <a:extLst>
                    <a:ext uri="{FF2B5EF4-FFF2-40B4-BE49-F238E27FC236}">
                      <a16:creationId xmlns:a16="http://schemas.microsoft.com/office/drawing/2014/main" id="{F0090EB3-3BBB-3794-8B03-E0C55802D7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</p:grpSp>
        <p:grpSp>
          <p:nvGrpSpPr>
            <p:cNvPr id="88" name="Группа 111">
              <a:extLst>
                <a:ext uri="{FF2B5EF4-FFF2-40B4-BE49-F238E27FC236}">
                  <a16:creationId xmlns:a16="http://schemas.microsoft.com/office/drawing/2014/main" id="{200278BE-E41D-7740-590C-FD6D8185B13F}"/>
                </a:ext>
              </a:extLst>
            </p:cNvPr>
            <p:cNvGrpSpPr/>
            <p:nvPr/>
          </p:nvGrpSpPr>
          <p:grpSpPr>
            <a:xfrm>
              <a:off x="2608337" y="2538488"/>
              <a:ext cx="5332413" cy="6804849"/>
              <a:chOff x="14697150" y="2538488"/>
              <a:chExt cx="5332413" cy="6804849"/>
            </a:xfrm>
          </p:grpSpPr>
          <p:grpSp>
            <p:nvGrpSpPr>
              <p:cNvPr id="132" name="Группа 112">
                <a:extLst>
                  <a:ext uri="{FF2B5EF4-FFF2-40B4-BE49-F238E27FC236}">
                    <a16:creationId xmlns:a16="http://schemas.microsoft.com/office/drawing/2014/main" id="{AF83C0C1-F351-5B9E-CE08-D54A1288DEEF}"/>
                  </a:ext>
                </a:extLst>
              </p:cNvPr>
              <p:cNvGrpSpPr/>
              <p:nvPr/>
            </p:nvGrpSpPr>
            <p:grpSpPr>
              <a:xfrm>
                <a:off x="14697150" y="2538488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42" name="Прямая соединительная линия 122">
                  <a:extLst>
                    <a:ext uri="{FF2B5EF4-FFF2-40B4-BE49-F238E27FC236}">
                      <a16:creationId xmlns:a16="http://schemas.microsoft.com/office/drawing/2014/main" id="{7A053221-2FCD-9EB2-9D7C-E160696F839E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3" name="TextBox 46">
                  <a:extLst>
                    <a:ext uri="{FF2B5EF4-FFF2-40B4-BE49-F238E27FC236}">
                      <a16:creationId xmlns:a16="http://schemas.microsoft.com/office/drawing/2014/main" id="{5B1FE280-CA18-6969-44DA-A418ABE34A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33" name="Группа 113">
                <a:extLst>
                  <a:ext uri="{FF2B5EF4-FFF2-40B4-BE49-F238E27FC236}">
                    <a16:creationId xmlns:a16="http://schemas.microsoft.com/office/drawing/2014/main" id="{863C85FC-0AF2-17D6-79DA-391ECEA1B5BF}"/>
                  </a:ext>
                </a:extLst>
              </p:cNvPr>
              <p:cNvGrpSpPr/>
              <p:nvPr/>
            </p:nvGrpSpPr>
            <p:grpSpPr>
              <a:xfrm>
                <a:off x="15916350" y="4062488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40" name="Прямая соединительная линия 120">
                  <a:extLst>
                    <a:ext uri="{FF2B5EF4-FFF2-40B4-BE49-F238E27FC236}">
                      <a16:creationId xmlns:a16="http://schemas.microsoft.com/office/drawing/2014/main" id="{6F72850E-F666-79C7-37B8-6664D007BD6D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1" name="TextBox 46">
                  <a:extLst>
                    <a:ext uri="{FF2B5EF4-FFF2-40B4-BE49-F238E27FC236}">
                      <a16:creationId xmlns:a16="http://schemas.microsoft.com/office/drawing/2014/main" id="{58903EAA-B24F-7F43-5818-DE9F075532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34" name="Группа 114">
                <a:extLst>
                  <a:ext uri="{FF2B5EF4-FFF2-40B4-BE49-F238E27FC236}">
                    <a16:creationId xmlns:a16="http://schemas.microsoft.com/office/drawing/2014/main" id="{C2E26EEE-418B-5CFE-DECA-717D460C9EFE}"/>
                  </a:ext>
                </a:extLst>
              </p:cNvPr>
              <p:cNvGrpSpPr/>
              <p:nvPr/>
            </p:nvGrpSpPr>
            <p:grpSpPr>
              <a:xfrm>
                <a:off x="14697150" y="8782889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38" name="Прямая соединительная линия 118">
                  <a:extLst>
                    <a:ext uri="{FF2B5EF4-FFF2-40B4-BE49-F238E27FC236}">
                      <a16:creationId xmlns:a16="http://schemas.microsoft.com/office/drawing/2014/main" id="{98D45344-EE13-4CBD-7F32-DFA019149026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9" name="TextBox 46">
                  <a:extLst>
                    <a:ext uri="{FF2B5EF4-FFF2-40B4-BE49-F238E27FC236}">
                      <a16:creationId xmlns:a16="http://schemas.microsoft.com/office/drawing/2014/main" id="{BCB8CFB9-5143-CF9C-FE55-46B172F787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grpSp>
            <p:nvGrpSpPr>
              <p:cNvPr id="135" name="Группа 115">
                <a:extLst>
                  <a:ext uri="{FF2B5EF4-FFF2-40B4-BE49-F238E27FC236}">
                    <a16:creationId xmlns:a16="http://schemas.microsoft.com/office/drawing/2014/main" id="{9E678C01-F3E5-7FF8-86D0-5B64CDBC2DB6}"/>
                  </a:ext>
                </a:extLst>
              </p:cNvPr>
              <p:cNvGrpSpPr/>
              <p:nvPr/>
            </p:nvGrpSpPr>
            <p:grpSpPr>
              <a:xfrm>
                <a:off x="15916350" y="7289569"/>
                <a:ext cx="4113213" cy="560448"/>
                <a:chOff x="14697150" y="2538488"/>
                <a:chExt cx="4113213" cy="560448"/>
              </a:xfrm>
            </p:grpSpPr>
            <p:cxnSp>
              <p:nvCxnSpPr>
                <p:cNvPr id="136" name="Прямая соединительная линия 116">
                  <a:extLst>
                    <a:ext uri="{FF2B5EF4-FFF2-40B4-BE49-F238E27FC236}">
                      <a16:creationId xmlns:a16="http://schemas.microsoft.com/office/drawing/2014/main" id="{0C8A14E1-55B1-1E91-5657-2AF7854E44E6}"/>
                    </a:ext>
                  </a:extLst>
                </p:cNvPr>
                <p:cNvCxnSpPr/>
                <p:nvPr/>
              </p:nvCxnSpPr>
              <p:spPr bwMode="auto">
                <a:xfrm>
                  <a:off x="14782800" y="3098936"/>
                  <a:ext cx="4027563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9FA5A7">
                      <a:lumMod val="40000"/>
                      <a:lumOff val="60000"/>
                    </a:srgbClr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7" name="TextBox 46">
                  <a:extLst>
                    <a:ext uri="{FF2B5EF4-FFF2-40B4-BE49-F238E27FC236}">
                      <a16:creationId xmlns:a16="http://schemas.microsoft.com/office/drawing/2014/main" id="{D85F3A41-3516-0A14-70CF-F92D650E7F3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697150" y="2538488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</p:grpSp>
        <p:sp>
          <p:nvSpPr>
            <p:cNvPr id="89" name="Right Arrow 1">
              <a:extLst>
                <a:ext uri="{FF2B5EF4-FFF2-40B4-BE49-F238E27FC236}">
                  <a16:creationId xmlns:a16="http://schemas.microsoft.com/office/drawing/2014/main" id="{670DBF31-830A-CC64-FE02-B7C18EC9D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376" y="5783240"/>
              <a:ext cx="20473987" cy="611386"/>
            </a:xfrm>
            <a:prstGeom prst="rightArrow">
              <a:avLst>
                <a:gd name="adj1" fmla="val 50000"/>
                <a:gd name="adj2" fmla="val 49958"/>
              </a:avLst>
            </a:prstGeom>
            <a:solidFill>
              <a:srgbClr val="9FA5A7">
                <a:lumMod val="40000"/>
                <a:lumOff val="60000"/>
              </a:srgbClr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0" name="Freeform 8">
              <a:extLst>
                <a:ext uri="{FF2B5EF4-FFF2-40B4-BE49-F238E27FC236}">
                  <a16:creationId xmlns:a16="http://schemas.microsoft.com/office/drawing/2014/main" id="{5F3CB864-5C54-04FC-79A5-421BD6D98B58}"/>
                </a:ext>
              </a:extLst>
            </p:cNvPr>
            <p:cNvSpPr/>
            <p:nvPr/>
          </p:nvSpPr>
          <p:spPr bwMode="auto">
            <a:xfrm flipH="1" flipV="1">
              <a:off x="17541949" y="8391699"/>
              <a:ext cx="3740150" cy="307776"/>
            </a:xfrm>
            <a:custGeom>
              <a:avLst/>
              <a:gdLst>
                <a:gd name="T0" fmla="*/ 0 w 3347745"/>
                <a:gd name="T1" fmla="*/ 6873008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A78AB9DB-1FAA-D401-293E-C27B32CE8160}"/>
                </a:ext>
              </a:extLst>
            </p:cNvPr>
            <p:cNvSpPr/>
            <p:nvPr/>
          </p:nvSpPr>
          <p:spPr bwMode="auto">
            <a:xfrm flipH="1">
              <a:off x="17541949" y="3639518"/>
              <a:ext cx="3740150" cy="307776"/>
            </a:xfrm>
            <a:custGeom>
              <a:avLst/>
              <a:gdLst>
                <a:gd name="T0" fmla="*/ 0 w 3347745"/>
                <a:gd name="T1" fmla="*/ 6882649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2" name="Oval 66">
              <a:extLst>
                <a:ext uri="{FF2B5EF4-FFF2-40B4-BE49-F238E27FC236}">
                  <a16:creationId xmlns:a16="http://schemas.microsoft.com/office/drawing/2014/main" id="{5DEB997B-882D-D935-EAF9-CC36B540A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32563" y="2870574"/>
              <a:ext cx="307976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3" name="Oval 66">
              <a:extLst>
                <a:ext uri="{FF2B5EF4-FFF2-40B4-BE49-F238E27FC236}">
                  <a16:creationId xmlns:a16="http://schemas.microsoft.com/office/drawing/2014/main" id="{A8B024D4-2913-B49C-F9AA-1075D32B3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1563" y="5872536"/>
              <a:ext cx="865188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4" name="Oval 66">
              <a:extLst>
                <a:ext uri="{FF2B5EF4-FFF2-40B4-BE49-F238E27FC236}">
                  <a16:creationId xmlns:a16="http://schemas.microsoft.com/office/drawing/2014/main" id="{925ED690-F07E-529B-C495-A5215AA5D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6849" y="1637086"/>
              <a:ext cx="792164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5" name="TextBox 46">
              <a:extLst>
                <a:ext uri="{FF2B5EF4-FFF2-40B4-BE49-F238E27FC236}">
                  <a16:creationId xmlns:a16="http://schemas.microsoft.com/office/drawing/2014/main" id="{2E9852BF-FC7C-105B-F4B4-8804FBFDC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25549" y="1624088"/>
              <a:ext cx="3740150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96" name="TextBox 46">
              <a:extLst>
                <a:ext uri="{FF2B5EF4-FFF2-40B4-BE49-F238E27FC236}">
                  <a16:creationId xmlns:a16="http://schemas.microsoft.com/office/drawing/2014/main" id="{989B219C-D45D-1A3B-D9F4-793ADD1A2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9765" y="1652664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1</a:t>
              </a:r>
            </a:p>
          </p:txBody>
        </p:sp>
        <p:sp>
          <p:nvSpPr>
            <p:cNvPr id="97" name="Oval 66">
              <a:extLst>
                <a:ext uri="{FF2B5EF4-FFF2-40B4-BE49-F238E27FC236}">
                  <a16:creationId xmlns:a16="http://schemas.microsoft.com/office/drawing/2014/main" id="{6A93A195-BD9F-B756-C7F0-7868C1583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9549" y="4382666"/>
              <a:ext cx="307976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8" name="TextBox 46">
              <a:extLst>
                <a:ext uri="{FF2B5EF4-FFF2-40B4-BE49-F238E27FC236}">
                  <a16:creationId xmlns:a16="http://schemas.microsoft.com/office/drawing/2014/main" id="{892A91BD-E69B-E145-9535-19C63CF89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3767" y="5888114"/>
              <a:ext cx="53284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A</a:t>
              </a:r>
            </a:p>
          </p:txBody>
        </p:sp>
        <p:sp>
          <p:nvSpPr>
            <p:cNvPr id="99" name="Oval 66">
              <a:extLst>
                <a:ext uri="{FF2B5EF4-FFF2-40B4-BE49-F238E27FC236}">
                  <a16:creationId xmlns:a16="http://schemas.microsoft.com/office/drawing/2014/main" id="{54DC053F-7D3D-96D5-EAD7-A0F3078C1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84787" y="10349285"/>
              <a:ext cx="792162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0" name="TextBox 46">
              <a:extLst>
                <a:ext uri="{FF2B5EF4-FFF2-40B4-BE49-F238E27FC236}">
                  <a16:creationId xmlns:a16="http://schemas.microsoft.com/office/drawing/2014/main" id="{1C07D962-DB0A-3A86-25F9-C8C4F6138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32159" y="10337875"/>
              <a:ext cx="3441478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01" name="TextBox 46">
              <a:extLst>
                <a:ext uri="{FF2B5EF4-FFF2-40B4-BE49-F238E27FC236}">
                  <a16:creationId xmlns:a16="http://schemas.microsoft.com/office/drawing/2014/main" id="{CB5FF79C-D5F7-9BFC-51E4-A0AE30780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7701" y="10364863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2</a:t>
              </a:r>
            </a:p>
          </p:txBody>
        </p:sp>
        <p:sp>
          <p:nvSpPr>
            <p:cNvPr id="102" name="Oval 66">
              <a:extLst>
                <a:ext uri="{FF2B5EF4-FFF2-40B4-BE49-F238E27FC236}">
                  <a16:creationId xmlns:a16="http://schemas.microsoft.com/office/drawing/2014/main" id="{35E47722-82EC-6A0C-04FF-82DD9D114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2237" y="9153103"/>
              <a:ext cx="309562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3" name="Oval 66">
              <a:extLst>
                <a:ext uri="{FF2B5EF4-FFF2-40B4-BE49-F238E27FC236}">
                  <a16:creationId xmlns:a16="http://schemas.microsoft.com/office/drawing/2014/main" id="{56AC4CAB-CE2F-6B97-3111-33074790E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21599" y="7641009"/>
              <a:ext cx="309564" cy="432792"/>
            </a:xfrm>
            <a:prstGeom prst="ellipse">
              <a:avLst/>
            </a:prstGeom>
            <a:solidFill>
              <a:srgbClr val="24CFE1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CEAB8FE6-4798-6E69-B13C-4F38FE794448}"/>
                </a:ext>
              </a:extLst>
            </p:cNvPr>
            <p:cNvSpPr/>
            <p:nvPr/>
          </p:nvSpPr>
          <p:spPr bwMode="auto">
            <a:xfrm flipH="1" flipV="1">
              <a:off x="11509450" y="8391699"/>
              <a:ext cx="3740150" cy="307776"/>
            </a:xfrm>
            <a:custGeom>
              <a:avLst/>
              <a:gdLst>
                <a:gd name="T0" fmla="*/ 0 w 3347745"/>
                <a:gd name="T1" fmla="*/ 6873008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BA711363-E7D9-3516-BDFA-7D2E2F30D14F}"/>
                </a:ext>
              </a:extLst>
            </p:cNvPr>
            <p:cNvSpPr/>
            <p:nvPr/>
          </p:nvSpPr>
          <p:spPr bwMode="auto">
            <a:xfrm flipH="1">
              <a:off x="11509450" y="3639518"/>
              <a:ext cx="3740150" cy="307776"/>
            </a:xfrm>
            <a:custGeom>
              <a:avLst/>
              <a:gdLst>
                <a:gd name="T0" fmla="*/ 0 w 3347745"/>
                <a:gd name="T1" fmla="*/ 6882649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06" name="Oval 66">
              <a:extLst>
                <a:ext uri="{FF2B5EF4-FFF2-40B4-BE49-F238E27FC236}">
                  <a16:creationId xmlns:a16="http://schemas.microsoft.com/office/drawing/2014/main" id="{886DEB41-DA15-721E-D0C0-7C9D13E6B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0063" y="2870574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7" name="Oval 66">
              <a:extLst>
                <a:ext uri="{FF2B5EF4-FFF2-40B4-BE49-F238E27FC236}">
                  <a16:creationId xmlns:a16="http://schemas.microsoft.com/office/drawing/2014/main" id="{A0727FD7-6473-162B-55A1-31681516EF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9063" y="5872536"/>
              <a:ext cx="865188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8" name="Oval 66">
              <a:extLst>
                <a:ext uri="{FF2B5EF4-FFF2-40B4-BE49-F238E27FC236}">
                  <a16:creationId xmlns:a16="http://schemas.microsoft.com/office/drawing/2014/main" id="{8AF11BA2-B538-81AF-A9DD-A3D813FBE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4350" y="1637086"/>
              <a:ext cx="792164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9" name="TextBox 46">
              <a:extLst>
                <a:ext uri="{FF2B5EF4-FFF2-40B4-BE49-F238E27FC236}">
                  <a16:creationId xmlns:a16="http://schemas.microsoft.com/office/drawing/2014/main" id="{6DF89F38-AD88-65B1-8772-80238EC0B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3050" y="1624088"/>
              <a:ext cx="3740150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10" name="TextBox 46">
              <a:extLst>
                <a:ext uri="{FF2B5EF4-FFF2-40B4-BE49-F238E27FC236}">
                  <a16:creationId xmlns:a16="http://schemas.microsoft.com/office/drawing/2014/main" id="{CDC56EBC-965F-9CA9-BAD2-5A7738DD57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77266" y="1652664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3</a:t>
              </a:r>
            </a:p>
          </p:txBody>
        </p:sp>
        <p:sp>
          <p:nvSpPr>
            <p:cNvPr id="111" name="Oval 66">
              <a:extLst>
                <a:ext uri="{FF2B5EF4-FFF2-40B4-BE49-F238E27FC236}">
                  <a16:creationId xmlns:a16="http://schemas.microsoft.com/office/drawing/2014/main" id="{62F3D7F5-FA1E-FD3F-3E7C-A0876E793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7049" y="4382666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2" name="TextBox 46">
              <a:extLst>
                <a:ext uri="{FF2B5EF4-FFF2-40B4-BE49-F238E27FC236}">
                  <a16:creationId xmlns:a16="http://schemas.microsoft.com/office/drawing/2014/main" id="{43C8977A-6E5C-4EDC-937D-62BA660FE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19667" y="5888114"/>
              <a:ext cx="536044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B</a:t>
              </a:r>
            </a:p>
          </p:txBody>
        </p:sp>
        <p:sp>
          <p:nvSpPr>
            <p:cNvPr id="113" name="Oval 66">
              <a:extLst>
                <a:ext uri="{FF2B5EF4-FFF2-40B4-BE49-F238E27FC236}">
                  <a16:creationId xmlns:a16="http://schemas.microsoft.com/office/drawing/2014/main" id="{DDD1DFF0-7339-DDB3-F73B-CAF0B209E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2288" y="10349285"/>
              <a:ext cx="792162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4" name="TextBox 46">
              <a:extLst>
                <a:ext uri="{FF2B5EF4-FFF2-40B4-BE49-F238E27FC236}">
                  <a16:creationId xmlns:a16="http://schemas.microsoft.com/office/drawing/2014/main" id="{62EA5350-F7EC-47EC-B81E-7C3DD99CA9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0990" y="10337875"/>
              <a:ext cx="3740150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15" name="TextBox 46">
              <a:extLst>
                <a:ext uri="{FF2B5EF4-FFF2-40B4-BE49-F238E27FC236}">
                  <a16:creationId xmlns:a16="http://schemas.microsoft.com/office/drawing/2014/main" id="{07FA78B9-D563-6484-F7FF-F50089F503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5202" y="10364863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4</a:t>
              </a:r>
            </a:p>
          </p:txBody>
        </p:sp>
        <p:sp>
          <p:nvSpPr>
            <p:cNvPr id="116" name="Oval 66">
              <a:extLst>
                <a:ext uri="{FF2B5EF4-FFF2-40B4-BE49-F238E27FC236}">
                  <a16:creationId xmlns:a16="http://schemas.microsoft.com/office/drawing/2014/main" id="{17D6D2FA-491F-B2FE-6D7A-50F5C1F18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725" y="9153103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7" name="Oval 66">
              <a:extLst>
                <a:ext uri="{FF2B5EF4-FFF2-40B4-BE49-F238E27FC236}">
                  <a16:creationId xmlns:a16="http://schemas.microsoft.com/office/drawing/2014/main" id="{2C1131A6-1B64-5533-BD93-3E21B3A3F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1963" y="7641009"/>
              <a:ext cx="307976" cy="432792"/>
            </a:xfrm>
            <a:prstGeom prst="ellipse">
              <a:avLst/>
            </a:prstGeom>
            <a:solidFill>
              <a:srgbClr val="F4961F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585579BF-C849-98D4-649C-3136EED9D1F3}"/>
                </a:ext>
              </a:extLst>
            </p:cNvPr>
            <p:cNvSpPr/>
            <p:nvPr/>
          </p:nvSpPr>
          <p:spPr bwMode="auto">
            <a:xfrm flipH="1" flipV="1">
              <a:off x="5476950" y="8391699"/>
              <a:ext cx="3740150" cy="307776"/>
            </a:xfrm>
            <a:custGeom>
              <a:avLst/>
              <a:gdLst>
                <a:gd name="T0" fmla="*/ 0 w 3347745"/>
                <a:gd name="T1" fmla="*/ 6873008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19" name="Freeform 8">
              <a:extLst>
                <a:ext uri="{FF2B5EF4-FFF2-40B4-BE49-F238E27FC236}">
                  <a16:creationId xmlns:a16="http://schemas.microsoft.com/office/drawing/2014/main" id="{8037AD35-6A9A-B454-C435-B517DEBE80E1}"/>
                </a:ext>
              </a:extLst>
            </p:cNvPr>
            <p:cNvSpPr/>
            <p:nvPr/>
          </p:nvSpPr>
          <p:spPr bwMode="auto">
            <a:xfrm flipH="1">
              <a:off x="5476950" y="3639518"/>
              <a:ext cx="3740150" cy="307776"/>
            </a:xfrm>
            <a:custGeom>
              <a:avLst/>
              <a:gdLst>
                <a:gd name="T0" fmla="*/ 0 w 3347745"/>
                <a:gd name="T1" fmla="*/ 6882649 h 4079175"/>
                <a:gd name="T2" fmla="*/ 5827493 w 3347745"/>
                <a:gd name="T3" fmla="*/ 0 h 40791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347745" h="4079175">
                  <a:moveTo>
                    <a:pt x="0" y="4079175"/>
                  </a:moveTo>
                  <a:lnTo>
                    <a:pt x="3347745" y="0"/>
                  </a:lnTo>
                </a:path>
              </a:pathLst>
            </a:custGeom>
            <a:noFill/>
            <a:ln w="57150" cap="flat" cmpd="sng">
              <a:solidFill>
                <a:srgbClr val="9FA5A7">
                  <a:lumMod val="40000"/>
                  <a:lumOff val="6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20" name="Oval 66">
              <a:extLst>
                <a:ext uri="{FF2B5EF4-FFF2-40B4-BE49-F238E27FC236}">
                  <a16:creationId xmlns:a16="http://schemas.microsoft.com/office/drawing/2014/main" id="{65AD82BE-8779-4343-75FC-2DAC55195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7564" y="2870574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1" name="Oval 66">
              <a:extLst>
                <a:ext uri="{FF2B5EF4-FFF2-40B4-BE49-F238E27FC236}">
                  <a16:creationId xmlns:a16="http://schemas.microsoft.com/office/drawing/2014/main" id="{64C90C21-14E3-C121-759E-89E34C29A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8150" y="5872536"/>
              <a:ext cx="863600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2" name="Oval 66">
              <a:extLst>
                <a:ext uri="{FF2B5EF4-FFF2-40B4-BE49-F238E27FC236}">
                  <a16:creationId xmlns:a16="http://schemas.microsoft.com/office/drawing/2014/main" id="{E5DAE568-53D5-9654-035E-AEB98E063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1850" y="1637086"/>
              <a:ext cx="792164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3" name="TextBox 46">
              <a:extLst>
                <a:ext uri="{FF2B5EF4-FFF2-40B4-BE49-F238E27FC236}">
                  <a16:creationId xmlns:a16="http://schemas.microsoft.com/office/drawing/2014/main" id="{7E124771-7839-6F9C-700C-27F678A6E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0800" y="1624088"/>
              <a:ext cx="3609900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24" name="TextBox 46">
              <a:extLst>
                <a:ext uri="{FF2B5EF4-FFF2-40B4-BE49-F238E27FC236}">
                  <a16:creationId xmlns:a16="http://schemas.microsoft.com/office/drawing/2014/main" id="{47D52FDD-796C-6E57-3397-CEBE5F1D6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4766" y="1652664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5</a:t>
              </a:r>
            </a:p>
          </p:txBody>
        </p:sp>
        <p:sp>
          <p:nvSpPr>
            <p:cNvPr id="125" name="Oval 66">
              <a:extLst>
                <a:ext uri="{FF2B5EF4-FFF2-40B4-BE49-F238E27FC236}">
                  <a16:creationId xmlns:a16="http://schemas.microsoft.com/office/drawing/2014/main" id="{FD6F1B8D-C06A-ED17-D22B-4332BC43F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4550" y="4382666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6" name="TextBox 46">
              <a:extLst>
                <a:ext uri="{FF2B5EF4-FFF2-40B4-BE49-F238E27FC236}">
                  <a16:creationId xmlns:a16="http://schemas.microsoft.com/office/drawing/2014/main" id="{F47A7F00-4CF5-E556-BD51-7EBA6E28A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9562" y="5888114"/>
              <a:ext cx="53284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</a:t>
              </a:r>
            </a:p>
          </p:txBody>
        </p:sp>
        <p:sp>
          <p:nvSpPr>
            <p:cNvPr id="127" name="Oval 66">
              <a:extLst>
                <a:ext uri="{FF2B5EF4-FFF2-40B4-BE49-F238E27FC236}">
                  <a16:creationId xmlns:a16="http://schemas.microsoft.com/office/drawing/2014/main" id="{2C25C0B4-FCC9-4665-4E31-39C8392C4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788" y="10349285"/>
              <a:ext cx="792162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8" name="TextBox 46">
              <a:extLst>
                <a:ext uri="{FF2B5EF4-FFF2-40B4-BE49-F238E27FC236}">
                  <a16:creationId xmlns:a16="http://schemas.microsoft.com/office/drawing/2014/main" id="{7A6A67B6-BDDF-101C-06FE-AD72D2D4E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0802" y="10337875"/>
              <a:ext cx="3617838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Placeholder text</a:t>
              </a:r>
            </a:p>
          </p:txBody>
        </p:sp>
        <p:sp>
          <p:nvSpPr>
            <p:cNvPr id="129" name="TextBox 46">
              <a:extLst>
                <a:ext uri="{FF2B5EF4-FFF2-40B4-BE49-F238E27FC236}">
                  <a16:creationId xmlns:a16="http://schemas.microsoft.com/office/drawing/2014/main" id="{52EFAB59-300E-165C-030E-A7C55F0A0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2702" y="10364863"/>
              <a:ext cx="516810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6</a:t>
              </a:r>
            </a:p>
          </p:txBody>
        </p:sp>
        <p:sp>
          <p:nvSpPr>
            <p:cNvPr id="130" name="Oval 66">
              <a:extLst>
                <a:ext uri="{FF2B5EF4-FFF2-40B4-BE49-F238E27FC236}">
                  <a16:creationId xmlns:a16="http://schemas.microsoft.com/office/drawing/2014/main" id="{31EC7FF3-0C24-628B-5EF9-AA73F661D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064" y="9153103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A90CBF00-4453-426E-EC3E-9370A81AF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5650" y="7641009"/>
              <a:ext cx="307976" cy="432792"/>
            </a:xfrm>
            <a:prstGeom prst="ellipse">
              <a:avLst/>
            </a:prstGeom>
            <a:solidFill>
              <a:srgbClr val="25A1E5"/>
            </a:solidFill>
            <a:ln>
              <a:noFill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28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1">
            <a:extLst>
              <a:ext uri="{FF2B5EF4-FFF2-40B4-BE49-F238E27FC236}">
                <a16:creationId xmlns:a16="http://schemas.microsoft.com/office/drawing/2014/main" id="{DAAD489A-F104-993E-7BEA-1604925BCCAA}"/>
              </a:ext>
            </a:extLst>
          </p:cNvPr>
          <p:cNvGrpSpPr/>
          <p:nvPr/>
        </p:nvGrpSpPr>
        <p:grpSpPr>
          <a:xfrm>
            <a:off x="751481" y="1949647"/>
            <a:ext cx="10194132" cy="4819006"/>
            <a:chOff x="1318792" y="1385392"/>
            <a:chExt cx="20388263" cy="9638011"/>
          </a:xfrm>
        </p:grpSpPr>
        <p:sp>
          <p:nvSpPr>
            <p:cNvPr id="60" name="TextBox 8">
              <a:extLst>
                <a:ext uri="{FF2B5EF4-FFF2-40B4-BE49-F238E27FC236}">
                  <a16:creationId xmlns:a16="http://schemas.microsoft.com/office/drawing/2014/main" id="{7D4EE1D1-6ED5-D3C6-7B2D-D77F3498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404" y="2916590"/>
              <a:ext cx="349422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61" name="TextBox 8">
              <a:extLst>
                <a:ext uri="{FF2B5EF4-FFF2-40B4-BE49-F238E27FC236}">
                  <a16:creationId xmlns:a16="http://schemas.microsoft.com/office/drawing/2014/main" id="{2ED5D07C-6C6E-88A0-8B9E-61BB03EA34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574" y="4345334"/>
              <a:ext cx="346478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62" name="TextBox 46">
              <a:extLst>
                <a:ext uri="{FF2B5EF4-FFF2-40B4-BE49-F238E27FC236}">
                  <a16:creationId xmlns:a16="http://schemas.microsoft.com/office/drawing/2014/main" id="{A1BC51A3-F8A0-DE1F-8A82-024BCB6CEB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988" y="1385392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1</a:t>
              </a:r>
            </a:p>
          </p:txBody>
        </p:sp>
        <p:sp>
          <p:nvSpPr>
            <p:cNvPr id="63" name="TextBox 46">
              <a:extLst>
                <a:ext uri="{FF2B5EF4-FFF2-40B4-BE49-F238E27FC236}">
                  <a16:creationId xmlns:a16="http://schemas.microsoft.com/office/drawing/2014/main" id="{9497A85E-C3F7-12B8-BEC3-7ED37427C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6728" y="10407023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2</a:t>
              </a:r>
            </a:p>
          </p:txBody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03580286-A267-C3E7-7A7E-0C30BD079793}"/>
                </a:ext>
              </a:extLst>
            </p:cNvPr>
            <p:cNvSpPr/>
            <p:nvPr/>
          </p:nvSpPr>
          <p:spPr bwMode="auto">
            <a:xfrm flipH="1">
              <a:off x="3046986" y="3935282"/>
              <a:ext cx="5178954" cy="307776"/>
            </a:xfrm>
            <a:custGeom>
              <a:avLst/>
              <a:gdLst>
                <a:gd name="T0" fmla="*/ 0 w 5233536"/>
                <a:gd name="T1" fmla="*/ 4090223 h 4081111"/>
                <a:gd name="T2" fmla="*/ 3351619 w 5233536"/>
                <a:gd name="T3" fmla="*/ 1943 h 4081111"/>
                <a:gd name="T4" fmla="*/ 5239591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5A1E5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65" name="Oval 66">
              <a:extLst>
                <a:ext uri="{FF2B5EF4-FFF2-40B4-BE49-F238E27FC236}">
                  <a16:creationId xmlns:a16="http://schemas.microsoft.com/office/drawing/2014/main" id="{A361C73B-697B-F6DC-1C51-6A171E7E5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788" y="1852462"/>
              <a:ext cx="308318" cy="432792"/>
            </a:xfrm>
            <a:prstGeom prst="ellipse">
              <a:avLst/>
            </a:prstGeom>
            <a:solidFill>
              <a:srgbClr val="25A1E5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6" name="Oval 66">
              <a:extLst>
                <a:ext uri="{FF2B5EF4-FFF2-40B4-BE49-F238E27FC236}">
                  <a16:creationId xmlns:a16="http://schemas.microsoft.com/office/drawing/2014/main" id="{B5C69782-FFA7-7A99-1596-FDE4437FA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1234" y="321773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58FC17A-E713-8259-751B-884B11B9C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6038" y="458300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3F91ABCB-26B9-77B1-AF41-11178C75F07B}"/>
                </a:ext>
              </a:extLst>
            </p:cNvPr>
            <p:cNvSpPr/>
            <p:nvPr/>
          </p:nvSpPr>
          <p:spPr bwMode="auto">
            <a:xfrm flipH="1" flipV="1">
              <a:off x="3046984" y="8086225"/>
              <a:ext cx="5178626" cy="307776"/>
            </a:xfrm>
            <a:custGeom>
              <a:avLst/>
              <a:gdLst>
                <a:gd name="T0" fmla="*/ 0 w 5233536"/>
                <a:gd name="T1" fmla="*/ 4094051 h 4081111"/>
                <a:gd name="T2" fmla="*/ 3350032 w 5233536"/>
                <a:gd name="T3" fmla="*/ 1943 h 4081111"/>
                <a:gd name="T4" fmla="*/ 5237106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5A1E5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69" name="Oval 66">
              <a:extLst>
                <a:ext uri="{FF2B5EF4-FFF2-40B4-BE49-F238E27FC236}">
                  <a16:creationId xmlns:a16="http://schemas.microsoft.com/office/drawing/2014/main" id="{BC6FBABB-9942-777D-C96F-D7515C1A2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166" y="10041403"/>
              <a:ext cx="307976" cy="432792"/>
            </a:xfrm>
            <a:prstGeom prst="ellipse">
              <a:avLst/>
            </a:prstGeom>
            <a:solidFill>
              <a:srgbClr val="25A1E5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0" name="Oval 66">
              <a:extLst>
                <a:ext uri="{FF2B5EF4-FFF2-40B4-BE49-F238E27FC236}">
                  <a16:creationId xmlns:a16="http://schemas.microsoft.com/office/drawing/2014/main" id="{6E0283EA-4BAF-E0B6-28FC-72B01627E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564" y="8680937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1" name="Oval 66">
              <a:extLst>
                <a:ext uri="{FF2B5EF4-FFF2-40B4-BE49-F238E27FC236}">
                  <a16:creationId xmlns:a16="http://schemas.microsoft.com/office/drawing/2014/main" id="{A0D1EAC6-EB49-95AB-5BBA-A947DC9C4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5352" y="7325231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2" name="TextBox 8">
              <a:extLst>
                <a:ext uri="{FF2B5EF4-FFF2-40B4-BE49-F238E27FC236}">
                  <a16:creationId xmlns:a16="http://schemas.microsoft.com/office/drawing/2014/main" id="{BA3B90AA-27DA-E855-FFE1-DD558A968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792" y="6974899"/>
              <a:ext cx="3368676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3" name="TextBox 8">
              <a:extLst>
                <a:ext uri="{FF2B5EF4-FFF2-40B4-BE49-F238E27FC236}">
                  <a16:creationId xmlns:a16="http://schemas.microsoft.com/office/drawing/2014/main" id="{B5D25C8F-148F-9307-0CF9-D3E1506EF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532" y="8359177"/>
              <a:ext cx="3213100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4" name="TextBox 8">
              <a:extLst>
                <a:ext uri="{FF2B5EF4-FFF2-40B4-BE49-F238E27FC236}">
                  <a16:creationId xmlns:a16="http://schemas.microsoft.com/office/drawing/2014/main" id="{7AAD64D2-0A8B-52DE-D1F9-AA061F734C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8350" y="2915720"/>
              <a:ext cx="3494088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5" name="TextBox 8">
              <a:extLst>
                <a:ext uri="{FF2B5EF4-FFF2-40B4-BE49-F238E27FC236}">
                  <a16:creationId xmlns:a16="http://schemas.microsoft.com/office/drawing/2014/main" id="{DC1034CF-F4D7-715D-C861-A3306CD54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6856" y="4344450"/>
              <a:ext cx="3463926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6" name="TextBox 46">
              <a:extLst>
                <a:ext uri="{FF2B5EF4-FFF2-40B4-BE49-F238E27FC236}">
                  <a16:creationId xmlns:a16="http://schemas.microsoft.com/office/drawing/2014/main" id="{9A40C601-787D-3083-2D2A-E7C80DBA9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6766" y="1385392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3</a:t>
              </a:r>
            </a:p>
          </p:txBody>
        </p:sp>
        <p:sp>
          <p:nvSpPr>
            <p:cNvPr id="77" name="TextBox 46">
              <a:extLst>
                <a:ext uri="{FF2B5EF4-FFF2-40B4-BE49-F238E27FC236}">
                  <a16:creationId xmlns:a16="http://schemas.microsoft.com/office/drawing/2014/main" id="{9AB90D9B-25D7-BDA5-7479-49CE18B48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6398" y="10407849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4</a:t>
              </a:r>
            </a:p>
          </p:txBody>
        </p:sp>
        <p:sp>
          <p:nvSpPr>
            <p:cNvPr id="78" name="TextBox 8">
              <a:extLst>
                <a:ext uri="{FF2B5EF4-FFF2-40B4-BE49-F238E27FC236}">
                  <a16:creationId xmlns:a16="http://schemas.microsoft.com/office/drawing/2014/main" id="{139FD7EA-C874-9F34-2257-499ADF3BB3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6276" y="6974381"/>
              <a:ext cx="3368298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79" name="TextBox 8">
              <a:extLst>
                <a:ext uri="{FF2B5EF4-FFF2-40B4-BE49-F238E27FC236}">
                  <a16:creationId xmlns:a16="http://schemas.microsoft.com/office/drawing/2014/main" id="{ED073385-5AB0-969A-B413-4D37AD8ED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07788" y="8359949"/>
              <a:ext cx="3212074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80" name="TextBox 8">
              <a:extLst>
                <a:ext uri="{FF2B5EF4-FFF2-40B4-BE49-F238E27FC236}">
                  <a16:creationId xmlns:a16="http://schemas.microsoft.com/office/drawing/2014/main" id="{2644E8E1-7698-B4E9-2C71-48980DA71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99529" y="2916590"/>
              <a:ext cx="349422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81" name="TextBox 8">
              <a:extLst>
                <a:ext uri="{FF2B5EF4-FFF2-40B4-BE49-F238E27FC236}">
                  <a16:creationId xmlns:a16="http://schemas.microsoft.com/office/drawing/2014/main" id="{47E5E22C-3406-519C-FCF3-A6C74D4378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87843" y="4345334"/>
              <a:ext cx="346478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82" name="TextBox 46">
              <a:extLst>
                <a:ext uri="{FF2B5EF4-FFF2-40B4-BE49-F238E27FC236}">
                  <a16:creationId xmlns:a16="http://schemas.microsoft.com/office/drawing/2014/main" id="{82D33C65-4467-41D2-340A-361E3F4A0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78337" y="1385392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5</a:t>
              </a:r>
            </a:p>
          </p:txBody>
        </p:sp>
        <p:sp>
          <p:nvSpPr>
            <p:cNvPr id="83" name="TextBox 46">
              <a:extLst>
                <a:ext uri="{FF2B5EF4-FFF2-40B4-BE49-F238E27FC236}">
                  <a16:creationId xmlns:a16="http://schemas.microsoft.com/office/drawing/2014/main" id="{8479E30D-14AC-FC27-0E66-4487952B5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78871" y="10407023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6</a:t>
              </a:r>
            </a:p>
          </p:txBody>
        </p:sp>
        <p:sp>
          <p:nvSpPr>
            <p:cNvPr id="84" name="TextBox 8">
              <a:extLst>
                <a:ext uri="{FF2B5EF4-FFF2-40B4-BE49-F238E27FC236}">
                  <a16:creationId xmlns:a16="http://schemas.microsoft.com/office/drawing/2014/main" id="{D26CF6CE-9E18-4A4B-B80A-39620AF8A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88167" y="6974899"/>
              <a:ext cx="3368676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sp>
          <p:nvSpPr>
            <p:cNvPr id="85" name="TextBox 8">
              <a:extLst>
                <a:ext uri="{FF2B5EF4-FFF2-40B4-BE49-F238E27FC236}">
                  <a16:creationId xmlns:a16="http://schemas.microsoft.com/office/drawing/2014/main" id="{A7874722-69FA-7B5A-3DFF-B582F7E31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99661" y="8359177"/>
              <a:ext cx="3213100" cy="1415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EFFFF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4A504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Helvetica Neue" charset="0"/>
                </a:rPr>
                <a:t>Lorem Ipsum is simply dummy text of the printing and typesetting industry. </a:t>
              </a:r>
            </a:p>
          </p:txBody>
        </p:sp>
        <p:cxnSp>
          <p:nvCxnSpPr>
            <p:cNvPr id="86" name="Straight Connector 2">
              <a:extLst>
                <a:ext uri="{FF2B5EF4-FFF2-40B4-BE49-F238E27FC236}">
                  <a16:creationId xmlns:a16="http://schemas.microsoft.com/office/drawing/2014/main" id="{DDFFD025-0202-0D98-0329-063B9494C8EA}"/>
                </a:ext>
              </a:extLst>
            </p:cNvPr>
            <p:cNvCxnSpPr/>
            <p:nvPr/>
          </p:nvCxnSpPr>
          <p:spPr bwMode="auto">
            <a:xfrm>
              <a:off x="1493417" y="6163799"/>
              <a:ext cx="20059650" cy="0"/>
            </a:xfrm>
            <a:prstGeom prst="line">
              <a:avLst/>
            </a:prstGeom>
            <a:solidFill>
              <a:srgbClr val="25A1E5"/>
            </a:solidFill>
            <a:ln w="57150" cap="flat" cmpd="sng" algn="ctr">
              <a:solidFill>
                <a:srgbClr val="9FA5A7">
                  <a:lumMod val="60000"/>
                  <a:lumOff val="4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7" name="Freeform 8">
              <a:extLst>
                <a:ext uri="{FF2B5EF4-FFF2-40B4-BE49-F238E27FC236}">
                  <a16:creationId xmlns:a16="http://schemas.microsoft.com/office/drawing/2014/main" id="{5308653F-8383-76B1-8188-F3B2D3659B2C}"/>
                </a:ext>
              </a:extLst>
            </p:cNvPr>
            <p:cNvSpPr/>
            <p:nvPr/>
          </p:nvSpPr>
          <p:spPr bwMode="auto">
            <a:xfrm flipH="1">
              <a:off x="9671722" y="3935282"/>
              <a:ext cx="5178954" cy="307776"/>
            </a:xfrm>
            <a:custGeom>
              <a:avLst/>
              <a:gdLst>
                <a:gd name="T0" fmla="*/ 0 w 5233536"/>
                <a:gd name="T1" fmla="*/ 4090223 h 4081111"/>
                <a:gd name="T2" fmla="*/ 3351619 w 5233536"/>
                <a:gd name="T3" fmla="*/ 1943 h 4081111"/>
                <a:gd name="T4" fmla="*/ 5239591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F4961F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88" name="Oval 66">
              <a:extLst>
                <a:ext uri="{FF2B5EF4-FFF2-40B4-BE49-F238E27FC236}">
                  <a16:creationId xmlns:a16="http://schemas.microsoft.com/office/drawing/2014/main" id="{70457A07-5D86-A960-6B18-7B214083B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524" y="1852462"/>
              <a:ext cx="308318" cy="432792"/>
            </a:xfrm>
            <a:prstGeom prst="ellipse">
              <a:avLst/>
            </a:prstGeom>
            <a:solidFill>
              <a:srgbClr val="F4961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9" name="Oval 66">
              <a:extLst>
                <a:ext uri="{FF2B5EF4-FFF2-40B4-BE49-F238E27FC236}">
                  <a16:creationId xmlns:a16="http://schemas.microsoft.com/office/drawing/2014/main" id="{5DC22F61-3DC6-21A4-545F-62EDC78AC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5969" y="321773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0" name="Oval 66">
              <a:extLst>
                <a:ext uri="{FF2B5EF4-FFF2-40B4-BE49-F238E27FC236}">
                  <a16:creationId xmlns:a16="http://schemas.microsoft.com/office/drawing/2014/main" id="{829203DD-7554-C775-8A9A-A215E5D51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0773" y="458300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F4D74A9F-690E-5F15-CC55-96CBA9662942}"/>
                </a:ext>
              </a:extLst>
            </p:cNvPr>
            <p:cNvSpPr/>
            <p:nvPr/>
          </p:nvSpPr>
          <p:spPr bwMode="auto">
            <a:xfrm flipH="1" flipV="1">
              <a:off x="9671720" y="8086225"/>
              <a:ext cx="5178626" cy="307776"/>
            </a:xfrm>
            <a:custGeom>
              <a:avLst/>
              <a:gdLst>
                <a:gd name="T0" fmla="*/ 0 w 5233536"/>
                <a:gd name="T1" fmla="*/ 4094051 h 4081111"/>
                <a:gd name="T2" fmla="*/ 3350032 w 5233536"/>
                <a:gd name="T3" fmla="*/ 1943 h 4081111"/>
                <a:gd name="T4" fmla="*/ 5237106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F4961F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2" name="Oval 66">
              <a:extLst>
                <a:ext uri="{FF2B5EF4-FFF2-40B4-BE49-F238E27FC236}">
                  <a16:creationId xmlns:a16="http://schemas.microsoft.com/office/drawing/2014/main" id="{25554F13-CC89-A538-E34E-6A59DB783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902" y="10041403"/>
              <a:ext cx="307976" cy="432792"/>
            </a:xfrm>
            <a:prstGeom prst="ellipse">
              <a:avLst/>
            </a:prstGeom>
            <a:solidFill>
              <a:srgbClr val="F4961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3" name="Oval 66">
              <a:extLst>
                <a:ext uri="{FF2B5EF4-FFF2-40B4-BE49-F238E27FC236}">
                  <a16:creationId xmlns:a16="http://schemas.microsoft.com/office/drawing/2014/main" id="{DD2B1394-8D2E-C299-9100-0889DC1B6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5299" y="8680937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4" name="Oval 66">
              <a:extLst>
                <a:ext uri="{FF2B5EF4-FFF2-40B4-BE49-F238E27FC236}">
                  <a16:creationId xmlns:a16="http://schemas.microsoft.com/office/drawing/2014/main" id="{85B3E053-5D32-2371-BED9-25BF23412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70087" y="7325231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39BF2408-0EEB-5FB7-F858-F092C4D74419}"/>
                </a:ext>
              </a:extLst>
            </p:cNvPr>
            <p:cNvSpPr/>
            <p:nvPr/>
          </p:nvSpPr>
          <p:spPr bwMode="auto">
            <a:xfrm flipH="1">
              <a:off x="16384369" y="3935842"/>
              <a:ext cx="5178954" cy="307776"/>
            </a:xfrm>
            <a:custGeom>
              <a:avLst/>
              <a:gdLst>
                <a:gd name="T0" fmla="*/ 0 w 5233536"/>
                <a:gd name="T1" fmla="*/ 4090223 h 4081111"/>
                <a:gd name="T2" fmla="*/ 3351619 w 5233536"/>
                <a:gd name="T3" fmla="*/ 1943 h 4081111"/>
                <a:gd name="T4" fmla="*/ 5239591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4CFE1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6" name="Oval 66">
              <a:extLst>
                <a:ext uri="{FF2B5EF4-FFF2-40B4-BE49-F238E27FC236}">
                  <a16:creationId xmlns:a16="http://schemas.microsoft.com/office/drawing/2014/main" id="{74751800-4D23-28E9-700E-99B71F92A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9173" y="1853022"/>
              <a:ext cx="308318" cy="432792"/>
            </a:xfrm>
            <a:prstGeom prst="ellipse">
              <a:avLst/>
            </a:prstGeom>
            <a:solidFill>
              <a:srgbClr val="24CFE1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7" name="Oval 66">
              <a:extLst>
                <a:ext uri="{FF2B5EF4-FFF2-40B4-BE49-F238E27FC236}">
                  <a16:creationId xmlns:a16="http://schemas.microsoft.com/office/drawing/2014/main" id="{E34B05CF-E6E1-03A6-394F-4F57D9D5A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8617" y="321829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8" name="Oval 66">
              <a:extLst>
                <a:ext uri="{FF2B5EF4-FFF2-40B4-BE49-F238E27FC236}">
                  <a16:creationId xmlns:a16="http://schemas.microsoft.com/office/drawing/2014/main" id="{6BFE761E-7A53-B66B-2D57-FED147275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3421" y="458356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5C901763-31C5-2FFC-6F90-C2CE610A104D}"/>
                </a:ext>
              </a:extLst>
            </p:cNvPr>
            <p:cNvSpPr/>
            <p:nvPr/>
          </p:nvSpPr>
          <p:spPr bwMode="auto">
            <a:xfrm flipH="1" flipV="1">
              <a:off x="16384369" y="8086785"/>
              <a:ext cx="5178626" cy="307776"/>
            </a:xfrm>
            <a:custGeom>
              <a:avLst/>
              <a:gdLst>
                <a:gd name="T0" fmla="*/ 0 w 5233536"/>
                <a:gd name="T1" fmla="*/ 4094051 h 4081111"/>
                <a:gd name="T2" fmla="*/ 3350032 w 5233536"/>
                <a:gd name="T3" fmla="*/ 1943 h 4081111"/>
                <a:gd name="T4" fmla="*/ 5237106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4CFE1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00" name="Oval 66">
              <a:extLst>
                <a:ext uri="{FF2B5EF4-FFF2-40B4-BE49-F238E27FC236}">
                  <a16:creationId xmlns:a16="http://schemas.microsoft.com/office/drawing/2014/main" id="{FEA8C451-057A-12A9-E724-977EA1D0A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9549" y="10041963"/>
              <a:ext cx="307976" cy="432792"/>
            </a:xfrm>
            <a:prstGeom prst="ellipse">
              <a:avLst/>
            </a:prstGeom>
            <a:solidFill>
              <a:srgbClr val="24CFE1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1" name="Oval 66">
              <a:extLst>
                <a:ext uri="{FF2B5EF4-FFF2-40B4-BE49-F238E27FC236}">
                  <a16:creationId xmlns:a16="http://schemas.microsoft.com/office/drawing/2014/main" id="{B1C9DB6D-0963-6091-CC43-67D3F93EC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7949" y="8681497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2" name="Oval 66">
              <a:extLst>
                <a:ext uri="{FF2B5EF4-FFF2-40B4-BE49-F238E27FC236}">
                  <a16:creationId xmlns:a16="http://schemas.microsoft.com/office/drawing/2014/main" id="{600C296F-ADCE-8358-16A1-18163805E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2737" y="7325791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3" name="Oval 3">
              <a:extLst>
                <a:ext uri="{FF2B5EF4-FFF2-40B4-BE49-F238E27FC236}">
                  <a16:creationId xmlns:a16="http://schemas.microsoft.com/office/drawing/2014/main" id="{274BF01E-0937-BE2E-BC66-9A75564F9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792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4" name="Oval 42">
              <a:extLst>
                <a:ext uri="{FF2B5EF4-FFF2-40B4-BE49-F238E27FC236}">
                  <a16:creationId xmlns:a16="http://schemas.microsoft.com/office/drawing/2014/main" id="{0AF93AD0-DA30-69CF-A8AF-952EBFC5B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842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5" name="Oval 43">
              <a:extLst>
                <a:ext uri="{FF2B5EF4-FFF2-40B4-BE49-F238E27FC236}">
                  <a16:creationId xmlns:a16="http://schemas.microsoft.com/office/drawing/2014/main" id="{0B6B3E88-2CF6-5D3F-CC17-2008545E5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78229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6" name="Oval 44">
              <a:extLst>
                <a:ext uri="{FF2B5EF4-FFF2-40B4-BE49-F238E27FC236}">
                  <a16:creationId xmlns:a16="http://schemas.microsoft.com/office/drawing/2014/main" id="{E017D79C-518A-B26E-BB35-34C298523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306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7" name="Oval 45">
              <a:extLst>
                <a:ext uri="{FF2B5EF4-FFF2-40B4-BE49-F238E27FC236}">
                  <a16:creationId xmlns:a16="http://schemas.microsoft.com/office/drawing/2014/main" id="{2C52826C-FDBE-701A-C882-8AD60D855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5768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8" name="Oval 46">
              <a:extLst>
                <a:ext uri="{FF2B5EF4-FFF2-40B4-BE49-F238E27FC236}">
                  <a16:creationId xmlns:a16="http://schemas.microsoft.com/office/drawing/2014/main" id="{DA9FEE08-7059-4ED5-3C35-CA3A791EE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5818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9" name="Oval 48">
              <a:extLst>
                <a:ext uri="{FF2B5EF4-FFF2-40B4-BE49-F238E27FC236}">
                  <a16:creationId xmlns:a16="http://schemas.microsoft.com/office/drawing/2014/main" id="{4B952EEF-868E-B202-D0C1-EDD2EADB2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079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0" name="Oval 49">
              <a:extLst>
                <a:ext uri="{FF2B5EF4-FFF2-40B4-BE49-F238E27FC236}">
                  <a16:creationId xmlns:a16="http://schemas.microsoft.com/office/drawing/2014/main" id="{3531F59D-1891-F6FF-4289-902A259AF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9767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1" name="Oval 50">
              <a:extLst>
                <a:ext uri="{FF2B5EF4-FFF2-40B4-BE49-F238E27FC236}">
                  <a16:creationId xmlns:a16="http://schemas.microsoft.com/office/drawing/2014/main" id="{1A6FD34D-E5AF-5D63-BF06-0B262871A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2742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2" name="Oval 51">
              <a:extLst>
                <a:ext uri="{FF2B5EF4-FFF2-40B4-BE49-F238E27FC236}">
                  <a16:creationId xmlns:a16="http://schemas.microsoft.com/office/drawing/2014/main" id="{4E427B6E-0847-1656-ECC6-E980EE373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9717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3" name="Oval 52">
              <a:extLst>
                <a:ext uri="{FF2B5EF4-FFF2-40B4-BE49-F238E27FC236}">
                  <a16:creationId xmlns:a16="http://schemas.microsoft.com/office/drawing/2014/main" id="{1FFD27F8-A96B-567C-09AE-DB8A0FB3E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1255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4" name="Oval 53">
              <a:extLst>
                <a:ext uri="{FF2B5EF4-FFF2-40B4-BE49-F238E27FC236}">
                  <a16:creationId xmlns:a16="http://schemas.microsoft.com/office/drawing/2014/main" id="{44B11476-C933-B8E5-3881-5EC52A89B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2791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5" name="Oval 54">
              <a:extLst>
                <a:ext uri="{FF2B5EF4-FFF2-40B4-BE49-F238E27FC236}">
                  <a16:creationId xmlns:a16="http://schemas.microsoft.com/office/drawing/2014/main" id="{CCF11294-5A21-28D0-647B-0727CE3AC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4280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528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па 6">
            <a:extLst>
              <a:ext uri="{FF2B5EF4-FFF2-40B4-BE49-F238E27FC236}">
                <a16:creationId xmlns:a16="http://schemas.microsoft.com/office/drawing/2014/main" id="{C4697D34-D858-6A04-3CAA-155E579E3AFE}"/>
              </a:ext>
            </a:extLst>
          </p:cNvPr>
          <p:cNvGrpSpPr/>
          <p:nvPr/>
        </p:nvGrpSpPr>
        <p:grpSpPr>
          <a:xfrm>
            <a:off x="648469" y="1805631"/>
            <a:ext cx="10194132" cy="4819006"/>
            <a:chOff x="1884857" y="1385392"/>
            <a:chExt cx="20388263" cy="9638011"/>
          </a:xfrm>
        </p:grpSpPr>
        <p:grpSp>
          <p:nvGrpSpPr>
            <p:cNvPr id="75" name="Группа 5">
              <a:extLst>
                <a:ext uri="{FF2B5EF4-FFF2-40B4-BE49-F238E27FC236}">
                  <a16:creationId xmlns:a16="http://schemas.microsoft.com/office/drawing/2014/main" id="{3D793751-59EC-B474-620C-2847ED30BA18}"/>
                </a:ext>
              </a:extLst>
            </p:cNvPr>
            <p:cNvGrpSpPr/>
            <p:nvPr/>
          </p:nvGrpSpPr>
          <p:grpSpPr>
            <a:xfrm>
              <a:off x="10175763" y="2868688"/>
              <a:ext cx="4115171" cy="6028645"/>
              <a:chOff x="10175763" y="2868688"/>
              <a:chExt cx="4115171" cy="6028645"/>
            </a:xfrm>
          </p:grpSpPr>
          <p:cxnSp>
            <p:nvCxnSpPr>
              <p:cNvPr id="138" name="Прямая соединительная линия 69">
                <a:extLst>
                  <a:ext uri="{FF2B5EF4-FFF2-40B4-BE49-F238E27FC236}">
                    <a16:creationId xmlns:a16="http://schemas.microsoft.com/office/drawing/2014/main" id="{CB0F4F02-7E02-377F-D3F0-D853AE16FD0D}"/>
                  </a:ext>
                </a:extLst>
              </p:cNvPr>
              <p:cNvCxnSpPr/>
              <p:nvPr/>
            </p:nvCxnSpPr>
            <p:spPr bwMode="auto">
              <a:xfrm>
                <a:off x="10263371" y="3429136"/>
                <a:ext cx="2942775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9" name="TextBox 46">
                <a:extLst>
                  <a:ext uri="{FF2B5EF4-FFF2-40B4-BE49-F238E27FC236}">
                    <a16:creationId xmlns:a16="http://schemas.microsoft.com/office/drawing/2014/main" id="{08B31FDC-A0B6-F546-44CF-BBA2692AAC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7027" y="2868688"/>
                <a:ext cx="2663045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  <p:cxnSp>
            <p:nvCxnSpPr>
              <p:cNvPr id="140" name="Прямая соединительная линия 71">
                <a:extLst>
                  <a:ext uri="{FF2B5EF4-FFF2-40B4-BE49-F238E27FC236}">
                    <a16:creationId xmlns:a16="http://schemas.microsoft.com/office/drawing/2014/main" id="{A0FD870E-C28F-1AD8-2D58-9174244DC2C3}"/>
                  </a:ext>
                </a:extLst>
              </p:cNvPr>
              <p:cNvCxnSpPr/>
              <p:nvPr/>
            </p:nvCxnSpPr>
            <p:spPr bwMode="auto">
              <a:xfrm>
                <a:off x="10263371" y="4800736"/>
                <a:ext cx="4027563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Прямая соединительная линия 72">
                <a:extLst>
                  <a:ext uri="{FF2B5EF4-FFF2-40B4-BE49-F238E27FC236}">
                    <a16:creationId xmlns:a16="http://schemas.microsoft.com/office/drawing/2014/main" id="{2D455826-55FE-E819-F1AA-51BC61081774}"/>
                  </a:ext>
                </a:extLst>
              </p:cNvPr>
              <p:cNvCxnSpPr/>
              <p:nvPr/>
            </p:nvCxnSpPr>
            <p:spPr bwMode="auto">
              <a:xfrm>
                <a:off x="10263371" y="7543936"/>
                <a:ext cx="4027563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Прямая соединительная линия 73">
                <a:extLst>
                  <a:ext uri="{FF2B5EF4-FFF2-40B4-BE49-F238E27FC236}">
                    <a16:creationId xmlns:a16="http://schemas.microsoft.com/office/drawing/2014/main" id="{100D4D8C-727F-8841-DBFF-A4FB503A8D15}"/>
                  </a:ext>
                </a:extLst>
              </p:cNvPr>
              <p:cNvCxnSpPr>
                <a:endCxn id="99" idx="2"/>
              </p:cNvCxnSpPr>
              <p:nvPr/>
            </p:nvCxnSpPr>
            <p:spPr bwMode="auto">
              <a:xfrm>
                <a:off x="10263371" y="8864735"/>
                <a:ext cx="2787993" cy="32598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3" name="TextBox 46">
                <a:extLst>
                  <a:ext uri="{FF2B5EF4-FFF2-40B4-BE49-F238E27FC236}">
                    <a16:creationId xmlns:a16="http://schemas.microsoft.com/office/drawing/2014/main" id="{8CA6F8FB-188F-B283-5563-F72B33F01B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84469" y="4192730"/>
                <a:ext cx="338438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text</a:t>
                </a:r>
              </a:p>
            </p:txBody>
          </p:sp>
          <p:sp>
            <p:nvSpPr>
              <p:cNvPr id="144" name="TextBox 46">
                <a:extLst>
                  <a:ext uri="{FF2B5EF4-FFF2-40B4-BE49-F238E27FC236}">
                    <a16:creationId xmlns:a16="http://schemas.microsoft.com/office/drawing/2014/main" id="{9DF8F18C-E43E-0F9E-5AF1-0ED228FCA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5763" y="6961945"/>
                <a:ext cx="338438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text</a:t>
                </a:r>
              </a:p>
            </p:txBody>
          </p:sp>
          <p:sp>
            <p:nvSpPr>
              <p:cNvPr id="145" name="TextBox 46">
                <a:extLst>
                  <a:ext uri="{FF2B5EF4-FFF2-40B4-BE49-F238E27FC236}">
                    <a16:creationId xmlns:a16="http://schemas.microsoft.com/office/drawing/2014/main" id="{6AD4C21A-A641-61EC-72F1-60A8DC899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7027" y="8278357"/>
                <a:ext cx="2663045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</p:grpSp>
        <p:grpSp>
          <p:nvGrpSpPr>
            <p:cNvPr id="76" name="Группа 81">
              <a:extLst>
                <a:ext uri="{FF2B5EF4-FFF2-40B4-BE49-F238E27FC236}">
                  <a16:creationId xmlns:a16="http://schemas.microsoft.com/office/drawing/2014/main" id="{2B840B4B-4435-2734-0EBC-839D7D54C9BA}"/>
                </a:ext>
              </a:extLst>
            </p:cNvPr>
            <p:cNvGrpSpPr/>
            <p:nvPr/>
          </p:nvGrpSpPr>
          <p:grpSpPr>
            <a:xfrm>
              <a:off x="16850956" y="2868688"/>
              <a:ext cx="4115171" cy="5996048"/>
              <a:chOff x="10175763" y="2868688"/>
              <a:chExt cx="4115171" cy="5996048"/>
            </a:xfrm>
          </p:grpSpPr>
          <p:cxnSp>
            <p:nvCxnSpPr>
              <p:cNvPr id="130" name="Прямая соединительная линия 82">
                <a:extLst>
                  <a:ext uri="{FF2B5EF4-FFF2-40B4-BE49-F238E27FC236}">
                    <a16:creationId xmlns:a16="http://schemas.microsoft.com/office/drawing/2014/main" id="{44BA085C-2E3D-471C-622C-85BB410EECC9}"/>
                  </a:ext>
                </a:extLst>
              </p:cNvPr>
              <p:cNvCxnSpPr/>
              <p:nvPr/>
            </p:nvCxnSpPr>
            <p:spPr bwMode="auto">
              <a:xfrm>
                <a:off x="10263371" y="3429136"/>
                <a:ext cx="2942775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1" name="TextBox 46">
                <a:extLst>
                  <a:ext uri="{FF2B5EF4-FFF2-40B4-BE49-F238E27FC236}">
                    <a16:creationId xmlns:a16="http://schemas.microsoft.com/office/drawing/2014/main" id="{40A1BADF-FA3F-747F-2438-D1D26E98F3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7027" y="2868688"/>
                <a:ext cx="2663045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  <p:cxnSp>
            <p:nvCxnSpPr>
              <p:cNvPr id="132" name="Прямая соединительная линия 84">
                <a:extLst>
                  <a:ext uri="{FF2B5EF4-FFF2-40B4-BE49-F238E27FC236}">
                    <a16:creationId xmlns:a16="http://schemas.microsoft.com/office/drawing/2014/main" id="{4D4E31B1-8470-539B-EFA1-113A11BBD275}"/>
                  </a:ext>
                </a:extLst>
              </p:cNvPr>
              <p:cNvCxnSpPr/>
              <p:nvPr/>
            </p:nvCxnSpPr>
            <p:spPr bwMode="auto">
              <a:xfrm>
                <a:off x="10263371" y="4800736"/>
                <a:ext cx="4027563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Прямая соединительная линия 85">
                <a:extLst>
                  <a:ext uri="{FF2B5EF4-FFF2-40B4-BE49-F238E27FC236}">
                    <a16:creationId xmlns:a16="http://schemas.microsoft.com/office/drawing/2014/main" id="{67E395FB-C5B6-AEB6-75D9-71C1816985B2}"/>
                  </a:ext>
                </a:extLst>
              </p:cNvPr>
              <p:cNvCxnSpPr/>
              <p:nvPr/>
            </p:nvCxnSpPr>
            <p:spPr bwMode="auto">
              <a:xfrm>
                <a:off x="10263371" y="7543936"/>
                <a:ext cx="4027563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Прямая соединительная линия 86">
                <a:extLst>
                  <a:ext uri="{FF2B5EF4-FFF2-40B4-BE49-F238E27FC236}">
                    <a16:creationId xmlns:a16="http://schemas.microsoft.com/office/drawing/2014/main" id="{43DCD8B7-4679-5E6A-7FB8-1C202F42B066}"/>
                  </a:ext>
                </a:extLst>
              </p:cNvPr>
              <p:cNvCxnSpPr/>
              <p:nvPr/>
            </p:nvCxnSpPr>
            <p:spPr bwMode="auto">
              <a:xfrm>
                <a:off x="10263371" y="8864736"/>
                <a:ext cx="2787994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5" name="TextBox 46">
                <a:extLst>
                  <a:ext uri="{FF2B5EF4-FFF2-40B4-BE49-F238E27FC236}">
                    <a16:creationId xmlns:a16="http://schemas.microsoft.com/office/drawing/2014/main" id="{D373258F-5E34-3AB9-3D48-16507E5CE6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84469" y="4192730"/>
                <a:ext cx="338438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text</a:t>
                </a:r>
              </a:p>
            </p:txBody>
          </p:sp>
          <p:sp>
            <p:nvSpPr>
              <p:cNvPr id="136" name="TextBox 46">
                <a:extLst>
                  <a:ext uri="{FF2B5EF4-FFF2-40B4-BE49-F238E27FC236}">
                    <a16:creationId xmlns:a16="http://schemas.microsoft.com/office/drawing/2014/main" id="{100D63EE-F019-574B-78E0-C178CE29A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5763" y="6961946"/>
                <a:ext cx="338438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text</a:t>
                </a:r>
              </a:p>
            </p:txBody>
          </p:sp>
          <p:sp>
            <p:nvSpPr>
              <p:cNvPr id="137" name="TextBox 46">
                <a:extLst>
                  <a:ext uri="{FF2B5EF4-FFF2-40B4-BE49-F238E27FC236}">
                    <a16:creationId xmlns:a16="http://schemas.microsoft.com/office/drawing/2014/main" id="{63D54D1E-471C-7725-1488-E2FEEDFC7F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7027" y="8278358"/>
                <a:ext cx="2663045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</p:grpSp>
        <p:grpSp>
          <p:nvGrpSpPr>
            <p:cNvPr id="77" name="Группа 105">
              <a:extLst>
                <a:ext uri="{FF2B5EF4-FFF2-40B4-BE49-F238E27FC236}">
                  <a16:creationId xmlns:a16="http://schemas.microsoft.com/office/drawing/2014/main" id="{DA3903A0-1370-19A6-D8EB-DEA2C1B03BA0}"/>
                </a:ext>
              </a:extLst>
            </p:cNvPr>
            <p:cNvGrpSpPr/>
            <p:nvPr/>
          </p:nvGrpSpPr>
          <p:grpSpPr>
            <a:xfrm>
              <a:off x="3568492" y="2868688"/>
              <a:ext cx="4115171" cy="5996048"/>
              <a:chOff x="10175763" y="2868688"/>
              <a:chExt cx="4115171" cy="5996048"/>
            </a:xfrm>
          </p:grpSpPr>
          <p:cxnSp>
            <p:nvCxnSpPr>
              <p:cNvPr id="122" name="Прямая соединительная линия 106">
                <a:extLst>
                  <a:ext uri="{FF2B5EF4-FFF2-40B4-BE49-F238E27FC236}">
                    <a16:creationId xmlns:a16="http://schemas.microsoft.com/office/drawing/2014/main" id="{20D5D3AB-8E00-6FFE-2988-30ED6B841732}"/>
                  </a:ext>
                </a:extLst>
              </p:cNvPr>
              <p:cNvCxnSpPr/>
              <p:nvPr/>
            </p:nvCxnSpPr>
            <p:spPr bwMode="auto">
              <a:xfrm>
                <a:off x="10263371" y="3429136"/>
                <a:ext cx="2942775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3" name="TextBox 46">
                <a:extLst>
                  <a:ext uri="{FF2B5EF4-FFF2-40B4-BE49-F238E27FC236}">
                    <a16:creationId xmlns:a16="http://schemas.microsoft.com/office/drawing/2014/main" id="{FC1E964F-F5BF-CEF0-C694-7F13F3271E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7027" y="2868688"/>
                <a:ext cx="2663045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  <p:cxnSp>
            <p:nvCxnSpPr>
              <p:cNvPr id="124" name="Прямая соединительная линия 111">
                <a:extLst>
                  <a:ext uri="{FF2B5EF4-FFF2-40B4-BE49-F238E27FC236}">
                    <a16:creationId xmlns:a16="http://schemas.microsoft.com/office/drawing/2014/main" id="{104AA069-70F2-C6A6-77CB-EB0612AEA56D}"/>
                  </a:ext>
                </a:extLst>
              </p:cNvPr>
              <p:cNvCxnSpPr/>
              <p:nvPr/>
            </p:nvCxnSpPr>
            <p:spPr bwMode="auto">
              <a:xfrm>
                <a:off x="10263371" y="4800736"/>
                <a:ext cx="4027563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5" name="Прямая соединительная линия 112">
                <a:extLst>
                  <a:ext uri="{FF2B5EF4-FFF2-40B4-BE49-F238E27FC236}">
                    <a16:creationId xmlns:a16="http://schemas.microsoft.com/office/drawing/2014/main" id="{E6F03526-E691-1784-4931-F611CC497EC0}"/>
                  </a:ext>
                </a:extLst>
              </p:cNvPr>
              <p:cNvCxnSpPr/>
              <p:nvPr/>
            </p:nvCxnSpPr>
            <p:spPr bwMode="auto">
              <a:xfrm>
                <a:off x="10263371" y="7543936"/>
                <a:ext cx="4027563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Прямая соединительная линия 113">
                <a:extLst>
                  <a:ext uri="{FF2B5EF4-FFF2-40B4-BE49-F238E27FC236}">
                    <a16:creationId xmlns:a16="http://schemas.microsoft.com/office/drawing/2014/main" id="{C306B357-2C49-CDAB-7C5D-E09D62C5E575}"/>
                  </a:ext>
                </a:extLst>
              </p:cNvPr>
              <p:cNvCxnSpPr/>
              <p:nvPr/>
            </p:nvCxnSpPr>
            <p:spPr bwMode="auto">
              <a:xfrm>
                <a:off x="10263371" y="8864736"/>
                <a:ext cx="2787994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7" name="TextBox 46">
                <a:extLst>
                  <a:ext uri="{FF2B5EF4-FFF2-40B4-BE49-F238E27FC236}">
                    <a16:creationId xmlns:a16="http://schemas.microsoft.com/office/drawing/2014/main" id="{092AAC19-EFF8-DBDC-6806-4A86CB6643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84469" y="4192730"/>
                <a:ext cx="338438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text</a:t>
                </a:r>
              </a:p>
            </p:txBody>
          </p:sp>
          <p:sp>
            <p:nvSpPr>
              <p:cNvPr id="128" name="TextBox 46">
                <a:extLst>
                  <a:ext uri="{FF2B5EF4-FFF2-40B4-BE49-F238E27FC236}">
                    <a16:creationId xmlns:a16="http://schemas.microsoft.com/office/drawing/2014/main" id="{8CA1448C-2457-02A3-03F1-621E04F7C6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5763" y="6961946"/>
                <a:ext cx="338438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text</a:t>
                </a:r>
              </a:p>
            </p:txBody>
          </p:sp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CB5EAD89-7637-77DA-97EF-05996D9806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177027" y="8278358"/>
                <a:ext cx="2663045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</p:grpSp>
        <p:sp>
          <p:nvSpPr>
            <p:cNvPr id="78" name="TextBox 46">
              <a:extLst>
                <a:ext uri="{FF2B5EF4-FFF2-40B4-BE49-F238E27FC236}">
                  <a16:creationId xmlns:a16="http://schemas.microsoft.com/office/drawing/2014/main" id="{C4043F37-A5C4-E896-D66E-90F8BF0ACB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7339" y="1385392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1</a:t>
              </a:r>
            </a:p>
          </p:txBody>
        </p:sp>
        <p:sp>
          <p:nvSpPr>
            <p:cNvPr id="79" name="TextBox 46">
              <a:extLst>
                <a:ext uri="{FF2B5EF4-FFF2-40B4-BE49-F238E27FC236}">
                  <a16:creationId xmlns:a16="http://schemas.microsoft.com/office/drawing/2014/main" id="{E74334AB-19D9-A849-6ABD-11ED2F6E0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6279" y="10407023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2</a:t>
              </a:r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C3A914B7-F767-EF97-2F10-50B7C3690773}"/>
                </a:ext>
              </a:extLst>
            </p:cNvPr>
            <p:cNvSpPr/>
            <p:nvPr/>
          </p:nvSpPr>
          <p:spPr bwMode="auto">
            <a:xfrm flipH="1">
              <a:off x="3613051" y="3935282"/>
              <a:ext cx="5178954" cy="307776"/>
            </a:xfrm>
            <a:custGeom>
              <a:avLst/>
              <a:gdLst>
                <a:gd name="T0" fmla="*/ 0 w 5233536"/>
                <a:gd name="T1" fmla="*/ 4090223 h 4081111"/>
                <a:gd name="T2" fmla="*/ 3351619 w 5233536"/>
                <a:gd name="T3" fmla="*/ 1943 h 4081111"/>
                <a:gd name="T4" fmla="*/ 5239591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5A1E5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81" name="Oval 66">
              <a:extLst>
                <a:ext uri="{FF2B5EF4-FFF2-40B4-BE49-F238E27FC236}">
                  <a16:creationId xmlns:a16="http://schemas.microsoft.com/office/drawing/2014/main" id="{CBB16B1C-8FD3-F5C2-C607-07C3B19B7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53" y="1852462"/>
              <a:ext cx="308318" cy="432792"/>
            </a:xfrm>
            <a:prstGeom prst="ellipse">
              <a:avLst/>
            </a:prstGeom>
            <a:solidFill>
              <a:srgbClr val="25A1E5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2" name="Oval 66">
              <a:extLst>
                <a:ext uri="{FF2B5EF4-FFF2-40B4-BE49-F238E27FC236}">
                  <a16:creationId xmlns:a16="http://schemas.microsoft.com/office/drawing/2014/main" id="{85DEF6D9-BAAA-34FC-41FC-CC79BE0A3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7299" y="321773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3" name="Oval 66">
              <a:extLst>
                <a:ext uri="{FF2B5EF4-FFF2-40B4-BE49-F238E27FC236}">
                  <a16:creationId xmlns:a16="http://schemas.microsoft.com/office/drawing/2014/main" id="{691B0AFB-3786-7262-E5DD-03BFB1AA6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2103" y="458300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F7201488-B089-41F3-0B97-FB97FBCC67C1}"/>
                </a:ext>
              </a:extLst>
            </p:cNvPr>
            <p:cNvSpPr/>
            <p:nvPr/>
          </p:nvSpPr>
          <p:spPr bwMode="auto">
            <a:xfrm flipH="1" flipV="1">
              <a:off x="3613049" y="8086225"/>
              <a:ext cx="5178626" cy="307776"/>
            </a:xfrm>
            <a:custGeom>
              <a:avLst/>
              <a:gdLst>
                <a:gd name="T0" fmla="*/ 0 w 5233536"/>
                <a:gd name="T1" fmla="*/ 4094051 h 4081111"/>
                <a:gd name="T2" fmla="*/ 3350032 w 5233536"/>
                <a:gd name="T3" fmla="*/ 1943 h 4081111"/>
                <a:gd name="T4" fmla="*/ 5237106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5A1E5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85" name="Oval 66">
              <a:extLst>
                <a:ext uri="{FF2B5EF4-FFF2-40B4-BE49-F238E27FC236}">
                  <a16:creationId xmlns:a16="http://schemas.microsoft.com/office/drawing/2014/main" id="{3B85C761-FF30-63C7-C799-ADE5B0FDD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8231" y="10041403"/>
              <a:ext cx="307976" cy="432792"/>
            </a:xfrm>
            <a:prstGeom prst="ellipse">
              <a:avLst/>
            </a:prstGeom>
            <a:solidFill>
              <a:srgbClr val="25A1E5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6" name="Oval 66">
              <a:extLst>
                <a:ext uri="{FF2B5EF4-FFF2-40B4-BE49-F238E27FC236}">
                  <a16:creationId xmlns:a16="http://schemas.microsoft.com/office/drawing/2014/main" id="{6C097E2F-248E-D231-B234-436539EA3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629" y="8680937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7" name="Oval 66">
              <a:extLst>
                <a:ext uri="{FF2B5EF4-FFF2-40B4-BE49-F238E27FC236}">
                  <a16:creationId xmlns:a16="http://schemas.microsoft.com/office/drawing/2014/main" id="{72A23E86-7F70-D35D-BC2D-782CD9618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1417" y="7325231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5A1E5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88" name="TextBox 46">
              <a:extLst>
                <a:ext uri="{FF2B5EF4-FFF2-40B4-BE49-F238E27FC236}">
                  <a16:creationId xmlns:a16="http://schemas.microsoft.com/office/drawing/2014/main" id="{04A6CA7F-6E91-4D7D-A170-B24BC51DD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41715" y="1385392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3</a:t>
              </a:r>
            </a:p>
          </p:txBody>
        </p:sp>
        <p:sp>
          <p:nvSpPr>
            <p:cNvPr id="89" name="TextBox 46">
              <a:extLst>
                <a:ext uri="{FF2B5EF4-FFF2-40B4-BE49-F238E27FC236}">
                  <a16:creationId xmlns:a16="http://schemas.microsoft.com/office/drawing/2014/main" id="{EF23B327-795C-20CD-A318-DF8ECF570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15949" y="10407849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4</a:t>
              </a:r>
            </a:p>
          </p:txBody>
        </p:sp>
        <p:sp>
          <p:nvSpPr>
            <p:cNvPr id="90" name="TextBox 46">
              <a:extLst>
                <a:ext uri="{FF2B5EF4-FFF2-40B4-BE49-F238E27FC236}">
                  <a16:creationId xmlns:a16="http://schemas.microsoft.com/office/drawing/2014/main" id="{D0DA9DC4-A3DC-5048-9A1B-22349B0AB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33288" y="1385392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5</a:t>
              </a:r>
            </a:p>
          </p:txBody>
        </p:sp>
        <p:sp>
          <p:nvSpPr>
            <p:cNvPr id="91" name="TextBox 46">
              <a:extLst>
                <a:ext uri="{FF2B5EF4-FFF2-40B4-BE49-F238E27FC236}">
                  <a16:creationId xmlns:a16="http://schemas.microsoft.com/office/drawing/2014/main" id="{347FDAD3-022D-7486-E4D8-1D713BDEE7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8422" y="10407023"/>
              <a:ext cx="1687002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rPr>
                <a:t>Cause 6</a:t>
              </a:r>
            </a:p>
          </p:txBody>
        </p:sp>
        <p:cxnSp>
          <p:nvCxnSpPr>
            <p:cNvPr id="92" name="Straight Connector 2">
              <a:extLst>
                <a:ext uri="{FF2B5EF4-FFF2-40B4-BE49-F238E27FC236}">
                  <a16:creationId xmlns:a16="http://schemas.microsoft.com/office/drawing/2014/main" id="{93574131-3251-B388-9B6C-4B4FB5B44F34}"/>
                </a:ext>
              </a:extLst>
            </p:cNvPr>
            <p:cNvCxnSpPr/>
            <p:nvPr/>
          </p:nvCxnSpPr>
          <p:spPr bwMode="auto">
            <a:xfrm>
              <a:off x="2059482" y="6163799"/>
              <a:ext cx="20059650" cy="0"/>
            </a:xfrm>
            <a:prstGeom prst="line">
              <a:avLst/>
            </a:prstGeom>
            <a:solidFill>
              <a:srgbClr val="25A1E5"/>
            </a:solidFill>
            <a:ln w="57150" cap="flat" cmpd="sng" algn="ctr">
              <a:solidFill>
                <a:srgbClr val="9FA5A7">
                  <a:lumMod val="60000"/>
                  <a:lumOff val="4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1C9E465D-AAD4-855F-7DD1-8D65DE179766}"/>
                </a:ext>
              </a:extLst>
            </p:cNvPr>
            <p:cNvSpPr/>
            <p:nvPr/>
          </p:nvSpPr>
          <p:spPr bwMode="auto">
            <a:xfrm flipH="1">
              <a:off x="10237787" y="3935282"/>
              <a:ext cx="5178954" cy="307776"/>
            </a:xfrm>
            <a:custGeom>
              <a:avLst/>
              <a:gdLst>
                <a:gd name="T0" fmla="*/ 0 w 5233536"/>
                <a:gd name="T1" fmla="*/ 4090223 h 4081111"/>
                <a:gd name="T2" fmla="*/ 3351619 w 5233536"/>
                <a:gd name="T3" fmla="*/ 1943 h 4081111"/>
                <a:gd name="T4" fmla="*/ 5239591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F4961F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4" name="Oval 66">
              <a:extLst>
                <a:ext uri="{FF2B5EF4-FFF2-40B4-BE49-F238E27FC236}">
                  <a16:creationId xmlns:a16="http://schemas.microsoft.com/office/drawing/2014/main" id="{C6FE46EA-2AD1-E0D3-AD3F-D7BB224B1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2589" y="1852462"/>
              <a:ext cx="308318" cy="432792"/>
            </a:xfrm>
            <a:prstGeom prst="ellipse">
              <a:avLst/>
            </a:prstGeom>
            <a:solidFill>
              <a:srgbClr val="F4961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5" name="Oval 66">
              <a:extLst>
                <a:ext uri="{FF2B5EF4-FFF2-40B4-BE49-F238E27FC236}">
                  <a16:creationId xmlns:a16="http://schemas.microsoft.com/office/drawing/2014/main" id="{759F1CEC-A2D5-7CD9-35A5-486075F04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2034" y="321773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6" name="Oval 66">
              <a:extLst>
                <a:ext uri="{FF2B5EF4-FFF2-40B4-BE49-F238E27FC236}">
                  <a16:creationId xmlns:a16="http://schemas.microsoft.com/office/drawing/2014/main" id="{4581AFF3-2670-45E3-DB3F-E6213C4D7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36838" y="458300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5B3D0BE2-7F35-1C8A-047B-CA92801859C7}"/>
                </a:ext>
              </a:extLst>
            </p:cNvPr>
            <p:cNvSpPr/>
            <p:nvPr/>
          </p:nvSpPr>
          <p:spPr bwMode="auto">
            <a:xfrm flipH="1" flipV="1">
              <a:off x="10237785" y="8086225"/>
              <a:ext cx="5178626" cy="307776"/>
            </a:xfrm>
            <a:custGeom>
              <a:avLst/>
              <a:gdLst>
                <a:gd name="T0" fmla="*/ 0 w 5233536"/>
                <a:gd name="T1" fmla="*/ 4094051 h 4081111"/>
                <a:gd name="T2" fmla="*/ 3350032 w 5233536"/>
                <a:gd name="T3" fmla="*/ 1943 h 4081111"/>
                <a:gd name="T4" fmla="*/ 5237106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F4961F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98" name="Oval 66">
              <a:extLst>
                <a:ext uri="{FF2B5EF4-FFF2-40B4-BE49-F238E27FC236}">
                  <a16:creationId xmlns:a16="http://schemas.microsoft.com/office/drawing/2014/main" id="{72F2E70D-9ED4-783E-F735-5DE1FB9C8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82967" y="10041403"/>
              <a:ext cx="307976" cy="432792"/>
            </a:xfrm>
            <a:prstGeom prst="ellipse">
              <a:avLst/>
            </a:prstGeom>
            <a:solidFill>
              <a:srgbClr val="F4961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99" name="Oval 66">
              <a:extLst>
                <a:ext uri="{FF2B5EF4-FFF2-40B4-BE49-F238E27FC236}">
                  <a16:creationId xmlns:a16="http://schemas.microsoft.com/office/drawing/2014/main" id="{F6CF023B-0095-FB18-ED3C-61521D392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51364" y="8680937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0" name="Oval 66">
              <a:extLst>
                <a:ext uri="{FF2B5EF4-FFF2-40B4-BE49-F238E27FC236}">
                  <a16:creationId xmlns:a16="http://schemas.microsoft.com/office/drawing/2014/main" id="{7AEEEA6C-2194-1C56-0774-4C94F3DF4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36152" y="7325231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F4961F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1" name="Freeform 8">
              <a:extLst>
                <a:ext uri="{FF2B5EF4-FFF2-40B4-BE49-F238E27FC236}">
                  <a16:creationId xmlns:a16="http://schemas.microsoft.com/office/drawing/2014/main" id="{C694BA96-70F1-AC3B-E4CD-E96D87912D66}"/>
                </a:ext>
              </a:extLst>
            </p:cNvPr>
            <p:cNvSpPr/>
            <p:nvPr/>
          </p:nvSpPr>
          <p:spPr bwMode="auto">
            <a:xfrm flipH="1">
              <a:off x="16950434" y="3935842"/>
              <a:ext cx="5178954" cy="307776"/>
            </a:xfrm>
            <a:custGeom>
              <a:avLst/>
              <a:gdLst>
                <a:gd name="T0" fmla="*/ 0 w 5233536"/>
                <a:gd name="T1" fmla="*/ 4090223 h 4081111"/>
                <a:gd name="T2" fmla="*/ 3351619 w 5233536"/>
                <a:gd name="T3" fmla="*/ 1943 h 4081111"/>
                <a:gd name="T4" fmla="*/ 5239591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4CFE1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02" name="Oval 66">
              <a:extLst>
                <a:ext uri="{FF2B5EF4-FFF2-40B4-BE49-F238E27FC236}">
                  <a16:creationId xmlns:a16="http://schemas.microsoft.com/office/drawing/2014/main" id="{AF40AC0E-B857-1025-8A84-68853DCEF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5238" y="1853022"/>
              <a:ext cx="308318" cy="432792"/>
            </a:xfrm>
            <a:prstGeom prst="ellipse">
              <a:avLst/>
            </a:prstGeom>
            <a:solidFill>
              <a:srgbClr val="24CFE1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3" name="Oval 66">
              <a:extLst>
                <a:ext uri="{FF2B5EF4-FFF2-40B4-BE49-F238E27FC236}">
                  <a16:creationId xmlns:a16="http://schemas.microsoft.com/office/drawing/2014/main" id="{60087284-9F48-D008-150D-407E5E1ED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4682" y="321829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4" name="Oval 66">
              <a:extLst>
                <a:ext uri="{FF2B5EF4-FFF2-40B4-BE49-F238E27FC236}">
                  <a16:creationId xmlns:a16="http://schemas.microsoft.com/office/drawing/2014/main" id="{FEF4F3B8-8554-039B-9BDD-58C09E75E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9486" y="4583562"/>
              <a:ext cx="308318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5" name="Freeform 8">
              <a:extLst>
                <a:ext uri="{FF2B5EF4-FFF2-40B4-BE49-F238E27FC236}">
                  <a16:creationId xmlns:a16="http://schemas.microsoft.com/office/drawing/2014/main" id="{D8741339-67C9-2151-4454-280027E15B72}"/>
                </a:ext>
              </a:extLst>
            </p:cNvPr>
            <p:cNvSpPr/>
            <p:nvPr/>
          </p:nvSpPr>
          <p:spPr bwMode="auto">
            <a:xfrm flipH="1" flipV="1">
              <a:off x="16950434" y="8086785"/>
              <a:ext cx="5178626" cy="307776"/>
            </a:xfrm>
            <a:custGeom>
              <a:avLst/>
              <a:gdLst>
                <a:gd name="T0" fmla="*/ 0 w 5233536"/>
                <a:gd name="T1" fmla="*/ 4094051 h 4081111"/>
                <a:gd name="T2" fmla="*/ 3350032 w 5233536"/>
                <a:gd name="T3" fmla="*/ 1943 h 4081111"/>
                <a:gd name="T4" fmla="*/ 5237106 w 5233536"/>
                <a:gd name="T5" fmla="*/ 0 h 40811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33536" h="4081111">
                  <a:moveTo>
                    <a:pt x="0" y="4081111"/>
                  </a:moveTo>
                  <a:lnTo>
                    <a:pt x="3347745" y="1936"/>
                  </a:lnTo>
                  <a:lnTo>
                    <a:pt x="5233536" y="0"/>
                  </a:lnTo>
                </a:path>
              </a:pathLst>
            </a:custGeom>
            <a:noFill/>
            <a:ln w="57150" cap="flat" cmpd="sng">
              <a:solidFill>
                <a:srgbClr val="24CFE1"/>
              </a:solidFill>
              <a:prstDash val="solid"/>
              <a:miter lim="4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Arial"/>
                <a:ea typeface="+mn-ea"/>
                <a:sym typeface="Poppins" charset="0"/>
              </a:endParaRPr>
            </a:p>
          </p:txBody>
        </p:sp>
        <p:sp>
          <p:nvSpPr>
            <p:cNvPr id="106" name="Oval 66">
              <a:extLst>
                <a:ext uri="{FF2B5EF4-FFF2-40B4-BE49-F238E27FC236}">
                  <a16:creationId xmlns:a16="http://schemas.microsoft.com/office/drawing/2014/main" id="{5E0DD1EA-2CD7-6FBA-EC04-77AC5B8B2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5614" y="10041963"/>
              <a:ext cx="307976" cy="432792"/>
            </a:xfrm>
            <a:prstGeom prst="ellipse">
              <a:avLst/>
            </a:prstGeom>
            <a:solidFill>
              <a:srgbClr val="24CFE1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7" name="Oval 66">
              <a:extLst>
                <a:ext uri="{FF2B5EF4-FFF2-40B4-BE49-F238E27FC236}">
                  <a16:creationId xmlns:a16="http://schemas.microsoft.com/office/drawing/2014/main" id="{A3404042-7F77-FCD3-D1BB-E3B47A950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64014" y="8681497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8" name="Oval 66">
              <a:extLst>
                <a:ext uri="{FF2B5EF4-FFF2-40B4-BE49-F238E27FC236}">
                  <a16:creationId xmlns:a16="http://schemas.microsoft.com/office/drawing/2014/main" id="{C7B04D9E-833E-EDA1-75B7-F3F92F21A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8802" y="7325791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24CFE1"/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09" name="Oval 3">
              <a:extLst>
                <a:ext uri="{FF2B5EF4-FFF2-40B4-BE49-F238E27FC236}">
                  <a16:creationId xmlns:a16="http://schemas.microsoft.com/office/drawing/2014/main" id="{D4A73BB0-0B00-C8D6-3EA4-7CB00AA4C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857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0" name="Oval 42">
              <a:extLst>
                <a:ext uri="{FF2B5EF4-FFF2-40B4-BE49-F238E27FC236}">
                  <a16:creationId xmlns:a16="http://schemas.microsoft.com/office/drawing/2014/main" id="{EC773DFB-C45D-71DF-4DCC-54EEFDB1F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907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1" name="Oval 43">
              <a:extLst>
                <a:ext uri="{FF2B5EF4-FFF2-40B4-BE49-F238E27FC236}">
                  <a16:creationId xmlns:a16="http://schemas.microsoft.com/office/drawing/2014/main" id="{088FE62E-9700-5AE5-6A51-6613F106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4294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2" name="Oval 44">
              <a:extLst>
                <a:ext uri="{FF2B5EF4-FFF2-40B4-BE49-F238E27FC236}">
                  <a16:creationId xmlns:a16="http://schemas.microsoft.com/office/drawing/2014/main" id="{E1660F8E-B8E8-6A5E-7C43-AAF87DFED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3371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3" name="Oval 45">
              <a:extLst>
                <a:ext uri="{FF2B5EF4-FFF2-40B4-BE49-F238E27FC236}">
                  <a16:creationId xmlns:a16="http://schemas.microsoft.com/office/drawing/2014/main" id="{2D1C3364-DF00-602C-812C-EADDD9DF8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1833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4" name="Oval 46">
              <a:extLst>
                <a:ext uri="{FF2B5EF4-FFF2-40B4-BE49-F238E27FC236}">
                  <a16:creationId xmlns:a16="http://schemas.microsoft.com/office/drawing/2014/main" id="{CB0EC761-9BE1-6D4F-661C-32A4A17BF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1883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5" name="Oval 48">
              <a:extLst>
                <a:ext uri="{FF2B5EF4-FFF2-40B4-BE49-F238E27FC236}">
                  <a16:creationId xmlns:a16="http://schemas.microsoft.com/office/drawing/2014/main" id="{3903E056-8491-B014-DD32-CED90226B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5144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6" name="Oval 49">
              <a:extLst>
                <a:ext uri="{FF2B5EF4-FFF2-40B4-BE49-F238E27FC236}">
                  <a16:creationId xmlns:a16="http://schemas.microsoft.com/office/drawing/2014/main" id="{E18C138C-8349-0FC4-7DE0-BCCC3C4C0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5832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7" name="Oval 50">
              <a:extLst>
                <a:ext uri="{FF2B5EF4-FFF2-40B4-BE49-F238E27FC236}">
                  <a16:creationId xmlns:a16="http://schemas.microsoft.com/office/drawing/2014/main" id="{A1DFF419-E517-C3F5-5A97-28CDA3313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8807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8" name="Oval 51">
              <a:extLst>
                <a:ext uri="{FF2B5EF4-FFF2-40B4-BE49-F238E27FC236}">
                  <a16:creationId xmlns:a16="http://schemas.microsoft.com/office/drawing/2014/main" id="{D02966DF-0E04-24A5-A5F8-12D04BDBC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5782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19" name="Oval 52">
              <a:extLst>
                <a:ext uri="{FF2B5EF4-FFF2-40B4-BE49-F238E27FC236}">
                  <a16:creationId xmlns:a16="http://schemas.microsoft.com/office/drawing/2014/main" id="{B1670114-A44B-93BE-B11F-53B428743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37320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0" name="Oval 53">
              <a:extLst>
                <a:ext uri="{FF2B5EF4-FFF2-40B4-BE49-F238E27FC236}">
                  <a16:creationId xmlns:a16="http://schemas.microsoft.com/office/drawing/2014/main" id="{D97E0149-68AF-059E-BDE7-2F7E4318B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8856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121" name="Oval 54">
              <a:extLst>
                <a:ext uri="{FF2B5EF4-FFF2-40B4-BE49-F238E27FC236}">
                  <a16:creationId xmlns:a16="http://schemas.microsoft.com/office/drawing/2014/main" id="{00BF4D88-6066-6581-37F1-220D8BB9D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0345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260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Группа 8">
            <a:extLst>
              <a:ext uri="{FF2B5EF4-FFF2-40B4-BE49-F238E27FC236}">
                <a16:creationId xmlns:a16="http://schemas.microsoft.com/office/drawing/2014/main" id="{B18D1637-171D-B6E8-903D-0C0D37E3A0CB}"/>
              </a:ext>
            </a:extLst>
          </p:cNvPr>
          <p:cNvGrpSpPr/>
          <p:nvPr/>
        </p:nvGrpSpPr>
        <p:grpSpPr>
          <a:xfrm>
            <a:off x="432445" y="1877638"/>
            <a:ext cx="10549173" cy="4819007"/>
            <a:chOff x="1462808" y="1385392"/>
            <a:chExt cx="21098346" cy="9638013"/>
          </a:xfrm>
        </p:grpSpPr>
        <p:grpSp>
          <p:nvGrpSpPr>
            <p:cNvPr id="58" name="Группа 2">
              <a:extLst>
                <a:ext uri="{FF2B5EF4-FFF2-40B4-BE49-F238E27FC236}">
                  <a16:creationId xmlns:a16="http://schemas.microsoft.com/office/drawing/2014/main" id="{3BC9DD82-5A02-AA71-605A-BD6E8AA49204}"/>
                </a:ext>
              </a:extLst>
            </p:cNvPr>
            <p:cNvGrpSpPr/>
            <p:nvPr/>
          </p:nvGrpSpPr>
          <p:grpSpPr>
            <a:xfrm>
              <a:off x="1462808" y="1385392"/>
              <a:ext cx="5895535" cy="4067937"/>
              <a:chOff x="2896469" y="1385392"/>
              <a:chExt cx="5895535" cy="4067937"/>
            </a:xfrm>
          </p:grpSpPr>
          <p:sp>
            <p:nvSpPr>
              <p:cNvPr id="105" name="TextBox 8">
                <a:extLst>
                  <a:ext uri="{FF2B5EF4-FFF2-40B4-BE49-F238E27FC236}">
                    <a16:creationId xmlns:a16="http://schemas.microsoft.com/office/drawing/2014/main" id="{492BFBB8-B6BF-91BF-4F89-BD06F2D33E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6469" y="2916590"/>
                <a:ext cx="3494219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106" name="TextBox 8">
                <a:extLst>
                  <a:ext uri="{FF2B5EF4-FFF2-40B4-BE49-F238E27FC236}">
                    <a16:creationId xmlns:a16="http://schemas.microsoft.com/office/drawing/2014/main" id="{1B3C5FE6-A9BD-A6A3-6590-469EB08022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6639" y="4345333"/>
                <a:ext cx="3464779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107" name="TextBox 46">
                <a:extLst>
                  <a:ext uri="{FF2B5EF4-FFF2-40B4-BE49-F238E27FC236}">
                    <a16:creationId xmlns:a16="http://schemas.microsoft.com/office/drawing/2014/main" id="{9CE27C46-D06B-C0E4-743D-D706F68F16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3053" y="138539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1</a:t>
                </a:r>
              </a:p>
            </p:txBody>
          </p:sp>
          <p:sp>
            <p:nvSpPr>
              <p:cNvPr id="108" name="Freeform 8">
                <a:extLst>
                  <a:ext uri="{FF2B5EF4-FFF2-40B4-BE49-F238E27FC236}">
                    <a16:creationId xmlns:a16="http://schemas.microsoft.com/office/drawing/2014/main" id="{9BCDDABC-CEA5-BA0C-57AF-094B657DDB98}"/>
                  </a:ext>
                </a:extLst>
              </p:cNvPr>
              <p:cNvSpPr/>
              <p:nvPr/>
            </p:nvSpPr>
            <p:spPr bwMode="auto">
              <a:xfrm flipH="1">
                <a:off x="3613051" y="3935281"/>
                <a:ext cx="5178953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9" name="Oval 66">
                <a:extLst>
                  <a:ext uri="{FF2B5EF4-FFF2-40B4-BE49-F238E27FC236}">
                    <a16:creationId xmlns:a16="http://schemas.microsoft.com/office/drawing/2014/main" id="{26DB202E-54F7-AD84-2F86-6B9AE1637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7853" y="1852462"/>
                <a:ext cx="308318" cy="432792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0" name="Oval 66">
                <a:extLst>
                  <a:ext uri="{FF2B5EF4-FFF2-40B4-BE49-F238E27FC236}">
                    <a16:creationId xmlns:a16="http://schemas.microsoft.com/office/drawing/2014/main" id="{08F1F542-2123-B2E2-0A7C-8F1B704E6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7298" y="321773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1" name="Oval 66">
                <a:extLst>
                  <a:ext uri="{FF2B5EF4-FFF2-40B4-BE49-F238E27FC236}">
                    <a16:creationId xmlns:a16="http://schemas.microsoft.com/office/drawing/2014/main" id="{7039614C-1A06-90EE-B49A-ABA45A4C52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2102" y="4583001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grpSp>
          <p:nvGrpSpPr>
            <p:cNvPr id="59" name="Группа 7">
              <a:extLst>
                <a:ext uri="{FF2B5EF4-FFF2-40B4-BE49-F238E27FC236}">
                  <a16:creationId xmlns:a16="http://schemas.microsoft.com/office/drawing/2014/main" id="{12994DE4-30B7-0114-B898-9DAECECD0337}"/>
                </a:ext>
              </a:extLst>
            </p:cNvPr>
            <p:cNvGrpSpPr/>
            <p:nvPr/>
          </p:nvGrpSpPr>
          <p:grpSpPr>
            <a:xfrm>
              <a:off x="4623526" y="6974899"/>
              <a:ext cx="6027077" cy="4047680"/>
              <a:chOff x="2764597" y="6974899"/>
              <a:chExt cx="6027077" cy="4047680"/>
            </a:xfrm>
          </p:grpSpPr>
          <p:sp>
            <p:nvSpPr>
              <p:cNvPr id="98" name="TextBox 46">
                <a:extLst>
                  <a:ext uri="{FF2B5EF4-FFF2-40B4-BE49-F238E27FC236}">
                    <a16:creationId xmlns:a16="http://schemas.microsoft.com/office/drawing/2014/main" id="{90F87284-F49E-D061-0A42-E95DD3E9A1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2793" y="10407025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2</a:t>
                </a:r>
              </a:p>
            </p:txBody>
          </p:sp>
          <p:sp>
            <p:nvSpPr>
              <p:cNvPr id="99" name="Freeform 8">
                <a:extLst>
                  <a:ext uri="{FF2B5EF4-FFF2-40B4-BE49-F238E27FC236}">
                    <a16:creationId xmlns:a16="http://schemas.microsoft.com/office/drawing/2014/main" id="{2B02C04A-9D28-5182-559C-25D26AB2C616}"/>
                  </a:ext>
                </a:extLst>
              </p:cNvPr>
              <p:cNvSpPr/>
              <p:nvPr/>
            </p:nvSpPr>
            <p:spPr bwMode="auto">
              <a:xfrm flipH="1" flipV="1">
                <a:off x="3613049" y="8086227"/>
                <a:ext cx="5178625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0" name="Oval 66">
                <a:extLst>
                  <a:ext uri="{FF2B5EF4-FFF2-40B4-BE49-F238E27FC236}">
                    <a16:creationId xmlns:a16="http://schemas.microsoft.com/office/drawing/2014/main" id="{8FFE419D-02F6-CCB2-78AB-8B4D247E5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8231" y="10041405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1" name="Oval 66">
                <a:extLst>
                  <a:ext uri="{FF2B5EF4-FFF2-40B4-BE49-F238E27FC236}">
                    <a16:creationId xmlns:a16="http://schemas.microsoft.com/office/drawing/2014/main" id="{56F41ED2-6C46-3CE4-39FE-E87C5EAED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26628" y="868093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2" name="Oval 66">
                <a:extLst>
                  <a:ext uri="{FF2B5EF4-FFF2-40B4-BE49-F238E27FC236}">
                    <a16:creationId xmlns:a16="http://schemas.microsoft.com/office/drawing/2014/main" id="{149D9B8C-7D04-5F55-97C9-82DED1FCC9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1416" y="7325233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3" name="TextBox 8">
                <a:extLst>
                  <a:ext uri="{FF2B5EF4-FFF2-40B4-BE49-F238E27FC236}">
                    <a16:creationId xmlns:a16="http://schemas.microsoft.com/office/drawing/2014/main" id="{E95CCDB6-C93B-B1AC-37EF-1B50DB4797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13857" y="6974899"/>
                <a:ext cx="3368675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104" name="TextBox 8">
                <a:extLst>
                  <a:ext uri="{FF2B5EF4-FFF2-40B4-BE49-F238E27FC236}">
                    <a16:creationId xmlns:a16="http://schemas.microsoft.com/office/drawing/2014/main" id="{C8A96330-5D70-8335-FFF3-FE4A3DC5EB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64597" y="8359179"/>
                <a:ext cx="3213099" cy="1415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</p:grpSp>
        <p:cxnSp>
          <p:nvCxnSpPr>
            <p:cNvPr id="60" name="Straight Connector 2">
              <a:extLst>
                <a:ext uri="{FF2B5EF4-FFF2-40B4-BE49-F238E27FC236}">
                  <a16:creationId xmlns:a16="http://schemas.microsoft.com/office/drawing/2014/main" id="{64FEE890-C4B8-5D82-8F6E-D9D77DF6DB25}"/>
                </a:ext>
              </a:extLst>
            </p:cNvPr>
            <p:cNvCxnSpPr/>
            <p:nvPr/>
          </p:nvCxnSpPr>
          <p:spPr bwMode="auto">
            <a:xfrm>
              <a:off x="2347514" y="6163799"/>
              <a:ext cx="20059650" cy="0"/>
            </a:xfrm>
            <a:prstGeom prst="line">
              <a:avLst/>
            </a:prstGeom>
            <a:solidFill>
              <a:srgbClr val="25A1E5"/>
            </a:solidFill>
            <a:ln w="57150" cap="flat" cmpd="sng" algn="ctr">
              <a:solidFill>
                <a:srgbClr val="9FA5A7">
                  <a:lumMod val="60000"/>
                  <a:lumOff val="40000"/>
                </a:srgbClr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61" name="Группа 3">
              <a:extLst>
                <a:ext uri="{FF2B5EF4-FFF2-40B4-BE49-F238E27FC236}">
                  <a16:creationId xmlns:a16="http://schemas.microsoft.com/office/drawing/2014/main" id="{45A1E167-E26E-35A2-9B66-5EF90043B418}"/>
                </a:ext>
              </a:extLst>
            </p:cNvPr>
            <p:cNvGrpSpPr/>
            <p:nvPr/>
          </p:nvGrpSpPr>
          <p:grpSpPr>
            <a:xfrm>
              <a:off x="8102718" y="1385392"/>
              <a:ext cx="5942325" cy="4067053"/>
              <a:chOff x="9474415" y="1385392"/>
              <a:chExt cx="5942325" cy="4067053"/>
            </a:xfrm>
          </p:grpSpPr>
          <p:sp>
            <p:nvSpPr>
              <p:cNvPr id="91" name="TextBox 8">
                <a:extLst>
                  <a:ext uri="{FF2B5EF4-FFF2-40B4-BE49-F238E27FC236}">
                    <a16:creationId xmlns:a16="http://schemas.microsoft.com/office/drawing/2014/main" id="{5E9E6C80-4133-AE31-F33D-C3C7C52A57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74415" y="2915720"/>
                <a:ext cx="3494087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92" name="TextBox 8">
                <a:extLst>
                  <a:ext uri="{FF2B5EF4-FFF2-40B4-BE49-F238E27FC236}">
                    <a16:creationId xmlns:a16="http://schemas.microsoft.com/office/drawing/2014/main" id="{58A96A52-108E-777B-4030-10448D027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62921" y="4344449"/>
                <a:ext cx="3463925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93" name="TextBox 46">
                <a:extLst>
                  <a:ext uri="{FF2B5EF4-FFF2-40B4-BE49-F238E27FC236}">
                    <a16:creationId xmlns:a16="http://schemas.microsoft.com/office/drawing/2014/main" id="{DB4BE0C2-5651-EC31-9987-27612FF521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52831" y="138539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3</a:t>
                </a:r>
              </a:p>
            </p:txBody>
          </p:sp>
          <p:sp>
            <p:nvSpPr>
              <p:cNvPr id="94" name="Freeform 8">
                <a:extLst>
                  <a:ext uri="{FF2B5EF4-FFF2-40B4-BE49-F238E27FC236}">
                    <a16:creationId xmlns:a16="http://schemas.microsoft.com/office/drawing/2014/main" id="{511E5D7D-AE08-938A-B13E-EA6A25F391A5}"/>
                  </a:ext>
                </a:extLst>
              </p:cNvPr>
              <p:cNvSpPr/>
              <p:nvPr/>
            </p:nvSpPr>
            <p:spPr bwMode="auto">
              <a:xfrm flipH="1">
                <a:off x="10237787" y="3935281"/>
                <a:ext cx="5178953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95" name="Oval 66">
                <a:extLst>
                  <a:ext uri="{FF2B5EF4-FFF2-40B4-BE49-F238E27FC236}">
                    <a16:creationId xmlns:a16="http://schemas.microsoft.com/office/drawing/2014/main" id="{B2FD19BF-B2D7-0E9B-285B-7ECB9D51F8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82589" y="1852462"/>
                <a:ext cx="308318" cy="432792"/>
              </a:xfrm>
              <a:prstGeom prst="ellipse">
                <a:avLst/>
              </a:prstGeom>
              <a:solidFill>
                <a:srgbClr val="F4961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96" name="Oval 66">
                <a:extLst>
                  <a:ext uri="{FF2B5EF4-FFF2-40B4-BE49-F238E27FC236}">
                    <a16:creationId xmlns:a16="http://schemas.microsoft.com/office/drawing/2014/main" id="{B1A5B129-9423-A5EB-5178-94FD0D89C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2034" y="321773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97" name="Oval 66">
                <a:extLst>
                  <a:ext uri="{FF2B5EF4-FFF2-40B4-BE49-F238E27FC236}">
                    <a16:creationId xmlns:a16="http://schemas.microsoft.com/office/drawing/2014/main" id="{D3478EC1-B78C-1055-33E7-C980ADE62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6838" y="4583001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grpSp>
          <p:nvGrpSpPr>
            <p:cNvPr id="62" name="Группа 6">
              <a:extLst>
                <a:ext uri="{FF2B5EF4-FFF2-40B4-BE49-F238E27FC236}">
                  <a16:creationId xmlns:a16="http://schemas.microsoft.com/office/drawing/2014/main" id="{739A02E8-42E4-781D-F6F9-3148C377E7E2}"/>
                </a:ext>
              </a:extLst>
            </p:cNvPr>
            <p:cNvGrpSpPr/>
            <p:nvPr/>
          </p:nvGrpSpPr>
          <p:grpSpPr>
            <a:xfrm>
              <a:off x="11442937" y="6974381"/>
              <a:ext cx="5942557" cy="4049024"/>
              <a:chOff x="9473853" y="6974381"/>
              <a:chExt cx="5942557" cy="4049024"/>
            </a:xfrm>
          </p:grpSpPr>
          <p:sp>
            <p:nvSpPr>
              <p:cNvPr id="84" name="TextBox 46">
                <a:extLst>
                  <a:ext uri="{FF2B5EF4-FFF2-40B4-BE49-F238E27FC236}">
                    <a16:creationId xmlns:a16="http://schemas.microsoft.com/office/drawing/2014/main" id="{2D1D473A-FAF0-682D-0AAC-EE4BE01E5F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52463" y="10407851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4</a:t>
                </a:r>
              </a:p>
            </p:txBody>
          </p:sp>
          <p:sp>
            <p:nvSpPr>
              <p:cNvPr id="85" name="TextBox 8">
                <a:extLst>
                  <a:ext uri="{FF2B5EF4-FFF2-40B4-BE49-F238E27FC236}">
                    <a16:creationId xmlns:a16="http://schemas.microsoft.com/office/drawing/2014/main" id="{47B418A6-1E88-2580-7399-2418970879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62341" y="6974381"/>
                <a:ext cx="3368297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86" name="TextBox 8">
                <a:extLst>
                  <a:ext uri="{FF2B5EF4-FFF2-40B4-BE49-F238E27FC236}">
                    <a16:creationId xmlns:a16="http://schemas.microsoft.com/office/drawing/2014/main" id="{13B9EBB9-5846-CEE4-B2D7-DF40C2EFBC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73853" y="8359951"/>
                <a:ext cx="3212073" cy="1415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id="{7BCA713F-C370-EF70-6585-6650EFD58379}"/>
                  </a:ext>
                </a:extLst>
              </p:cNvPr>
              <p:cNvSpPr/>
              <p:nvPr/>
            </p:nvSpPr>
            <p:spPr bwMode="auto">
              <a:xfrm flipH="1" flipV="1">
                <a:off x="10237785" y="8086227"/>
                <a:ext cx="5178625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88" name="Oval 66">
                <a:extLst>
                  <a:ext uri="{FF2B5EF4-FFF2-40B4-BE49-F238E27FC236}">
                    <a16:creationId xmlns:a16="http://schemas.microsoft.com/office/drawing/2014/main" id="{D4579E9D-8F17-5688-0984-C6007CAF4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82967" y="10041405"/>
                <a:ext cx="307976" cy="432792"/>
              </a:xfrm>
              <a:prstGeom prst="ellipse">
                <a:avLst/>
              </a:prstGeom>
              <a:solidFill>
                <a:srgbClr val="F4961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9" name="Oval 66">
                <a:extLst>
                  <a:ext uri="{FF2B5EF4-FFF2-40B4-BE49-F238E27FC236}">
                    <a16:creationId xmlns:a16="http://schemas.microsoft.com/office/drawing/2014/main" id="{70AC1391-0C28-8C69-0898-1023C86A0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51364" y="868093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90" name="Oval 66">
                <a:extLst>
                  <a:ext uri="{FF2B5EF4-FFF2-40B4-BE49-F238E27FC236}">
                    <a16:creationId xmlns:a16="http://schemas.microsoft.com/office/drawing/2014/main" id="{1F9320C4-26E9-8471-9DD8-41C9F9375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36152" y="7325233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grpSp>
          <p:nvGrpSpPr>
            <p:cNvPr id="63" name="Группа 4">
              <a:extLst>
                <a:ext uri="{FF2B5EF4-FFF2-40B4-BE49-F238E27FC236}">
                  <a16:creationId xmlns:a16="http://schemas.microsoft.com/office/drawing/2014/main" id="{7BAE0590-8751-208C-2385-E246CDB10677}"/>
                </a:ext>
              </a:extLst>
            </p:cNvPr>
            <p:cNvGrpSpPr/>
            <p:nvPr/>
          </p:nvGrpSpPr>
          <p:grpSpPr>
            <a:xfrm>
              <a:off x="14655011" y="1385392"/>
              <a:ext cx="5963794" cy="4067937"/>
              <a:chOff x="16165595" y="1385392"/>
              <a:chExt cx="5963794" cy="4067937"/>
            </a:xfrm>
          </p:grpSpPr>
          <p:sp>
            <p:nvSpPr>
              <p:cNvPr id="77" name="TextBox 8">
                <a:extLst>
                  <a:ext uri="{FF2B5EF4-FFF2-40B4-BE49-F238E27FC236}">
                    <a16:creationId xmlns:a16="http://schemas.microsoft.com/office/drawing/2014/main" id="{31E46ADA-4E25-2A50-B2E0-AC22F67767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65595" y="2916590"/>
                <a:ext cx="3494220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78" name="TextBox 8">
                <a:extLst>
                  <a:ext uri="{FF2B5EF4-FFF2-40B4-BE49-F238E27FC236}">
                    <a16:creationId xmlns:a16="http://schemas.microsoft.com/office/drawing/2014/main" id="{318341E8-FD2F-B7B3-B951-1034F0793E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53909" y="4345333"/>
                <a:ext cx="3464780" cy="1107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EFFFF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Helvetica Neue" charset="0"/>
                  </a:rPr>
                  <a:t>Lorem Ipsum is simply dummy text of the printing and typesetting industry. </a:t>
                </a:r>
              </a:p>
            </p:txBody>
          </p:sp>
          <p:sp>
            <p:nvSpPr>
              <p:cNvPr id="79" name="TextBox 46">
                <a:extLst>
                  <a:ext uri="{FF2B5EF4-FFF2-40B4-BE49-F238E27FC236}">
                    <a16:creationId xmlns:a16="http://schemas.microsoft.com/office/drawing/2014/main" id="{4ACDA5B1-C035-B667-5943-8F6AD8A87D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44403" y="138539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5</a:t>
                </a:r>
              </a:p>
            </p:txBody>
          </p:sp>
          <p:sp>
            <p:nvSpPr>
              <p:cNvPr id="80" name="Freeform 8">
                <a:extLst>
                  <a:ext uri="{FF2B5EF4-FFF2-40B4-BE49-F238E27FC236}">
                    <a16:creationId xmlns:a16="http://schemas.microsoft.com/office/drawing/2014/main" id="{1C726792-8D11-93EC-94C3-7CBD32C7F934}"/>
                  </a:ext>
                </a:extLst>
              </p:cNvPr>
              <p:cNvSpPr/>
              <p:nvPr/>
            </p:nvSpPr>
            <p:spPr bwMode="auto">
              <a:xfrm flipH="1">
                <a:off x="16950435" y="3935841"/>
                <a:ext cx="5178954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81" name="Oval 66">
                <a:extLst>
                  <a:ext uri="{FF2B5EF4-FFF2-40B4-BE49-F238E27FC236}">
                    <a16:creationId xmlns:a16="http://schemas.microsoft.com/office/drawing/2014/main" id="{AA6D91CD-1759-0318-9F9A-07F186D25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95239" y="1853022"/>
                <a:ext cx="308318" cy="432792"/>
              </a:xfrm>
              <a:prstGeom prst="ellipse">
                <a:avLst/>
              </a:prstGeom>
              <a:solidFill>
                <a:srgbClr val="24CFE1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2" name="Oval 66">
                <a:extLst>
                  <a:ext uri="{FF2B5EF4-FFF2-40B4-BE49-F238E27FC236}">
                    <a16:creationId xmlns:a16="http://schemas.microsoft.com/office/drawing/2014/main" id="{547DD85B-D48E-8C4C-329A-DC732696F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64683" y="321829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3" name="Oval 66">
                <a:extLst>
                  <a:ext uri="{FF2B5EF4-FFF2-40B4-BE49-F238E27FC236}">
                    <a16:creationId xmlns:a16="http://schemas.microsoft.com/office/drawing/2014/main" id="{D6139460-7CF1-3FF2-796A-0C1509519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49487" y="4583561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sp>
          <p:nvSpPr>
            <p:cNvPr id="64" name="Oval 3">
              <a:extLst>
                <a:ext uri="{FF2B5EF4-FFF2-40B4-BE49-F238E27FC236}">
                  <a16:creationId xmlns:a16="http://schemas.microsoft.com/office/drawing/2014/main" id="{F1C09C09-8307-391C-C94C-6D626ECA8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890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5" name="Oval 42">
              <a:extLst>
                <a:ext uri="{FF2B5EF4-FFF2-40B4-BE49-F238E27FC236}">
                  <a16:creationId xmlns:a16="http://schemas.microsoft.com/office/drawing/2014/main" id="{767A3A08-D90A-62BF-529F-BFDD4110C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2940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6" name="Oval 43">
              <a:extLst>
                <a:ext uri="{FF2B5EF4-FFF2-40B4-BE49-F238E27FC236}">
                  <a16:creationId xmlns:a16="http://schemas.microsoft.com/office/drawing/2014/main" id="{8D8A7E9D-E080-64CF-20D8-344E0013A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32328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7" name="Oval 44">
              <a:extLst>
                <a:ext uri="{FF2B5EF4-FFF2-40B4-BE49-F238E27FC236}">
                  <a16:creationId xmlns:a16="http://schemas.microsoft.com/office/drawing/2014/main" id="{80A075E6-7601-B0FD-B08D-CA216E913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1402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8" name="Oval 45">
              <a:extLst>
                <a:ext uri="{FF2B5EF4-FFF2-40B4-BE49-F238E27FC236}">
                  <a16:creationId xmlns:a16="http://schemas.microsoft.com/office/drawing/2014/main" id="{D79BAFF0-96D9-DCD1-3D96-DD67B2F66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9864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69" name="Oval 46">
              <a:extLst>
                <a:ext uri="{FF2B5EF4-FFF2-40B4-BE49-F238E27FC236}">
                  <a16:creationId xmlns:a16="http://schemas.microsoft.com/office/drawing/2014/main" id="{9603C581-65C4-5D08-5B02-8657DAC9B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9914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0" name="Oval 48">
              <a:extLst>
                <a:ext uri="{FF2B5EF4-FFF2-40B4-BE49-F238E27FC236}">
                  <a16:creationId xmlns:a16="http://schemas.microsoft.com/office/drawing/2014/main" id="{D9C30A14-C81C-88B4-DD6C-3B5006150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3178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1" name="Oval 49">
              <a:extLst>
                <a:ext uri="{FF2B5EF4-FFF2-40B4-BE49-F238E27FC236}">
                  <a16:creationId xmlns:a16="http://schemas.microsoft.com/office/drawing/2014/main" id="{2AC2E271-E12F-9AE7-F239-4270BD51D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63864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2" name="Oval 50">
              <a:extLst>
                <a:ext uri="{FF2B5EF4-FFF2-40B4-BE49-F238E27FC236}">
                  <a16:creationId xmlns:a16="http://schemas.microsoft.com/office/drawing/2014/main" id="{05B7D4E5-E101-3C27-501A-5E055AA89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6840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3" name="Oval 51">
              <a:extLst>
                <a:ext uri="{FF2B5EF4-FFF2-40B4-BE49-F238E27FC236}">
                  <a16:creationId xmlns:a16="http://schemas.microsoft.com/office/drawing/2014/main" id="{53491A6E-89B3-0A78-9C41-15D4B835D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93814" y="5948096"/>
              <a:ext cx="309564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4" name="Oval 52">
              <a:extLst>
                <a:ext uri="{FF2B5EF4-FFF2-40B4-BE49-F238E27FC236}">
                  <a16:creationId xmlns:a16="http://schemas.microsoft.com/office/drawing/2014/main" id="{65408C13-1B0D-CF34-9AAD-84ED67FD8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5352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5" name="Oval 53">
              <a:extLst>
                <a:ext uri="{FF2B5EF4-FFF2-40B4-BE49-F238E27FC236}">
                  <a16:creationId xmlns:a16="http://schemas.microsoft.com/office/drawing/2014/main" id="{F6645F82-047D-06A7-098E-B812693F3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56890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  <p:sp>
          <p:nvSpPr>
            <p:cNvPr id="76" name="Oval 54">
              <a:extLst>
                <a:ext uri="{FF2B5EF4-FFF2-40B4-BE49-F238E27FC236}">
                  <a16:creationId xmlns:a16="http://schemas.microsoft.com/office/drawing/2014/main" id="{D8A104BC-60AC-D843-C95C-455DD6E47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8378" y="5948096"/>
              <a:ext cx="307976" cy="432792"/>
            </a:xfrm>
            <a:prstGeom prst="ellipse">
              <a:avLst/>
            </a:prstGeom>
            <a:solidFill>
              <a:srgbClr val="FEFFFF"/>
            </a:solidFill>
            <a:ln w="57150">
              <a:solidFill>
                <a:srgbClr val="9FA5A7">
                  <a:lumMod val="60000"/>
                  <a:lumOff val="40000"/>
                </a:srgbClr>
              </a:solidFill>
              <a:miter lim="400000"/>
            </a:ln>
          </p:spPr>
          <p:txBody>
            <a:bodyPr lIns="0" tIns="0" rIns="0" bIns="0" anchor="ctr">
              <a:spAutoFit/>
            </a:bodyPr>
            <a:lstStyle/>
            <a:p>
              <a:pPr marL="0" marR="0" lvl="0" indent="0" algn="ctr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+mn-ea"/>
                <a:sym typeface="Poppi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91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Группа 2">
            <a:extLst>
              <a:ext uri="{FF2B5EF4-FFF2-40B4-BE49-F238E27FC236}">
                <a16:creationId xmlns:a16="http://schemas.microsoft.com/office/drawing/2014/main" id="{8C170224-C2D8-E455-1E58-DB8CC68B6C4D}"/>
              </a:ext>
            </a:extLst>
          </p:cNvPr>
          <p:cNvGrpSpPr/>
          <p:nvPr/>
        </p:nvGrpSpPr>
        <p:grpSpPr>
          <a:xfrm>
            <a:off x="576461" y="1806044"/>
            <a:ext cx="10303545" cy="4818593"/>
            <a:chOff x="2026071" y="1512392"/>
            <a:chExt cx="20607089" cy="9637185"/>
          </a:xfrm>
        </p:grpSpPr>
        <p:sp>
          <p:nvSpPr>
            <p:cNvPr id="61" name="Прямоугольник 5">
              <a:extLst>
                <a:ext uri="{FF2B5EF4-FFF2-40B4-BE49-F238E27FC236}">
                  <a16:creationId xmlns:a16="http://schemas.microsoft.com/office/drawing/2014/main" id="{E521153D-2640-A471-A39D-3889EDD01471}"/>
                </a:ext>
              </a:extLst>
            </p:cNvPr>
            <p:cNvSpPr/>
            <p:nvPr/>
          </p:nvSpPr>
          <p:spPr bwMode="auto">
            <a:xfrm>
              <a:off x="4341347" y="6098678"/>
              <a:ext cx="12457383" cy="384720"/>
            </a:xfrm>
            <a:prstGeom prst="rect">
              <a:avLst/>
            </a:prstGeom>
            <a:solidFill>
              <a:srgbClr val="9FA5A7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19050" tIns="19050" rIns="19050" bIns="19050" numCol="1" rtlCol="0" anchor="ctr" anchorCtr="0" compatLnSpc="1">
              <a:spAutoFit/>
            </a:bodyPr>
            <a:lstStyle/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  <p:sp>
          <p:nvSpPr>
            <p:cNvPr id="62" name="Фигура">
              <a:extLst>
                <a:ext uri="{FF2B5EF4-FFF2-40B4-BE49-F238E27FC236}">
                  <a16:creationId xmlns:a16="http://schemas.microsoft.com/office/drawing/2014/main" id="{A24A613B-33E8-A85D-936B-24D3EF1C3A97}"/>
                </a:ext>
              </a:extLst>
            </p:cNvPr>
            <p:cNvSpPr/>
            <p:nvPr/>
          </p:nvSpPr>
          <p:spPr>
            <a:xfrm>
              <a:off x="2026071" y="2646732"/>
              <a:ext cx="2588776" cy="728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extrusionOk="0">
                  <a:moveTo>
                    <a:pt x="1245" y="0"/>
                  </a:moveTo>
                  <a:cubicBezTo>
                    <a:pt x="6272" y="1145"/>
                    <a:pt x="10563" y="2699"/>
                    <a:pt x="13814" y="4551"/>
                  </a:cubicBezTo>
                  <a:cubicBezTo>
                    <a:pt x="17166" y="6460"/>
                    <a:pt x="19315" y="8593"/>
                    <a:pt x="20175" y="10795"/>
                  </a:cubicBezTo>
                  <a:cubicBezTo>
                    <a:pt x="19320" y="13001"/>
                    <a:pt x="17171" y="15138"/>
                    <a:pt x="13814" y="17051"/>
                  </a:cubicBezTo>
                  <a:cubicBezTo>
                    <a:pt x="10564" y="18902"/>
                    <a:pt x="6272" y="20455"/>
                    <a:pt x="1245" y="21600"/>
                  </a:cubicBezTo>
                  <a:cubicBezTo>
                    <a:pt x="1634" y="20068"/>
                    <a:pt x="1512" y="18545"/>
                    <a:pt x="913" y="17053"/>
                  </a:cubicBezTo>
                  <a:cubicBezTo>
                    <a:pt x="63" y="14936"/>
                    <a:pt x="-1425" y="12457"/>
                    <a:pt x="3279" y="11079"/>
                  </a:cubicBezTo>
                  <a:cubicBezTo>
                    <a:pt x="3597" y="10986"/>
                    <a:pt x="3916" y="10904"/>
                    <a:pt x="4278" y="10844"/>
                  </a:cubicBezTo>
                  <a:cubicBezTo>
                    <a:pt x="4374" y="10828"/>
                    <a:pt x="4510" y="10815"/>
                    <a:pt x="4613" y="10801"/>
                  </a:cubicBezTo>
                  <a:cubicBezTo>
                    <a:pt x="4510" y="10786"/>
                    <a:pt x="4374" y="10773"/>
                    <a:pt x="4278" y="10757"/>
                  </a:cubicBezTo>
                  <a:cubicBezTo>
                    <a:pt x="3916" y="10697"/>
                    <a:pt x="3597" y="10614"/>
                    <a:pt x="3279" y="10521"/>
                  </a:cubicBezTo>
                  <a:cubicBezTo>
                    <a:pt x="-1425" y="9143"/>
                    <a:pt x="63" y="6665"/>
                    <a:pt x="913" y="4548"/>
                  </a:cubicBezTo>
                  <a:cubicBezTo>
                    <a:pt x="1512" y="3056"/>
                    <a:pt x="1634" y="1532"/>
                    <a:pt x="1245" y="0"/>
                  </a:cubicBezTo>
                  <a:close/>
                </a:path>
              </a:pathLst>
            </a:custGeom>
            <a:solidFill>
              <a:srgbClr val="9FA5A7">
                <a:lumMod val="20000"/>
                <a:lumOff val="80000"/>
              </a:srgb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sym typeface="Helvetica Neue Medium"/>
              </a:endParaRPr>
            </a:p>
          </p:txBody>
        </p:sp>
        <p:grpSp>
          <p:nvGrpSpPr>
            <p:cNvPr id="63" name="Группа 1">
              <a:extLst>
                <a:ext uri="{FF2B5EF4-FFF2-40B4-BE49-F238E27FC236}">
                  <a16:creationId xmlns:a16="http://schemas.microsoft.com/office/drawing/2014/main" id="{D04EFAC3-2EF7-4F6C-DC2D-35A00705BA41}"/>
                </a:ext>
              </a:extLst>
            </p:cNvPr>
            <p:cNvGrpSpPr/>
            <p:nvPr/>
          </p:nvGrpSpPr>
          <p:grpSpPr>
            <a:xfrm>
              <a:off x="16525229" y="2596386"/>
              <a:ext cx="6107931" cy="7389302"/>
              <a:chOff x="12847786" y="2496819"/>
              <a:chExt cx="6107931" cy="7389302"/>
            </a:xfrm>
          </p:grpSpPr>
          <p:sp>
            <p:nvSpPr>
              <p:cNvPr id="112" name="Фигура">
                <a:extLst>
                  <a:ext uri="{FF2B5EF4-FFF2-40B4-BE49-F238E27FC236}">
                    <a16:creationId xmlns:a16="http://schemas.microsoft.com/office/drawing/2014/main" id="{E6845365-A4AF-D262-2DEB-C20C1A6F7843}"/>
                  </a:ext>
                </a:extLst>
              </p:cNvPr>
              <p:cNvSpPr/>
              <p:nvPr/>
            </p:nvSpPr>
            <p:spPr>
              <a:xfrm>
                <a:off x="12847786" y="2496819"/>
                <a:ext cx="5876251" cy="7389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7" h="21561" extrusionOk="0">
                    <a:moveTo>
                      <a:pt x="20457" y="9424"/>
                    </a:moveTo>
                    <a:cubicBezTo>
                      <a:pt x="18982" y="7406"/>
                      <a:pt x="17134" y="5578"/>
                      <a:pt x="14974" y="4003"/>
                    </a:cubicBezTo>
                    <a:cubicBezTo>
                      <a:pt x="12838" y="2443"/>
                      <a:pt x="10421" y="1149"/>
                      <a:pt x="7805" y="163"/>
                    </a:cubicBezTo>
                    <a:cubicBezTo>
                      <a:pt x="7537" y="37"/>
                      <a:pt x="7228" y="-18"/>
                      <a:pt x="6919" y="5"/>
                    </a:cubicBezTo>
                    <a:cubicBezTo>
                      <a:pt x="6629" y="26"/>
                      <a:pt x="6354" y="115"/>
                      <a:pt x="6127" y="261"/>
                    </a:cubicBezTo>
                    <a:cubicBezTo>
                      <a:pt x="4428" y="1228"/>
                      <a:pt x="3040" y="2494"/>
                      <a:pt x="2064" y="3955"/>
                    </a:cubicBezTo>
                    <a:cubicBezTo>
                      <a:pt x="746" y="5927"/>
                      <a:pt x="229" y="8115"/>
                      <a:pt x="60" y="10304"/>
                    </a:cubicBezTo>
                    <a:cubicBezTo>
                      <a:pt x="-123" y="12664"/>
                      <a:pt x="87" y="15097"/>
                      <a:pt x="1102" y="17371"/>
                    </a:cubicBezTo>
                    <a:cubicBezTo>
                      <a:pt x="1675" y="18655"/>
                      <a:pt x="2497" y="19863"/>
                      <a:pt x="3542" y="20951"/>
                    </a:cubicBezTo>
                    <a:cubicBezTo>
                      <a:pt x="3742" y="21180"/>
                      <a:pt x="4022" y="21357"/>
                      <a:pt x="4346" y="21460"/>
                    </a:cubicBezTo>
                    <a:cubicBezTo>
                      <a:pt x="4638" y="21553"/>
                      <a:pt x="4956" y="21582"/>
                      <a:pt x="5268" y="21544"/>
                    </a:cubicBezTo>
                    <a:cubicBezTo>
                      <a:pt x="8883" y="21210"/>
                      <a:pt x="12343" y="20184"/>
                      <a:pt x="15357" y="18554"/>
                    </a:cubicBezTo>
                    <a:cubicBezTo>
                      <a:pt x="17777" y="17244"/>
                      <a:pt x="19855" y="15572"/>
                      <a:pt x="21477" y="13629"/>
                    </a:cubicBezTo>
                    <a:lnTo>
                      <a:pt x="15466" y="13106"/>
                    </a:lnTo>
                    <a:lnTo>
                      <a:pt x="20457" y="9424"/>
                    </a:lnTo>
                    <a:close/>
                  </a:path>
                </a:pathLst>
              </a:custGeom>
              <a:solidFill>
                <a:srgbClr val="9FA5A7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13" name="Фигура">
                <a:extLst>
                  <a:ext uri="{FF2B5EF4-FFF2-40B4-BE49-F238E27FC236}">
                    <a16:creationId xmlns:a16="http://schemas.microsoft.com/office/drawing/2014/main" id="{E97FE14C-0857-70E7-7836-7541C3F3DD50}"/>
                  </a:ext>
                </a:extLst>
              </p:cNvPr>
              <p:cNvSpPr/>
              <p:nvPr/>
            </p:nvSpPr>
            <p:spPr>
              <a:xfrm>
                <a:off x="17001975" y="6809369"/>
                <a:ext cx="1953742" cy="437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0" h="21194" extrusionOk="0">
                    <a:moveTo>
                      <a:pt x="19113" y="71"/>
                    </a:moveTo>
                    <a:cubicBezTo>
                      <a:pt x="19496" y="-135"/>
                      <a:pt x="19886" y="110"/>
                      <a:pt x="20241" y="782"/>
                    </a:cubicBezTo>
                    <a:cubicBezTo>
                      <a:pt x="20691" y="1633"/>
                      <a:pt x="21064" y="3119"/>
                      <a:pt x="21302" y="5007"/>
                    </a:cubicBezTo>
                    <a:cubicBezTo>
                      <a:pt x="21600" y="8209"/>
                      <a:pt x="21559" y="11829"/>
                      <a:pt x="21191" y="14885"/>
                    </a:cubicBezTo>
                    <a:cubicBezTo>
                      <a:pt x="20693" y="19007"/>
                      <a:pt x="19695" y="21465"/>
                      <a:pt x="18639" y="21171"/>
                    </a:cubicBezTo>
                    <a:cubicBezTo>
                      <a:pt x="15399" y="21044"/>
                      <a:pt x="12161" y="20671"/>
                      <a:pt x="8924" y="20052"/>
                    </a:cubicBezTo>
                    <a:cubicBezTo>
                      <a:pt x="5947" y="19483"/>
                      <a:pt x="2972" y="18705"/>
                      <a:pt x="0" y="17720"/>
                    </a:cubicBezTo>
                    <a:lnTo>
                      <a:pt x="3665" y="6235"/>
                    </a:lnTo>
                    <a:lnTo>
                      <a:pt x="19113" y="71"/>
                    </a:lnTo>
                    <a:close/>
                  </a:path>
                </a:pathLst>
              </a:custGeom>
              <a:solidFill>
                <a:srgbClr val="9FA5A7">
                  <a:lumMod val="60000"/>
                  <a:lumOff val="4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14" name="Кружок">
                <a:extLst>
                  <a:ext uri="{FF2B5EF4-FFF2-40B4-BE49-F238E27FC236}">
                    <a16:creationId xmlns:a16="http://schemas.microsoft.com/office/drawing/2014/main" id="{11503F08-DD83-EA60-7D89-769C2FAE5BC5}"/>
                  </a:ext>
                </a:extLst>
              </p:cNvPr>
              <p:cNvSpPr/>
              <p:nvPr/>
            </p:nvSpPr>
            <p:spPr>
              <a:xfrm>
                <a:off x="15860601" y="4375573"/>
                <a:ext cx="1532236" cy="1532236"/>
              </a:xfrm>
              <a:prstGeom prst="ellipse">
                <a:avLst/>
              </a:prstGeom>
              <a:solidFill>
                <a:srgbClr val="FEFFFF"/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15" name="Кружок">
                <a:extLst>
                  <a:ext uri="{FF2B5EF4-FFF2-40B4-BE49-F238E27FC236}">
                    <a16:creationId xmlns:a16="http://schemas.microsoft.com/office/drawing/2014/main" id="{8F99B79D-52DE-2FFF-8B5B-CEC1E8B7E25D}"/>
                  </a:ext>
                </a:extLst>
              </p:cNvPr>
              <p:cNvSpPr/>
              <p:nvPr/>
            </p:nvSpPr>
            <p:spPr>
              <a:xfrm>
                <a:off x="16580753" y="4817057"/>
                <a:ext cx="649269" cy="649268"/>
              </a:xfrm>
              <a:prstGeom prst="ellipse">
                <a:avLst/>
              </a:prstGeom>
              <a:solidFill>
                <a:srgbClr val="9FA5A7">
                  <a:lumMod val="60000"/>
                  <a:lumOff val="4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16" name="Фигура">
                <a:extLst>
                  <a:ext uri="{FF2B5EF4-FFF2-40B4-BE49-F238E27FC236}">
                    <a16:creationId xmlns:a16="http://schemas.microsoft.com/office/drawing/2014/main" id="{2A94BF92-DA71-8FA8-DF37-C96861176F4D}"/>
                  </a:ext>
                </a:extLst>
              </p:cNvPr>
              <p:cNvSpPr/>
              <p:nvPr/>
            </p:nvSpPr>
            <p:spPr>
              <a:xfrm>
                <a:off x="16241012" y="6394119"/>
                <a:ext cx="1365594" cy="1218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3" h="21450" extrusionOk="0">
                    <a:moveTo>
                      <a:pt x="21563" y="0"/>
                    </a:moveTo>
                    <a:cubicBezTo>
                      <a:pt x="18420" y="548"/>
                      <a:pt x="15297" y="1231"/>
                      <a:pt x="12200" y="2045"/>
                    </a:cubicBezTo>
                    <a:cubicBezTo>
                      <a:pt x="9011" y="2884"/>
                      <a:pt x="5853" y="3863"/>
                      <a:pt x="2732" y="4979"/>
                    </a:cubicBezTo>
                    <a:cubicBezTo>
                      <a:pt x="1881" y="5358"/>
                      <a:pt x="1162" y="6034"/>
                      <a:pt x="681" y="6907"/>
                    </a:cubicBezTo>
                    <a:cubicBezTo>
                      <a:pt x="370" y="7470"/>
                      <a:pt x="169" y="8100"/>
                      <a:pt x="90" y="8755"/>
                    </a:cubicBezTo>
                    <a:cubicBezTo>
                      <a:pt x="-37" y="10594"/>
                      <a:pt x="-29" y="12442"/>
                      <a:pt x="114" y="14280"/>
                    </a:cubicBezTo>
                    <a:cubicBezTo>
                      <a:pt x="251" y="16049"/>
                      <a:pt x="512" y="17803"/>
                      <a:pt x="896" y="19526"/>
                    </a:cubicBezTo>
                    <a:cubicBezTo>
                      <a:pt x="1152" y="20349"/>
                      <a:pt x="1728" y="20996"/>
                      <a:pt x="2462" y="21286"/>
                    </a:cubicBezTo>
                    <a:cubicBezTo>
                      <a:pt x="3257" y="21600"/>
                      <a:pt x="4139" y="21457"/>
                      <a:pt x="4822" y="20905"/>
                    </a:cubicBezTo>
                    <a:cubicBezTo>
                      <a:pt x="6840" y="19463"/>
                      <a:pt x="8847" y="18001"/>
                      <a:pt x="10842" y="16520"/>
                    </a:cubicBezTo>
                    <a:cubicBezTo>
                      <a:pt x="12937" y="14964"/>
                      <a:pt x="15019" y="13387"/>
                      <a:pt x="17088" y="11788"/>
                    </a:cubicBezTo>
                    <a:lnTo>
                      <a:pt x="21563" y="0"/>
                    </a:lnTo>
                    <a:close/>
                  </a:path>
                </a:pathLst>
              </a:custGeom>
              <a:solidFill>
                <a:srgbClr val="9FA5A7">
                  <a:lumMod val="60000"/>
                  <a:lumOff val="4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17" name="Фигура">
                <a:extLst>
                  <a:ext uri="{FF2B5EF4-FFF2-40B4-BE49-F238E27FC236}">
                    <a16:creationId xmlns:a16="http://schemas.microsoft.com/office/drawing/2014/main" id="{64A6CF9D-E30F-B2E9-CADD-4B9EC3749F6D}"/>
                  </a:ext>
                </a:extLst>
              </p:cNvPr>
              <p:cNvSpPr/>
              <p:nvPr/>
            </p:nvSpPr>
            <p:spPr>
              <a:xfrm>
                <a:off x="16890482" y="5589021"/>
                <a:ext cx="2017436" cy="17635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4" h="21256" extrusionOk="0">
                    <a:moveTo>
                      <a:pt x="20090" y="5893"/>
                    </a:moveTo>
                    <a:cubicBezTo>
                      <a:pt x="21321" y="4830"/>
                      <a:pt x="21600" y="2844"/>
                      <a:pt x="20723" y="1393"/>
                    </a:cubicBezTo>
                    <a:cubicBezTo>
                      <a:pt x="19960" y="128"/>
                      <a:pt x="18524" y="-344"/>
                      <a:pt x="17291" y="263"/>
                    </a:cubicBezTo>
                    <a:cubicBezTo>
                      <a:pt x="13395" y="2387"/>
                      <a:pt x="9877" y="5322"/>
                      <a:pt x="6918" y="8919"/>
                    </a:cubicBezTo>
                    <a:cubicBezTo>
                      <a:pt x="3966" y="12506"/>
                      <a:pt x="1620" y="16689"/>
                      <a:pt x="0" y="21256"/>
                    </a:cubicBezTo>
                    <a:lnTo>
                      <a:pt x="20090" y="5893"/>
                    </a:lnTo>
                    <a:close/>
                  </a:path>
                </a:pathLst>
              </a:custGeom>
              <a:solidFill>
                <a:srgbClr val="9FA5A7">
                  <a:lumMod val="40000"/>
                  <a:lumOff val="6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</p:grpSp>
        <p:grpSp>
          <p:nvGrpSpPr>
            <p:cNvPr id="64" name="Группа 12">
              <a:extLst>
                <a:ext uri="{FF2B5EF4-FFF2-40B4-BE49-F238E27FC236}">
                  <a16:creationId xmlns:a16="http://schemas.microsoft.com/office/drawing/2014/main" id="{38C912AE-FF25-8809-E4E8-B4C1A2257BDB}"/>
                </a:ext>
              </a:extLst>
            </p:cNvPr>
            <p:cNvGrpSpPr/>
            <p:nvPr/>
          </p:nvGrpSpPr>
          <p:grpSpPr>
            <a:xfrm>
              <a:off x="4707120" y="1512392"/>
              <a:ext cx="5299735" cy="9637185"/>
              <a:chOff x="4406339" y="1512392"/>
              <a:chExt cx="5299735" cy="9637185"/>
            </a:xfrm>
          </p:grpSpPr>
          <p:grpSp>
            <p:nvGrpSpPr>
              <p:cNvPr id="92" name="Группа 11">
                <a:extLst>
                  <a:ext uri="{FF2B5EF4-FFF2-40B4-BE49-F238E27FC236}">
                    <a16:creationId xmlns:a16="http://schemas.microsoft.com/office/drawing/2014/main" id="{D6EC8E4F-B522-9EF6-0353-2AF2E4C8FA2A}"/>
                  </a:ext>
                </a:extLst>
              </p:cNvPr>
              <p:cNvGrpSpPr/>
              <p:nvPr/>
            </p:nvGrpSpPr>
            <p:grpSpPr>
              <a:xfrm>
                <a:off x="4440435" y="2949722"/>
                <a:ext cx="3740150" cy="611248"/>
                <a:chOff x="4440435" y="2949722"/>
                <a:chExt cx="3740150" cy="611248"/>
              </a:xfrm>
            </p:grpSpPr>
            <p:cxnSp>
              <p:nvCxnSpPr>
                <p:cNvPr id="110" name="Прямая соединительная линия 74">
                  <a:extLst>
                    <a:ext uri="{FF2B5EF4-FFF2-40B4-BE49-F238E27FC236}">
                      <a16:creationId xmlns:a16="http://schemas.microsoft.com/office/drawing/2014/main" id="{E83BDCCA-CAE6-E55D-9EAD-084310D2D9A7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3560970"/>
                  <a:ext cx="2814944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1" name="TextBox 46">
                  <a:extLst>
                    <a:ext uri="{FF2B5EF4-FFF2-40B4-BE49-F238E27FC236}">
                      <a16:creationId xmlns:a16="http://schemas.microsoft.com/office/drawing/2014/main" id="{568C8A5B-D7DF-9BB4-787C-00878EF32F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2949722"/>
                  <a:ext cx="3740150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</p:grpSp>
          <p:grpSp>
            <p:nvGrpSpPr>
              <p:cNvPr id="93" name="Группа 10">
                <a:extLst>
                  <a:ext uri="{FF2B5EF4-FFF2-40B4-BE49-F238E27FC236}">
                    <a16:creationId xmlns:a16="http://schemas.microsoft.com/office/drawing/2014/main" id="{6B9A6F14-E755-7B2E-D279-E45E8D826DFB}"/>
                  </a:ext>
                </a:extLst>
              </p:cNvPr>
              <p:cNvGrpSpPr/>
              <p:nvPr/>
            </p:nvGrpSpPr>
            <p:grpSpPr>
              <a:xfrm>
                <a:off x="4440435" y="4297650"/>
                <a:ext cx="4153650" cy="628747"/>
                <a:chOff x="4440435" y="4297650"/>
                <a:chExt cx="4153650" cy="628747"/>
              </a:xfrm>
            </p:grpSpPr>
            <p:cxnSp>
              <p:nvCxnSpPr>
                <p:cNvPr id="108" name="Прямая соединительная линия 77">
                  <a:extLst>
                    <a:ext uri="{FF2B5EF4-FFF2-40B4-BE49-F238E27FC236}">
                      <a16:creationId xmlns:a16="http://schemas.microsoft.com/office/drawing/2014/main" id="{62331D88-9CDA-C969-58E3-FC3623EDADE8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4916624"/>
                  <a:ext cx="4068000" cy="9773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9" name="TextBox 46">
                  <a:extLst>
                    <a:ext uri="{FF2B5EF4-FFF2-40B4-BE49-F238E27FC236}">
                      <a16:creationId xmlns:a16="http://schemas.microsoft.com/office/drawing/2014/main" id="{8112AFB7-E4E4-697E-C97D-D32FBB5CDA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4297650"/>
                  <a:ext cx="3740150" cy="492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cxnSp>
            <p:nvCxnSpPr>
              <p:cNvPr id="94" name="Прямая соединительная линия 82">
                <a:extLst>
                  <a:ext uri="{FF2B5EF4-FFF2-40B4-BE49-F238E27FC236}">
                    <a16:creationId xmlns:a16="http://schemas.microsoft.com/office/drawing/2014/main" id="{4656D919-E2B1-FA2C-36D4-A47A7787E9CB}"/>
                  </a:ext>
                </a:extLst>
              </p:cNvPr>
              <p:cNvCxnSpPr/>
              <p:nvPr/>
            </p:nvCxnSpPr>
            <p:spPr bwMode="auto">
              <a:xfrm>
                <a:off x="4526085" y="7679272"/>
                <a:ext cx="4068000" cy="9773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5" name="TextBox 46">
                <a:extLst>
                  <a:ext uri="{FF2B5EF4-FFF2-40B4-BE49-F238E27FC236}">
                    <a16:creationId xmlns:a16="http://schemas.microsoft.com/office/drawing/2014/main" id="{4230CADB-68B3-B548-0D84-B7913C19EB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0435" y="7879499"/>
                <a:ext cx="374014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96" name="Прямая соединительная линия 86">
                <a:extLst>
                  <a:ext uri="{FF2B5EF4-FFF2-40B4-BE49-F238E27FC236}">
                    <a16:creationId xmlns:a16="http://schemas.microsoft.com/office/drawing/2014/main" id="{2165CA56-55FA-CE0B-5DBA-98C1815B2997}"/>
                  </a:ext>
                </a:extLst>
              </p:cNvPr>
              <p:cNvCxnSpPr/>
              <p:nvPr/>
            </p:nvCxnSpPr>
            <p:spPr bwMode="auto">
              <a:xfrm>
                <a:off x="4526085" y="9022080"/>
                <a:ext cx="2814944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7" name="TextBox 46">
                <a:extLst>
                  <a:ext uri="{FF2B5EF4-FFF2-40B4-BE49-F238E27FC236}">
                    <a16:creationId xmlns:a16="http://schemas.microsoft.com/office/drawing/2014/main" id="{8B912FF3-EBA5-5043-13E2-AA0865C115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0435" y="9230033"/>
                <a:ext cx="374014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  <p:sp>
            <p:nvSpPr>
              <p:cNvPr id="98" name="TextBox 46">
                <a:extLst>
                  <a:ext uri="{FF2B5EF4-FFF2-40B4-BE49-F238E27FC236}">
                    <a16:creationId xmlns:a16="http://schemas.microsoft.com/office/drawing/2014/main" id="{38B1F20F-AFB1-9E1A-F4E1-5E38F076F0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339" y="151239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1</a:t>
                </a:r>
              </a:p>
            </p:txBody>
          </p:sp>
          <p:sp>
            <p:nvSpPr>
              <p:cNvPr id="99" name="TextBox 46">
                <a:extLst>
                  <a:ext uri="{FF2B5EF4-FFF2-40B4-BE49-F238E27FC236}">
                    <a16:creationId xmlns:a16="http://schemas.microsoft.com/office/drawing/2014/main" id="{681D2E37-1D96-BD12-E99C-365C140BFA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339" y="10534023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2</a:t>
                </a:r>
              </a:p>
            </p:txBody>
          </p:sp>
          <p:sp>
            <p:nvSpPr>
              <p:cNvPr id="100" name="Freeform 8">
                <a:extLst>
                  <a:ext uri="{FF2B5EF4-FFF2-40B4-BE49-F238E27FC236}">
                    <a16:creationId xmlns:a16="http://schemas.microsoft.com/office/drawing/2014/main" id="{A44618B1-08C5-C103-0F85-7D7BCCBBA140}"/>
                  </a:ext>
                </a:extLst>
              </p:cNvPr>
              <p:cNvSpPr/>
              <p:nvPr/>
            </p:nvSpPr>
            <p:spPr bwMode="auto">
              <a:xfrm flipH="1">
                <a:off x="4526085" y="4062282"/>
                <a:ext cx="5178953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1" name="Oval 66">
                <a:extLst>
                  <a:ext uri="{FF2B5EF4-FFF2-40B4-BE49-F238E27FC236}">
                    <a16:creationId xmlns:a16="http://schemas.microsoft.com/office/drawing/2014/main" id="{96D322A4-9F1B-74DB-F3DA-A32DB214C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53" y="1979462"/>
                <a:ext cx="308318" cy="432792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2" name="Oval 66">
                <a:extLst>
                  <a:ext uri="{FF2B5EF4-FFF2-40B4-BE49-F238E27FC236}">
                    <a16:creationId xmlns:a16="http://schemas.microsoft.com/office/drawing/2014/main" id="{4296BFE0-D94E-9F68-8D33-81162D6FC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1698" y="334473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3" name="Oval 66">
                <a:extLst>
                  <a:ext uri="{FF2B5EF4-FFF2-40B4-BE49-F238E27FC236}">
                    <a16:creationId xmlns:a16="http://schemas.microsoft.com/office/drawing/2014/main" id="{B70E68EA-58A3-CAA8-682B-F13A29784A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6502" y="471000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4" name="Freeform 8">
                <a:extLst>
                  <a:ext uri="{FF2B5EF4-FFF2-40B4-BE49-F238E27FC236}">
                    <a16:creationId xmlns:a16="http://schemas.microsoft.com/office/drawing/2014/main" id="{B080246A-9CFB-397F-75EE-493D880F5280}"/>
                  </a:ext>
                </a:extLst>
              </p:cNvPr>
              <p:cNvSpPr/>
              <p:nvPr/>
            </p:nvSpPr>
            <p:spPr bwMode="auto">
              <a:xfrm flipH="1" flipV="1">
                <a:off x="4527449" y="8213225"/>
                <a:ext cx="5178625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5" name="Oval 66">
                <a:extLst>
                  <a:ext uri="{FF2B5EF4-FFF2-40B4-BE49-F238E27FC236}">
                    <a16:creationId xmlns:a16="http://schemas.microsoft.com/office/drawing/2014/main" id="{2E85B1A2-3E6B-D56C-BFBA-BDD66B35A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631" y="10168403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6" name="Oval 66">
                <a:extLst>
                  <a:ext uri="{FF2B5EF4-FFF2-40B4-BE49-F238E27FC236}">
                    <a16:creationId xmlns:a16="http://schemas.microsoft.com/office/drawing/2014/main" id="{73D610D2-038F-9014-85F5-B50080078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1028" y="880793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7" name="Oval 66">
                <a:extLst>
                  <a:ext uri="{FF2B5EF4-FFF2-40B4-BE49-F238E27FC236}">
                    <a16:creationId xmlns:a16="http://schemas.microsoft.com/office/drawing/2014/main" id="{7CA48546-22EB-4EA1-5A1C-F9F2B2703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5816" y="7452231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grpSp>
          <p:nvGrpSpPr>
            <p:cNvPr id="65" name="Группа 105">
              <a:extLst>
                <a:ext uri="{FF2B5EF4-FFF2-40B4-BE49-F238E27FC236}">
                  <a16:creationId xmlns:a16="http://schemas.microsoft.com/office/drawing/2014/main" id="{4EFE8FE7-2DBF-4FE6-6D8A-11148768289A}"/>
                </a:ext>
              </a:extLst>
            </p:cNvPr>
            <p:cNvGrpSpPr/>
            <p:nvPr/>
          </p:nvGrpSpPr>
          <p:grpSpPr>
            <a:xfrm>
              <a:off x="10284079" y="1512392"/>
              <a:ext cx="5299735" cy="9637185"/>
              <a:chOff x="4406339" y="1512392"/>
              <a:chExt cx="5299735" cy="9637185"/>
            </a:xfrm>
          </p:grpSpPr>
          <p:grpSp>
            <p:nvGrpSpPr>
              <p:cNvPr id="72" name="Группа 106">
                <a:extLst>
                  <a:ext uri="{FF2B5EF4-FFF2-40B4-BE49-F238E27FC236}">
                    <a16:creationId xmlns:a16="http://schemas.microsoft.com/office/drawing/2014/main" id="{1A78B974-2440-4169-340D-33DAD0F6F8A3}"/>
                  </a:ext>
                </a:extLst>
              </p:cNvPr>
              <p:cNvGrpSpPr/>
              <p:nvPr/>
            </p:nvGrpSpPr>
            <p:grpSpPr>
              <a:xfrm>
                <a:off x="4440435" y="2949722"/>
                <a:ext cx="3740150" cy="611248"/>
                <a:chOff x="4440435" y="2949722"/>
                <a:chExt cx="3740150" cy="611248"/>
              </a:xfrm>
            </p:grpSpPr>
            <p:cxnSp>
              <p:nvCxnSpPr>
                <p:cNvPr id="90" name="Прямая соединительная линия 154">
                  <a:extLst>
                    <a:ext uri="{FF2B5EF4-FFF2-40B4-BE49-F238E27FC236}">
                      <a16:creationId xmlns:a16="http://schemas.microsoft.com/office/drawing/2014/main" id="{20E243E1-DFFF-ED06-48CF-1168FDAD9F78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3560970"/>
                  <a:ext cx="2814944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91" name="TextBox 46">
                  <a:extLst>
                    <a:ext uri="{FF2B5EF4-FFF2-40B4-BE49-F238E27FC236}">
                      <a16:creationId xmlns:a16="http://schemas.microsoft.com/office/drawing/2014/main" id="{C971059D-E59D-21D9-A64C-843E08A730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2949722"/>
                  <a:ext cx="3740150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</p:grpSp>
          <p:grpSp>
            <p:nvGrpSpPr>
              <p:cNvPr id="73" name="Группа 109">
                <a:extLst>
                  <a:ext uri="{FF2B5EF4-FFF2-40B4-BE49-F238E27FC236}">
                    <a16:creationId xmlns:a16="http://schemas.microsoft.com/office/drawing/2014/main" id="{3E57DEA8-5F83-889A-7E47-19E148BE00C5}"/>
                  </a:ext>
                </a:extLst>
              </p:cNvPr>
              <p:cNvGrpSpPr/>
              <p:nvPr/>
            </p:nvGrpSpPr>
            <p:grpSpPr>
              <a:xfrm>
                <a:off x="4440435" y="4297650"/>
                <a:ext cx="4153650" cy="628747"/>
                <a:chOff x="4440435" y="4297650"/>
                <a:chExt cx="4153650" cy="628747"/>
              </a:xfrm>
            </p:grpSpPr>
            <p:cxnSp>
              <p:nvCxnSpPr>
                <p:cNvPr id="88" name="Прямая соединительная линия 130">
                  <a:extLst>
                    <a:ext uri="{FF2B5EF4-FFF2-40B4-BE49-F238E27FC236}">
                      <a16:creationId xmlns:a16="http://schemas.microsoft.com/office/drawing/2014/main" id="{5DDA8FCD-14EC-E5C1-3C44-859B715A6EF7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4916624"/>
                  <a:ext cx="4068000" cy="9773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89" name="TextBox 46">
                  <a:extLst>
                    <a:ext uri="{FF2B5EF4-FFF2-40B4-BE49-F238E27FC236}">
                      <a16:creationId xmlns:a16="http://schemas.microsoft.com/office/drawing/2014/main" id="{10A056C9-FAE0-7BF0-277B-10E09EE684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4297650"/>
                  <a:ext cx="3740150" cy="492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cxnSp>
            <p:nvCxnSpPr>
              <p:cNvPr id="74" name="Прямая соединительная линия 111">
                <a:extLst>
                  <a:ext uri="{FF2B5EF4-FFF2-40B4-BE49-F238E27FC236}">
                    <a16:creationId xmlns:a16="http://schemas.microsoft.com/office/drawing/2014/main" id="{C1E098C7-BBF1-04BF-A109-E87F3BE989A6}"/>
                  </a:ext>
                </a:extLst>
              </p:cNvPr>
              <p:cNvCxnSpPr/>
              <p:nvPr/>
            </p:nvCxnSpPr>
            <p:spPr bwMode="auto">
              <a:xfrm>
                <a:off x="4526085" y="7679272"/>
                <a:ext cx="4068000" cy="9773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5" name="TextBox 46">
                <a:extLst>
                  <a:ext uri="{FF2B5EF4-FFF2-40B4-BE49-F238E27FC236}">
                    <a16:creationId xmlns:a16="http://schemas.microsoft.com/office/drawing/2014/main" id="{41467F77-4C63-0710-8B37-941ABFBBE8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0435" y="7879499"/>
                <a:ext cx="374014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76" name="Прямая соединительная линия 113">
                <a:extLst>
                  <a:ext uri="{FF2B5EF4-FFF2-40B4-BE49-F238E27FC236}">
                    <a16:creationId xmlns:a16="http://schemas.microsoft.com/office/drawing/2014/main" id="{4673E4DF-D3B6-4D70-7EFB-3AAB5ABCE7A5}"/>
                  </a:ext>
                </a:extLst>
              </p:cNvPr>
              <p:cNvCxnSpPr/>
              <p:nvPr/>
            </p:nvCxnSpPr>
            <p:spPr bwMode="auto">
              <a:xfrm>
                <a:off x="4526085" y="9022080"/>
                <a:ext cx="2814944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TextBox 46">
                <a:extLst>
                  <a:ext uri="{FF2B5EF4-FFF2-40B4-BE49-F238E27FC236}">
                    <a16:creationId xmlns:a16="http://schemas.microsoft.com/office/drawing/2014/main" id="{FF1C47F3-5A66-9A54-8C3C-B311E84637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0435" y="9230033"/>
                <a:ext cx="374014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  <p:sp>
            <p:nvSpPr>
              <p:cNvPr id="78" name="TextBox 46">
                <a:extLst>
                  <a:ext uri="{FF2B5EF4-FFF2-40B4-BE49-F238E27FC236}">
                    <a16:creationId xmlns:a16="http://schemas.microsoft.com/office/drawing/2014/main" id="{BCC8BB46-2614-AAE4-1E45-B002715D3D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339" y="151239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</a:t>
                </a:r>
                <a:r>
                  <a:rPr kumimoji="0" lang="ru-RU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3</a:t>
                </a:r>
                <a:endPara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endParaRPr>
              </a:p>
            </p:txBody>
          </p:sp>
          <p:sp>
            <p:nvSpPr>
              <p:cNvPr id="79" name="TextBox 46">
                <a:extLst>
                  <a:ext uri="{FF2B5EF4-FFF2-40B4-BE49-F238E27FC236}">
                    <a16:creationId xmlns:a16="http://schemas.microsoft.com/office/drawing/2014/main" id="{FF5913F3-B52A-D1B7-EA65-4E2F052393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339" y="10534023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</a:t>
                </a:r>
                <a:r>
                  <a:rPr kumimoji="0" lang="ru-RU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4</a:t>
                </a:r>
                <a:endPara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endParaRPr>
              </a:p>
            </p:txBody>
          </p:sp>
          <p:sp>
            <p:nvSpPr>
              <p:cNvPr id="80" name="Freeform 8">
                <a:extLst>
                  <a:ext uri="{FF2B5EF4-FFF2-40B4-BE49-F238E27FC236}">
                    <a16:creationId xmlns:a16="http://schemas.microsoft.com/office/drawing/2014/main" id="{BEF557F2-EF5F-3BFA-CC07-248F63FA483A}"/>
                  </a:ext>
                </a:extLst>
              </p:cNvPr>
              <p:cNvSpPr/>
              <p:nvPr/>
            </p:nvSpPr>
            <p:spPr bwMode="auto">
              <a:xfrm flipH="1">
                <a:off x="4526085" y="4062282"/>
                <a:ext cx="5178953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81" name="Oval 66">
                <a:extLst>
                  <a:ext uri="{FF2B5EF4-FFF2-40B4-BE49-F238E27FC236}">
                    <a16:creationId xmlns:a16="http://schemas.microsoft.com/office/drawing/2014/main" id="{F7AA98DA-A2D4-E225-9418-A243675B0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53" y="1979462"/>
                <a:ext cx="308318" cy="432792"/>
              </a:xfrm>
              <a:prstGeom prst="ellipse">
                <a:avLst/>
              </a:prstGeom>
              <a:solidFill>
                <a:srgbClr val="F4961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2" name="Oval 66">
                <a:extLst>
                  <a:ext uri="{FF2B5EF4-FFF2-40B4-BE49-F238E27FC236}">
                    <a16:creationId xmlns:a16="http://schemas.microsoft.com/office/drawing/2014/main" id="{97B27F9A-6294-FD89-F861-78F93E5C0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1698" y="334473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3" name="Oval 66">
                <a:extLst>
                  <a:ext uri="{FF2B5EF4-FFF2-40B4-BE49-F238E27FC236}">
                    <a16:creationId xmlns:a16="http://schemas.microsoft.com/office/drawing/2014/main" id="{AF6B3AFF-0898-391D-1FFE-461368A6D5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6502" y="471000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4" name="Freeform 8">
                <a:extLst>
                  <a:ext uri="{FF2B5EF4-FFF2-40B4-BE49-F238E27FC236}">
                    <a16:creationId xmlns:a16="http://schemas.microsoft.com/office/drawing/2014/main" id="{B529723C-2F46-F0D0-57D7-EED2B76F95E1}"/>
                  </a:ext>
                </a:extLst>
              </p:cNvPr>
              <p:cNvSpPr/>
              <p:nvPr/>
            </p:nvSpPr>
            <p:spPr bwMode="auto">
              <a:xfrm flipH="1" flipV="1">
                <a:off x="4527449" y="8213225"/>
                <a:ext cx="5178625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85" name="Oval 66">
                <a:extLst>
                  <a:ext uri="{FF2B5EF4-FFF2-40B4-BE49-F238E27FC236}">
                    <a16:creationId xmlns:a16="http://schemas.microsoft.com/office/drawing/2014/main" id="{55DEB776-E3EB-66E1-DEA0-4AB46F4C5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631" y="10168403"/>
                <a:ext cx="307976" cy="432792"/>
              </a:xfrm>
              <a:prstGeom prst="ellipse">
                <a:avLst/>
              </a:prstGeom>
              <a:solidFill>
                <a:srgbClr val="F4961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6" name="Oval 66">
                <a:extLst>
                  <a:ext uri="{FF2B5EF4-FFF2-40B4-BE49-F238E27FC236}">
                    <a16:creationId xmlns:a16="http://schemas.microsoft.com/office/drawing/2014/main" id="{BD6ED3E6-4B4B-8C8F-6429-B90CE9E20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1028" y="880793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87" name="Oval 66">
                <a:extLst>
                  <a:ext uri="{FF2B5EF4-FFF2-40B4-BE49-F238E27FC236}">
                    <a16:creationId xmlns:a16="http://schemas.microsoft.com/office/drawing/2014/main" id="{527EE478-1C21-B921-ACB9-D313C0871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5816" y="7452231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grpSp>
          <p:nvGrpSpPr>
            <p:cNvPr id="66" name="Группа 13">
              <a:extLst>
                <a:ext uri="{FF2B5EF4-FFF2-40B4-BE49-F238E27FC236}">
                  <a16:creationId xmlns:a16="http://schemas.microsoft.com/office/drawing/2014/main" id="{F30F1A8F-03ED-5504-69AC-5A95567A687E}"/>
                </a:ext>
              </a:extLst>
            </p:cNvPr>
            <p:cNvGrpSpPr/>
            <p:nvPr/>
          </p:nvGrpSpPr>
          <p:grpSpPr>
            <a:xfrm>
              <a:off x="9363359" y="6018729"/>
              <a:ext cx="840946" cy="615553"/>
              <a:chOff x="9062578" y="6018729"/>
              <a:chExt cx="840946" cy="615553"/>
            </a:xfrm>
          </p:grpSpPr>
          <p:sp>
            <p:nvSpPr>
              <p:cNvPr id="70" name="Oval 66">
                <a:extLst>
                  <a:ext uri="{FF2B5EF4-FFF2-40B4-BE49-F238E27FC236}">
                    <a16:creationId xmlns:a16="http://schemas.microsoft.com/office/drawing/2014/main" id="{E6C7503E-AA14-2FB9-C35B-8243F72A9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2578" y="6074641"/>
                <a:ext cx="840946" cy="432791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71" name="TextBox 46">
                <a:extLst>
                  <a:ext uri="{FF2B5EF4-FFF2-40B4-BE49-F238E27FC236}">
                    <a16:creationId xmlns:a16="http://schemas.microsoft.com/office/drawing/2014/main" id="{DC8B99C5-E91A-3275-5734-E1BE6FF3D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95898" y="6018729"/>
                <a:ext cx="594792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E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A</a:t>
                </a:r>
              </a:p>
            </p:txBody>
          </p:sp>
        </p:grpSp>
        <p:grpSp>
          <p:nvGrpSpPr>
            <p:cNvPr id="67" name="Группа 182">
              <a:extLst>
                <a:ext uri="{FF2B5EF4-FFF2-40B4-BE49-F238E27FC236}">
                  <a16:creationId xmlns:a16="http://schemas.microsoft.com/office/drawing/2014/main" id="{A07DCB94-7C54-E2F4-CB40-B0B973659873}"/>
                </a:ext>
              </a:extLst>
            </p:cNvPr>
            <p:cNvGrpSpPr/>
            <p:nvPr/>
          </p:nvGrpSpPr>
          <p:grpSpPr>
            <a:xfrm>
              <a:off x="15124478" y="6013619"/>
              <a:ext cx="840946" cy="615553"/>
              <a:chOff x="9062578" y="6018729"/>
              <a:chExt cx="840946" cy="615553"/>
            </a:xfrm>
          </p:grpSpPr>
          <p:sp>
            <p:nvSpPr>
              <p:cNvPr id="68" name="Oval 66">
                <a:extLst>
                  <a:ext uri="{FF2B5EF4-FFF2-40B4-BE49-F238E27FC236}">
                    <a16:creationId xmlns:a16="http://schemas.microsoft.com/office/drawing/2014/main" id="{1A392754-4276-46B3-01C9-425BEAF25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2578" y="6074641"/>
                <a:ext cx="840946" cy="432791"/>
              </a:xfrm>
              <a:prstGeom prst="ellipse">
                <a:avLst/>
              </a:prstGeom>
              <a:solidFill>
                <a:srgbClr val="F4961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69" name="TextBox 46">
                <a:extLst>
                  <a:ext uri="{FF2B5EF4-FFF2-40B4-BE49-F238E27FC236}">
                    <a16:creationId xmlns:a16="http://schemas.microsoft.com/office/drawing/2014/main" id="{62A382EE-3E81-CA36-DF61-992E48E63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07186" y="6018729"/>
                <a:ext cx="594792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E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286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Группа 4">
            <a:extLst>
              <a:ext uri="{FF2B5EF4-FFF2-40B4-BE49-F238E27FC236}">
                <a16:creationId xmlns:a16="http://schemas.microsoft.com/office/drawing/2014/main" id="{99126CEE-3850-47C8-EBCC-9DCD69BFA261}"/>
              </a:ext>
            </a:extLst>
          </p:cNvPr>
          <p:cNvGrpSpPr/>
          <p:nvPr/>
        </p:nvGrpSpPr>
        <p:grpSpPr>
          <a:xfrm>
            <a:off x="144413" y="2083190"/>
            <a:ext cx="11282417" cy="4829479"/>
            <a:chOff x="1326204" y="1512392"/>
            <a:chExt cx="22564833" cy="9658956"/>
          </a:xfrm>
        </p:grpSpPr>
        <p:sp>
          <p:nvSpPr>
            <p:cNvPr id="87" name="Прямоугольник 5">
              <a:extLst>
                <a:ext uri="{FF2B5EF4-FFF2-40B4-BE49-F238E27FC236}">
                  <a16:creationId xmlns:a16="http://schemas.microsoft.com/office/drawing/2014/main" id="{F9CAB22D-F5C9-7ECE-8914-6F8CD155CAF7}"/>
                </a:ext>
              </a:extLst>
            </p:cNvPr>
            <p:cNvSpPr/>
            <p:nvPr/>
          </p:nvSpPr>
          <p:spPr bwMode="auto">
            <a:xfrm>
              <a:off x="3191000" y="6098678"/>
              <a:ext cx="15263999" cy="384720"/>
            </a:xfrm>
            <a:prstGeom prst="rect">
              <a:avLst/>
            </a:prstGeom>
            <a:solidFill>
              <a:srgbClr val="9FA5A7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19050" tIns="19050" rIns="19050" bIns="19050" numCol="1" rtlCol="0" anchor="ctr" anchorCtr="0" compatLnSpc="1">
              <a:spAutoFit/>
            </a:bodyPr>
            <a:lstStyle/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  <p:sp>
          <p:nvSpPr>
            <p:cNvPr id="88" name="Фигура">
              <a:extLst>
                <a:ext uri="{FF2B5EF4-FFF2-40B4-BE49-F238E27FC236}">
                  <a16:creationId xmlns:a16="http://schemas.microsoft.com/office/drawing/2014/main" id="{AC373955-627F-8B87-2C5F-57EC4BC1C0DE}"/>
                </a:ext>
              </a:extLst>
            </p:cNvPr>
            <p:cNvSpPr/>
            <p:nvPr/>
          </p:nvSpPr>
          <p:spPr>
            <a:xfrm>
              <a:off x="1326204" y="3438890"/>
              <a:ext cx="2050842" cy="577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5" h="21600" extrusionOk="0">
                  <a:moveTo>
                    <a:pt x="1245" y="0"/>
                  </a:moveTo>
                  <a:cubicBezTo>
                    <a:pt x="6272" y="1145"/>
                    <a:pt x="10563" y="2699"/>
                    <a:pt x="13814" y="4551"/>
                  </a:cubicBezTo>
                  <a:cubicBezTo>
                    <a:pt x="17166" y="6460"/>
                    <a:pt x="19315" y="8593"/>
                    <a:pt x="20175" y="10795"/>
                  </a:cubicBezTo>
                  <a:cubicBezTo>
                    <a:pt x="19320" y="13001"/>
                    <a:pt x="17171" y="15138"/>
                    <a:pt x="13814" y="17051"/>
                  </a:cubicBezTo>
                  <a:cubicBezTo>
                    <a:pt x="10564" y="18902"/>
                    <a:pt x="6272" y="20455"/>
                    <a:pt x="1245" y="21600"/>
                  </a:cubicBezTo>
                  <a:cubicBezTo>
                    <a:pt x="1634" y="20068"/>
                    <a:pt x="1512" y="18545"/>
                    <a:pt x="913" y="17053"/>
                  </a:cubicBezTo>
                  <a:cubicBezTo>
                    <a:pt x="63" y="14936"/>
                    <a:pt x="-1425" y="12457"/>
                    <a:pt x="3279" y="11079"/>
                  </a:cubicBezTo>
                  <a:cubicBezTo>
                    <a:pt x="3597" y="10986"/>
                    <a:pt x="3916" y="10904"/>
                    <a:pt x="4278" y="10844"/>
                  </a:cubicBezTo>
                  <a:cubicBezTo>
                    <a:pt x="4374" y="10828"/>
                    <a:pt x="4510" y="10815"/>
                    <a:pt x="4613" y="10801"/>
                  </a:cubicBezTo>
                  <a:cubicBezTo>
                    <a:pt x="4510" y="10786"/>
                    <a:pt x="4374" y="10773"/>
                    <a:pt x="4278" y="10757"/>
                  </a:cubicBezTo>
                  <a:cubicBezTo>
                    <a:pt x="3916" y="10697"/>
                    <a:pt x="3597" y="10614"/>
                    <a:pt x="3279" y="10521"/>
                  </a:cubicBezTo>
                  <a:cubicBezTo>
                    <a:pt x="-1425" y="9143"/>
                    <a:pt x="63" y="6665"/>
                    <a:pt x="913" y="4548"/>
                  </a:cubicBezTo>
                  <a:cubicBezTo>
                    <a:pt x="1512" y="3056"/>
                    <a:pt x="1634" y="1532"/>
                    <a:pt x="1245" y="0"/>
                  </a:cubicBezTo>
                  <a:close/>
                </a:path>
              </a:pathLst>
            </a:custGeom>
            <a:solidFill>
              <a:srgbClr val="9FA5A7">
                <a:lumMod val="20000"/>
                <a:lumOff val="80000"/>
              </a:srgb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41275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sym typeface="Helvetica Neue Medium"/>
              </a:endParaRPr>
            </a:p>
          </p:txBody>
        </p:sp>
        <p:grpSp>
          <p:nvGrpSpPr>
            <p:cNvPr id="89" name="Группа 1">
              <a:extLst>
                <a:ext uri="{FF2B5EF4-FFF2-40B4-BE49-F238E27FC236}">
                  <a16:creationId xmlns:a16="http://schemas.microsoft.com/office/drawing/2014/main" id="{442B295E-427E-CEFE-161E-E9E46AFF987C}"/>
                </a:ext>
              </a:extLst>
            </p:cNvPr>
            <p:cNvGrpSpPr/>
            <p:nvPr/>
          </p:nvGrpSpPr>
          <p:grpSpPr>
            <a:xfrm>
              <a:off x="18255385" y="2633915"/>
              <a:ext cx="5635652" cy="6817945"/>
              <a:chOff x="12847786" y="2496819"/>
              <a:chExt cx="6107931" cy="7389302"/>
            </a:xfrm>
          </p:grpSpPr>
          <p:sp>
            <p:nvSpPr>
              <p:cNvPr id="164" name="Фигура">
                <a:extLst>
                  <a:ext uri="{FF2B5EF4-FFF2-40B4-BE49-F238E27FC236}">
                    <a16:creationId xmlns:a16="http://schemas.microsoft.com/office/drawing/2014/main" id="{3E053F53-EF95-E30F-A606-E87B2A5054C1}"/>
                  </a:ext>
                </a:extLst>
              </p:cNvPr>
              <p:cNvSpPr/>
              <p:nvPr/>
            </p:nvSpPr>
            <p:spPr>
              <a:xfrm>
                <a:off x="12847786" y="2496819"/>
                <a:ext cx="5876251" cy="73893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7" h="21561" extrusionOk="0">
                    <a:moveTo>
                      <a:pt x="20457" y="9424"/>
                    </a:moveTo>
                    <a:cubicBezTo>
                      <a:pt x="18982" y="7406"/>
                      <a:pt x="17134" y="5578"/>
                      <a:pt x="14974" y="4003"/>
                    </a:cubicBezTo>
                    <a:cubicBezTo>
                      <a:pt x="12838" y="2443"/>
                      <a:pt x="10421" y="1149"/>
                      <a:pt x="7805" y="163"/>
                    </a:cubicBezTo>
                    <a:cubicBezTo>
                      <a:pt x="7537" y="37"/>
                      <a:pt x="7228" y="-18"/>
                      <a:pt x="6919" y="5"/>
                    </a:cubicBezTo>
                    <a:cubicBezTo>
                      <a:pt x="6629" y="26"/>
                      <a:pt x="6354" y="115"/>
                      <a:pt x="6127" y="261"/>
                    </a:cubicBezTo>
                    <a:cubicBezTo>
                      <a:pt x="4428" y="1228"/>
                      <a:pt x="3040" y="2494"/>
                      <a:pt x="2064" y="3955"/>
                    </a:cubicBezTo>
                    <a:cubicBezTo>
                      <a:pt x="746" y="5927"/>
                      <a:pt x="229" y="8115"/>
                      <a:pt x="60" y="10304"/>
                    </a:cubicBezTo>
                    <a:cubicBezTo>
                      <a:pt x="-123" y="12664"/>
                      <a:pt x="87" y="15097"/>
                      <a:pt x="1102" y="17371"/>
                    </a:cubicBezTo>
                    <a:cubicBezTo>
                      <a:pt x="1675" y="18655"/>
                      <a:pt x="2497" y="19863"/>
                      <a:pt x="3542" y="20951"/>
                    </a:cubicBezTo>
                    <a:cubicBezTo>
                      <a:pt x="3742" y="21180"/>
                      <a:pt x="4022" y="21357"/>
                      <a:pt x="4346" y="21460"/>
                    </a:cubicBezTo>
                    <a:cubicBezTo>
                      <a:pt x="4638" y="21553"/>
                      <a:pt x="4956" y="21582"/>
                      <a:pt x="5268" y="21544"/>
                    </a:cubicBezTo>
                    <a:cubicBezTo>
                      <a:pt x="8883" y="21210"/>
                      <a:pt x="12343" y="20184"/>
                      <a:pt x="15357" y="18554"/>
                    </a:cubicBezTo>
                    <a:cubicBezTo>
                      <a:pt x="17777" y="17244"/>
                      <a:pt x="19855" y="15572"/>
                      <a:pt x="21477" y="13629"/>
                    </a:cubicBezTo>
                    <a:lnTo>
                      <a:pt x="15466" y="13106"/>
                    </a:lnTo>
                    <a:lnTo>
                      <a:pt x="20457" y="9424"/>
                    </a:lnTo>
                    <a:close/>
                  </a:path>
                </a:pathLst>
              </a:custGeom>
              <a:solidFill>
                <a:srgbClr val="9FA5A7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5" name="Фигура">
                <a:extLst>
                  <a:ext uri="{FF2B5EF4-FFF2-40B4-BE49-F238E27FC236}">
                    <a16:creationId xmlns:a16="http://schemas.microsoft.com/office/drawing/2014/main" id="{E721442B-D93E-B75E-51CB-B0DB0E0C98BA}"/>
                  </a:ext>
                </a:extLst>
              </p:cNvPr>
              <p:cNvSpPr/>
              <p:nvPr/>
            </p:nvSpPr>
            <p:spPr>
              <a:xfrm>
                <a:off x="17001975" y="6809369"/>
                <a:ext cx="1953742" cy="4379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0" h="21194" extrusionOk="0">
                    <a:moveTo>
                      <a:pt x="19113" y="71"/>
                    </a:moveTo>
                    <a:cubicBezTo>
                      <a:pt x="19496" y="-135"/>
                      <a:pt x="19886" y="110"/>
                      <a:pt x="20241" y="782"/>
                    </a:cubicBezTo>
                    <a:cubicBezTo>
                      <a:pt x="20691" y="1633"/>
                      <a:pt x="21064" y="3119"/>
                      <a:pt x="21302" y="5007"/>
                    </a:cubicBezTo>
                    <a:cubicBezTo>
                      <a:pt x="21600" y="8209"/>
                      <a:pt x="21559" y="11829"/>
                      <a:pt x="21191" y="14885"/>
                    </a:cubicBezTo>
                    <a:cubicBezTo>
                      <a:pt x="20693" y="19007"/>
                      <a:pt x="19695" y="21465"/>
                      <a:pt x="18639" y="21171"/>
                    </a:cubicBezTo>
                    <a:cubicBezTo>
                      <a:pt x="15399" y="21044"/>
                      <a:pt x="12161" y="20671"/>
                      <a:pt x="8924" y="20052"/>
                    </a:cubicBezTo>
                    <a:cubicBezTo>
                      <a:pt x="5947" y="19483"/>
                      <a:pt x="2972" y="18705"/>
                      <a:pt x="0" y="17720"/>
                    </a:cubicBezTo>
                    <a:lnTo>
                      <a:pt x="3665" y="6235"/>
                    </a:lnTo>
                    <a:lnTo>
                      <a:pt x="19113" y="71"/>
                    </a:lnTo>
                    <a:close/>
                  </a:path>
                </a:pathLst>
              </a:custGeom>
              <a:solidFill>
                <a:srgbClr val="9FA5A7">
                  <a:lumMod val="60000"/>
                  <a:lumOff val="4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6" name="Кружок">
                <a:extLst>
                  <a:ext uri="{FF2B5EF4-FFF2-40B4-BE49-F238E27FC236}">
                    <a16:creationId xmlns:a16="http://schemas.microsoft.com/office/drawing/2014/main" id="{4DFDC2A7-2B62-EEBD-6BD0-EA620CC4C905}"/>
                  </a:ext>
                </a:extLst>
              </p:cNvPr>
              <p:cNvSpPr/>
              <p:nvPr/>
            </p:nvSpPr>
            <p:spPr>
              <a:xfrm>
                <a:off x="15860601" y="4375573"/>
                <a:ext cx="1532236" cy="1532236"/>
              </a:xfrm>
              <a:prstGeom prst="ellipse">
                <a:avLst/>
              </a:prstGeom>
              <a:solidFill>
                <a:srgbClr val="FEFFFF"/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7" name="Кружок">
                <a:extLst>
                  <a:ext uri="{FF2B5EF4-FFF2-40B4-BE49-F238E27FC236}">
                    <a16:creationId xmlns:a16="http://schemas.microsoft.com/office/drawing/2014/main" id="{46EB0026-F45C-ED10-BD45-B5CBC6EA9DF0}"/>
                  </a:ext>
                </a:extLst>
              </p:cNvPr>
              <p:cNvSpPr/>
              <p:nvPr/>
            </p:nvSpPr>
            <p:spPr>
              <a:xfrm>
                <a:off x="16580753" y="4817057"/>
                <a:ext cx="649269" cy="649268"/>
              </a:xfrm>
              <a:prstGeom prst="ellipse">
                <a:avLst/>
              </a:prstGeom>
              <a:solidFill>
                <a:srgbClr val="9FA5A7">
                  <a:lumMod val="60000"/>
                  <a:lumOff val="4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8" name="Фигура">
                <a:extLst>
                  <a:ext uri="{FF2B5EF4-FFF2-40B4-BE49-F238E27FC236}">
                    <a16:creationId xmlns:a16="http://schemas.microsoft.com/office/drawing/2014/main" id="{5AFA9E61-333C-4FAC-414C-8ED074FD369B}"/>
                  </a:ext>
                </a:extLst>
              </p:cNvPr>
              <p:cNvSpPr/>
              <p:nvPr/>
            </p:nvSpPr>
            <p:spPr>
              <a:xfrm>
                <a:off x="16241012" y="6394119"/>
                <a:ext cx="1365594" cy="1218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3" h="21450" extrusionOk="0">
                    <a:moveTo>
                      <a:pt x="21563" y="0"/>
                    </a:moveTo>
                    <a:cubicBezTo>
                      <a:pt x="18420" y="548"/>
                      <a:pt x="15297" y="1231"/>
                      <a:pt x="12200" y="2045"/>
                    </a:cubicBezTo>
                    <a:cubicBezTo>
                      <a:pt x="9011" y="2884"/>
                      <a:pt x="5853" y="3863"/>
                      <a:pt x="2732" y="4979"/>
                    </a:cubicBezTo>
                    <a:cubicBezTo>
                      <a:pt x="1881" y="5358"/>
                      <a:pt x="1162" y="6034"/>
                      <a:pt x="681" y="6907"/>
                    </a:cubicBezTo>
                    <a:cubicBezTo>
                      <a:pt x="370" y="7470"/>
                      <a:pt x="169" y="8100"/>
                      <a:pt x="90" y="8755"/>
                    </a:cubicBezTo>
                    <a:cubicBezTo>
                      <a:pt x="-37" y="10594"/>
                      <a:pt x="-29" y="12442"/>
                      <a:pt x="114" y="14280"/>
                    </a:cubicBezTo>
                    <a:cubicBezTo>
                      <a:pt x="251" y="16049"/>
                      <a:pt x="512" y="17803"/>
                      <a:pt x="896" y="19526"/>
                    </a:cubicBezTo>
                    <a:cubicBezTo>
                      <a:pt x="1152" y="20349"/>
                      <a:pt x="1728" y="20996"/>
                      <a:pt x="2462" y="21286"/>
                    </a:cubicBezTo>
                    <a:cubicBezTo>
                      <a:pt x="3257" y="21600"/>
                      <a:pt x="4139" y="21457"/>
                      <a:pt x="4822" y="20905"/>
                    </a:cubicBezTo>
                    <a:cubicBezTo>
                      <a:pt x="6840" y="19463"/>
                      <a:pt x="8847" y="18001"/>
                      <a:pt x="10842" y="16520"/>
                    </a:cubicBezTo>
                    <a:cubicBezTo>
                      <a:pt x="12937" y="14964"/>
                      <a:pt x="15019" y="13387"/>
                      <a:pt x="17088" y="11788"/>
                    </a:cubicBezTo>
                    <a:lnTo>
                      <a:pt x="21563" y="0"/>
                    </a:lnTo>
                    <a:close/>
                  </a:path>
                </a:pathLst>
              </a:custGeom>
              <a:solidFill>
                <a:srgbClr val="9FA5A7">
                  <a:lumMod val="60000"/>
                  <a:lumOff val="4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9" name="Фигура">
                <a:extLst>
                  <a:ext uri="{FF2B5EF4-FFF2-40B4-BE49-F238E27FC236}">
                    <a16:creationId xmlns:a16="http://schemas.microsoft.com/office/drawing/2014/main" id="{23974C17-C60E-1C9C-5AC8-577C9D12FD74}"/>
                  </a:ext>
                </a:extLst>
              </p:cNvPr>
              <p:cNvSpPr/>
              <p:nvPr/>
            </p:nvSpPr>
            <p:spPr>
              <a:xfrm>
                <a:off x="16890482" y="5589021"/>
                <a:ext cx="2017436" cy="17635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4" h="21256" extrusionOk="0">
                    <a:moveTo>
                      <a:pt x="20090" y="5893"/>
                    </a:moveTo>
                    <a:cubicBezTo>
                      <a:pt x="21321" y="4830"/>
                      <a:pt x="21600" y="2844"/>
                      <a:pt x="20723" y="1393"/>
                    </a:cubicBezTo>
                    <a:cubicBezTo>
                      <a:pt x="19960" y="128"/>
                      <a:pt x="18524" y="-344"/>
                      <a:pt x="17291" y="263"/>
                    </a:cubicBezTo>
                    <a:cubicBezTo>
                      <a:pt x="13395" y="2387"/>
                      <a:pt x="9877" y="5322"/>
                      <a:pt x="6918" y="8919"/>
                    </a:cubicBezTo>
                    <a:cubicBezTo>
                      <a:pt x="3966" y="12506"/>
                      <a:pt x="1620" y="16689"/>
                      <a:pt x="0" y="21256"/>
                    </a:cubicBezTo>
                    <a:lnTo>
                      <a:pt x="20090" y="5893"/>
                    </a:lnTo>
                    <a:close/>
                  </a:path>
                </a:pathLst>
              </a:custGeom>
              <a:solidFill>
                <a:srgbClr val="9FA5A7">
                  <a:lumMod val="40000"/>
                  <a:lumOff val="6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</p:grpSp>
        <p:grpSp>
          <p:nvGrpSpPr>
            <p:cNvPr id="90" name="Группа 2">
              <a:extLst>
                <a:ext uri="{FF2B5EF4-FFF2-40B4-BE49-F238E27FC236}">
                  <a16:creationId xmlns:a16="http://schemas.microsoft.com/office/drawing/2014/main" id="{650AB995-08D8-FF9D-1048-0168BF2F6C58}"/>
                </a:ext>
              </a:extLst>
            </p:cNvPr>
            <p:cNvGrpSpPr/>
            <p:nvPr/>
          </p:nvGrpSpPr>
          <p:grpSpPr>
            <a:xfrm>
              <a:off x="3181170" y="1512392"/>
              <a:ext cx="5497185" cy="9637185"/>
              <a:chOff x="4707120" y="1512392"/>
              <a:chExt cx="5497185" cy="9637185"/>
            </a:xfrm>
          </p:grpSpPr>
          <p:grpSp>
            <p:nvGrpSpPr>
              <p:cNvPr id="140" name="Группа 12">
                <a:extLst>
                  <a:ext uri="{FF2B5EF4-FFF2-40B4-BE49-F238E27FC236}">
                    <a16:creationId xmlns:a16="http://schemas.microsoft.com/office/drawing/2014/main" id="{759420F1-5059-F0DC-2723-8DB4A67BF5DC}"/>
                  </a:ext>
                </a:extLst>
              </p:cNvPr>
              <p:cNvGrpSpPr/>
              <p:nvPr/>
            </p:nvGrpSpPr>
            <p:grpSpPr>
              <a:xfrm>
                <a:off x="4707120" y="1512392"/>
                <a:ext cx="5299735" cy="9637185"/>
                <a:chOff x="4406339" y="1512392"/>
                <a:chExt cx="5299735" cy="9637185"/>
              </a:xfrm>
            </p:grpSpPr>
            <p:grpSp>
              <p:nvGrpSpPr>
                <p:cNvPr id="144" name="Группа 11">
                  <a:extLst>
                    <a:ext uri="{FF2B5EF4-FFF2-40B4-BE49-F238E27FC236}">
                      <a16:creationId xmlns:a16="http://schemas.microsoft.com/office/drawing/2014/main" id="{60FFC959-8859-1048-A564-42463AA69475}"/>
                    </a:ext>
                  </a:extLst>
                </p:cNvPr>
                <p:cNvGrpSpPr/>
                <p:nvPr/>
              </p:nvGrpSpPr>
              <p:grpSpPr>
                <a:xfrm>
                  <a:off x="4440435" y="2949722"/>
                  <a:ext cx="3740150" cy="611248"/>
                  <a:chOff x="4440435" y="2949722"/>
                  <a:chExt cx="3740150" cy="611248"/>
                </a:xfrm>
              </p:grpSpPr>
              <p:cxnSp>
                <p:nvCxnSpPr>
                  <p:cNvPr id="162" name="Прямая соединительная линия 74">
                    <a:extLst>
                      <a:ext uri="{FF2B5EF4-FFF2-40B4-BE49-F238E27FC236}">
                        <a16:creationId xmlns:a16="http://schemas.microsoft.com/office/drawing/2014/main" id="{D8DD73FC-8606-2170-57AA-C837921EC3B3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4526085" y="3560970"/>
                    <a:ext cx="2814944" cy="0"/>
                  </a:xfrm>
                  <a:prstGeom prst="line">
                    <a:avLst/>
                  </a:prstGeom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25A1E5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63" name="TextBox 46">
                    <a:extLst>
                      <a:ext uri="{FF2B5EF4-FFF2-40B4-BE49-F238E27FC236}">
                        <a16:creationId xmlns:a16="http://schemas.microsoft.com/office/drawing/2014/main" id="{C96AFD90-F399-96D2-B4E2-A782567F2E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40435" y="2949722"/>
                    <a:ext cx="3740150" cy="492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</a:t>
                    </a:r>
                  </a:p>
                </p:txBody>
              </p:sp>
            </p:grpSp>
            <p:grpSp>
              <p:nvGrpSpPr>
                <p:cNvPr id="145" name="Группа 10">
                  <a:extLst>
                    <a:ext uri="{FF2B5EF4-FFF2-40B4-BE49-F238E27FC236}">
                      <a16:creationId xmlns:a16="http://schemas.microsoft.com/office/drawing/2014/main" id="{F426C158-2EA1-FE03-CC31-A2E6D80CAE41}"/>
                    </a:ext>
                  </a:extLst>
                </p:cNvPr>
                <p:cNvGrpSpPr/>
                <p:nvPr/>
              </p:nvGrpSpPr>
              <p:grpSpPr>
                <a:xfrm>
                  <a:off x="4440435" y="4297650"/>
                  <a:ext cx="4153650" cy="628747"/>
                  <a:chOff x="4440435" y="4297650"/>
                  <a:chExt cx="4153650" cy="628747"/>
                </a:xfrm>
              </p:grpSpPr>
              <p:cxnSp>
                <p:nvCxnSpPr>
                  <p:cNvPr id="160" name="Прямая соединительная линия 77">
                    <a:extLst>
                      <a:ext uri="{FF2B5EF4-FFF2-40B4-BE49-F238E27FC236}">
                        <a16:creationId xmlns:a16="http://schemas.microsoft.com/office/drawing/2014/main" id="{D7E5442E-CB72-E217-1C2F-0DFB51F8D554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4526085" y="4916624"/>
                    <a:ext cx="4068000" cy="9773"/>
                  </a:xfrm>
                  <a:prstGeom prst="line">
                    <a:avLst/>
                  </a:prstGeom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25A1E5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61" name="TextBox 46">
                    <a:extLst>
                      <a:ext uri="{FF2B5EF4-FFF2-40B4-BE49-F238E27FC236}">
                        <a16:creationId xmlns:a16="http://schemas.microsoft.com/office/drawing/2014/main" id="{AD0470BE-D5F9-6A9C-8AA5-3879D710B06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40435" y="4297650"/>
                    <a:ext cx="3740150" cy="4924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 demo</a:t>
                    </a:r>
                  </a:p>
                </p:txBody>
              </p:sp>
            </p:grpSp>
            <p:cxnSp>
              <p:nvCxnSpPr>
                <p:cNvPr id="146" name="Прямая соединительная линия 82">
                  <a:extLst>
                    <a:ext uri="{FF2B5EF4-FFF2-40B4-BE49-F238E27FC236}">
                      <a16:creationId xmlns:a16="http://schemas.microsoft.com/office/drawing/2014/main" id="{9A194A49-A1B7-FAC0-6C56-E7595592F343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7679272"/>
                  <a:ext cx="4068000" cy="9773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7" name="TextBox 46">
                  <a:extLst>
                    <a:ext uri="{FF2B5EF4-FFF2-40B4-BE49-F238E27FC236}">
                      <a16:creationId xmlns:a16="http://schemas.microsoft.com/office/drawing/2014/main" id="{6294DA38-A63B-A431-A171-9A0F62D8E79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7879499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  <p:cxnSp>
              <p:nvCxnSpPr>
                <p:cNvPr id="148" name="Прямая соединительная линия 86">
                  <a:extLst>
                    <a:ext uri="{FF2B5EF4-FFF2-40B4-BE49-F238E27FC236}">
                      <a16:creationId xmlns:a16="http://schemas.microsoft.com/office/drawing/2014/main" id="{9F67E4B2-EF73-56C1-C939-49B2FB0461D3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9022080"/>
                  <a:ext cx="2814944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9" name="TextBox 46">
                  <a:extLst>
                    <a:ext uri="{FF2B5EF4-FFF2-40B4-BE49-F238E27FC236}">
                      <a16:creationId xmlns:a16="http://schemas.microsoft.com/office/drawing/2014/main" id="{B91E9BAB-3B75-A7D9-11CB-04B9A77BD2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9230033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  <p:sp>
              <p:nvSpPr>
                <p:cNvPr id="150" name="TextBox 46">
                  <a:extLst>
                    <a:ext uri="{FF2B5EF4-FFF2-40B4-BE49-F238E27FC236}">
                      <a16:creationId xmlns:a16="http://schemas.microsoft.com/office/drawing/2014/main" id="{1EFC83B0-BD0B-1788-D042-6D2EC598ED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06339" y="1512392"/>
                  <a:ext cx="1687002" cy="615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Cause 1</a:t>
                  </a:r>
                </a:p>
              </p:txBody>
            </p:sp>
            <p:sp>
              <p:nvSpPr>
                <p:cNvPr id="151" name="TextBox 46">
                  <a:extLst>
                    <a:ext uri="{FF2B5EF4-FFF2-40B4-BE49-F238E27FC236}">
                      <a16:creationId xmlns:a16="http://schemas.microsoft.com/office/drawing/2014/main" id="{EC5A6469-73A5-46EA-ACA0-794F035B59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06339" y="10534023"/>
                  <a:ext cx="1687002" cy="615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Cause 2</a:t>
                  </a:r>
                </a:p>
              </p:txBody>
            </p:sp>
            <p:sp>
              <p:nvSpPr>
                <p:cNvPr id="152" name="Freeform 8">
                  <a:extLst>
                    <a:ext uri="{FF2B5EF4-FFF2-40B4-BE49-F238E27FC236}">
                      <a16:creationId xmlns:a16="http://schemas.microsoft.com/office/drawing/2014/main" id="{ECF06D8B-9702-84D7-F074-78DE0D3CE1B8}"/>
                    </a:ext>
                  </a:extLst>
                </p:cNvPr>
                <p:cNvSpPr/>
                <p:nvPr/>
              </p:nvSpPr>
              <p:spPr bwMode="auto">
                <a:xfrm flipH="1">
                  <a:off x="4526085" y="4062282"/>
                  <a:ext cx="5178953" cy="307776"/>
                </a:xfrm>
                <a:custGeom>
                  <a:avLst/>
                  <a:gdLst>
                    <a:gd name="T0" fmla="*/ 0 w 5233536"/>
                    <a:gd name="T1" fmla="*/ 4090223 h 4081111"/>
                    <a:gd name="T2" fmla="*/ 3351619 w 5233536"/>
                    <a:gd name="T3" fmla="*/ 1943 h 4081111"/>
                    <a:gd name="T4" fmla="*/ 5239591 w 5233536"/>
                    <a:gd name="T5" fmla="*/ 0 h 408111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233536" h="4081111">
                      <a:moveTo>
                        <a:pt x="0" y="4081111"/>
                      </a:moveTo>
                      <a:lnTo>
                        <a:pt x="3347745" y="1936"/>
                      </a:lnTo>
                      <a:lnTo>
                        <a:pt x="5233536" y="0"/>
                      </a:lnTo>
                    </a:path>
                  </a:pathLst>
                </a:custGeom>
                <a:noFill/>
                <a:ln w="57150" cap="flat" cmpd="sng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Arial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3" name="Oval 66">
                  <a:extLst>
                    <a:ext uri="{FF2B5EF4-FFF2-40B4-BE49-F238E27FC236}">
                      <a16:creationId xmlns:a16="http://schemas.microsoft.com/office/drawing/2014/main" id="{EFC98107-8FD8-E0A6-43C3-6C1EBF5C6A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2253" y="1979462"/>
                  <a:ext cx="308318" cy="432792"/>
                </a:xfrm>
                <a:prstGeom prst="ellipse">
                  <a:avLst/>
                </a:prstGeom>
                <a:solidFill>
                  <a:srgbClr val="25A1E5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4" name="Oval 66">
                  <a:extLst>
                    <a:ext uri="{FF2B5EF4-FFF2-40B4-BE49-F238E27FC236}">
                      <a16:creationId xmlns:a16="http://schemas.microsoft.com/office/drawing/2014/main" id="{DE490355-7F98-B09F-5053-C13759A185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41698" y="3344732"/>
                  <a:ext cx="308318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5" name="Oval 66">
                  <a:extLst>
                    <a:ext uri="{FF2B5EF4-FFF2-40B4-BE49-F238E27FC236}">
                      <a16:creationId xmlns:a16="http://schemas.microsoft.com/office/drawing/2014/main" id="{2BC40F8F-EE99-4961-2BC0-24295BF133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26502" y="4710002"/>
                  <a:ext cx="308318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6" name="Freeform 8">
                  <a:extLst>
                    <a:ext uri="{FF2B5EF4-FFF2-40B4-BE49-F238E27FC236}">
                      <a16:creationId xmlns:a16="http://schemas.microsoft.com/office/drawing/2014/main" id="{CDCB53DA-B080-B3F5-C3E3-7890AF4E3293}"/>
                    </a:ext>
                  </a:extLst>
                </p:cNvPr>
                <p:cNvSpPr/>
                <p:nvPr/>
              </p:nvSpPr>
              <p:spPr bwMode="auto">
                <a:xfrm flipH="1" flipV="1">
                  <a:off x="4527449" y="8213225"/>
                  <a:ext cx="5178625" cy="307776"/>
                </a:xfrm>
                <a:custGeom>
                  <a:avLst/>
                  <a:gdLst>
                    <a:gd name="T0" fmla="*/ 0 w 5233536"/>
                    <a:gd name="T1" fmla="*/ 4094051 h 4081111"/>
                    <a:gd name="T2" fmla="*/ 3350032 w 5233536"/>
                    <a:gd name="T3" fmla="*/ 1943 h 4081111"/>
                    <a:gd name="T4" fmla="*/ 5237106 w 5233536"/>
                    <a:gd name="T5" fmla="*/ 0 h 408111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233536" h="4081111">
                      <a:moveTo>
                        <a:pt x="0" y="4081111"/>
                      </a:moveTo>
                      <a:lnTo>
                        <a:pt x="3347745" y="1936"/>
                      </a:lnTo>
                      <a:lnTo>
                        <a:pt x="5233536" y="0"/>
                      </a:lnTo>
                    </a:path>
                  </a:pathLst>
                </a:custGeom>
                <a:noFill/>
                <a:ln w="57150" cap="flat" cmpd="sng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Arial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7" name="Oval 66">
                  <a:extLst>
                    <a:ext uri="{FF2B5EF4-FFF2-40B4-BE49-F238E27FC236}">
                      <a16:creationId xmlns:a16="http://schemas.microsoft.com/office/drawing/2014/main" id="{6C6D36A6-EAFF-220E-17DA-C9182ED3CA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2631" y="10168403"/>
                  <a:ext cx="307976" cy="432792"/>
                </a:xfrm>
                <a:prstGeom prst="ellipse">
                  <a:avLst/>
                </a:prstGeom>
                <a:solidFill>
                  <a:srgbClr val="25A1E5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8" name="Oval 66">
                  <a:extLst>
                    <a:ext uri="{FF2B5EF4-FFF2-40B4-BE49-F238E27FC236}">
                      <a16:creationId xmlns:a16="http://schemas.microsoft.com/office/drawing/2014/main" id="{231E7698-53BF-EC92-D7E4-2CFCD9071C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41028" y="8807937"/>
                  <a:ext cx="309564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59" name="Oval 66">
                  <a:extLst>
                    <a:ext uri="{FF2B5EF4-FFF2-40B4-BE49-F238E27FC236}">
                      <a16:creationId xmlns:a16="http://schemas.microsoft.com/office/drawing/2014/main" id="{24ACA3FC-2E4A-B920-FF61-9F5FFFD74E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25816" y="7452231"/>
                  <a:ext cx="309564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</p:grpSp>
          <p:grpSp>
            <p:nvGrpSpPr>
              <p:cNvPr id="141" name="Группа 13">
                <a:extLst>
                  <a:ext uri="{FF2B5EF4-FFF2-40B4-BE49-F238E27FC236}">
                    <a16:creationId xmlns:a16="http://schemas.microsoft.com/office/drawing/2014/main" id="{C412E356-F4B7-7639-D74F-CF37F22A792A}"/>
                  </a:ext>
                </a:extLst>
              </p:cNvPr>
              <p:cNvGrpSpPr/>
              <p:nvPr/>
            </p:nvGrpSpPr>
            <p:grpSpPr>
              <a:xfrm>
                <a:off x="9363359" y="6018729"/>
                <a:ext cx="840946" cy="615553"/>
                <a:chOff x="9062578" y="6018729"/>
                <a:chExt cx="840946" cy="615553"/>
              </a:xfrm>
            </p:grpSpPr>
            <p:sp>
              <p:nvSpPr>
                <p:cNvPr id="142" name="Oval 66">
                  <a:extLst>
                    <a:ext uri="{FF2B5EF4-FFF2-40B4-BE49-F238E27FC236}">
                      <a16:creationId xmlns:a16="http://schemas.microsoft.com/office/drawing/2014/main" id="{79FFEBCD-222E-CE80-FA50-5FEB9E139E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62578" y="6074641"/>
                  <a:ext cx="840946" cy="432791"/>
                </a:xfrm>
                <a:prstGeom prst="ellipse">
                  <a:avLst/>
                </a:prstGeom>
                <a:solidFill>
                  <a:srgbClr val="25A1E5"/>
                </a:solidFill>
                <a:ln w="57150">
                  <a:solidFill>
                    <a:srgbClr val="25A1E5"/>
                  </a:solidFill>
                  <a:miter lim="400000"/>
                </a:ln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43" name="TextBox 46">
                  <a:extLst>
                    <a:ext uri="{FF2B5EF4-FFF2-40B4-BE49-F238E27FC236}">
                      <a16:creationId xmlns:a16="http://schemas.microsoft.com/office/drawing/2014/main" id="{598002B4-300E-2C15-1DF5-EF2610A94B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95898" y="6018729"/>
                  <a:ext cx="594792" cy="6155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EFFFF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A</a:t>
                  </a:r>
                </a:p>
              </p:txBody>
            </p:sp>
          </p:grpSp>
        </p:grpSp>
        <p:grpSp>
          <p:nvGrpSpPr>
            <p:cNvPr id="91" name="Группа 3">
              <a:extLst>
                <a:ext uri="{FF2B5EF4-FFF2-40B4-BE49-F238E27FC236}">
                  <a16:creationId xmlns:a16="http://schemas.microsoft.com/office/drawing/2014/main" id="{BBEB51D4-2FAE-D164-60B6-649035573554}"/>
                </a:ext>
              </a:extLst>
            </p:cNvPr>
            <p:cNvGrpSpPr/>
            <p:nvPr/>
          </p:nvGrpSpPr>
          <p:grpSpPr>
            <a:xfrm>
              <a:off x="7581785" y="1512392"/>
              <a:ext cx="5681345" cy="9637185"/>
              <a:chOff x="10284079" y="1512392"/>
              <a:chExt cx="5681345" cy="9637185"/>
            </a:xfrm>
          </p:grpSpPr>
          <p:grpSp>
            <p:nvGrpSpPr>
              <p:cNvPr id="116" name="Группа 105">
                <a:extLst>
                  <a:ext uri="{FF2B5EF4-FFF2-40B4-BE49-F238E27FC236}">
                    <a16:creationId xmlns:a16="http://schemas.microsoft.com/office/drawing/2014/main" id="{711819E7-F142-5B37-A8DE-9171B1716041}"/>
                  </a:ext>
                </a:extLst>
              </p:cNvPr>
              <p:cNvGrpSpPr/>
              <p:nvPr/>
            </p:nvGrpSpPr>
            <p:grpSpPr>
              <a:xfrm>
                <a:off x="10284079" y="1512392"/>
                <a:ext cx="5299735" cy="9637185"/>
                <a:chOff x="4406339" y="1512392"/>
                <a:chExt cx="5299735" cy="9637185"/>
              </a:xfrm>
            </p:grpSpPr>
            <p:grpSp>
              <p:nvGrpSpPr>
                <p:cNvPr id="120" name="Группа 106">
                  <a:extLst>
                    <a:ext uri="{FF2B5EF4-FFF2-40B4-BE49-F238E27FC236}">
                      <a16:creationId xmlns:a16="http://schemas.microsoft.com/office/drawing/2014/main" id="{68186D4D-7D87-9905-C574-86136B7A3DF0}"/>
                    </a:ext>
                  </a:extLst>
                </p:cNvPr>
                <p:cNvGrpSpPr/>
                <p:nvPr/>
              </p:nvGrpSpPr>
              <p:grpSpPr>
                <a:xfrm>
                  <a:off x="4440435" y="2949722"/>
                  <a:ext cx="3740150" cy="611248"/>
                  <a:chOff x="4440435" y="2949722"/>
                  <a:chExt cx="3740150" cy="611248"/>
                </a:xfrm>
              </p:grpSpPr>
              <p:cxnSp>
                <p:nvCxnSpPr>
                  <p:cNvPr id="138" name="Прямая соединительная линия 154">
                    <a:extLst>
                      <a:ext uri="{FF2B5EF4-FFF2-40B4-BE49-F238E27FC236}">
                        <a16:creationId xmlns:a16="http://schemas.microsoft.com/office/drawing/2014/main" id="{98639D32-B46D-DCB9-1366-6E4C72052BAF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4526085" y="3560970"/>
                    <a:ext cx="2814944" cy="0"/>
                  </a:xfrm>
                  <a:prstGeom prst="line">
                    <a:avLst/>
                  </a:prstGeom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F4961F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39" name="TextBox 46">
                    <a:extLst>
                      <a:ext uri="{FF2B5EF4-FFF2-40B4-BE49-F238E27FC236}">
                        <a16:creationId xmlns:a16="http://schemas.microsoft.com/office/drawing/2014/main" id="{F5F5129D-F2D6-49C0-F6D2-737F99342EE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40435" y="2949722"/>
                    <a:ext cx="3740150" cy="492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</a:t>
                    </a:r>
                  </a:p>
                </p:txBody>
              </p:sp>
            </p:grpSp>
            <p:grpSp>
              <p:nvGrpSpPr>
                <p:cNvPr id="121" name="Группа 109">
                  <a:extLst>
                    <a:ext uri="{FF2B5EF4-FFF2-40B4-BE49-F238E27FC236}">
                      <a16:creationId xmlns:a16="http://schemas.microsoft.com/office/drawing/2014/main" id="{81A70155-CB9F-DFCF-D1D1-A30A78FD5351}"/>
                    </a:ext>
                  </a:extLst>
                </p:cNvPr>
                <p:cNvGrpSpPr/>
                <p:nvPr/>
              </p:nvGrpSpPr>
              <p:grpSpPr>
                <a:xfrm>
                  <a:off x="4440435" y="4297650"/>
                  <a:ext cx="4153650" cy="628747"/>
                  <a:chOff x="4440435" y="4297650"/>
                  <a:chExt cx="4153650" cy="628747"/>
                </a:xfrm>
              </p:grpSpPr>
              <p:cxnSp>
                <p:nvCxnSpPr>
                  <p:cNvPr id="136" name="Прямая соединительная линия 130">
                    <a:extLst>
                      <a:ext uri="{FF2B5EF4-FFF2-40B4-BE49-F238E27FC236}">
                        <a16:creationId xmlns:a16="http://schemas.microsoft.com/office/drawing/2014/main" id="{C9AAECE0-51AB-6E7A-B998-2B70CD7F4423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4526085" y="4916624"/>
                    <a:ext cx="4068000" cy="9773"/>
                  </a:xfrm>
                  <a:prstGeom prst="line">
                    <a:avLst/>
                  </a:prstGeom>
                  <a:blipFill dpi="0" rotWithShape="0">
                    <a:blip r:embed="rId2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F4961F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37" name="TextBox 46">
                    <a:extLst>
                      <a:ext uri="{FF2B5EF4-FFF2-40B4-BE49-F238E27FC236}">
                        <a16:creationId xmlns:a16="http://schemas.microsoft.com/office/drawing/2014/main" id="{E3D5109C-877F-2AC4-84E2-384B72065AF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40435" y="4297650"/>
                    <a:ext cx="3740150" cy="4924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 demo</a:t>
                    </a:r>
                  </a:p>
                </p:txBody>
              </p:sp>
            </p:grpSp>
            <p:cxnSp>
              <p:nvCxnSpPr>
                <p:cNvPr id="122" name="Прямая соединительная линия 111">
                  <a:extLst>
                    <a:ext uri="{FF2B5EF4-FFF2-40B4-BE49-F238E27FC236}">
                      <a16:creationId xmlns:a16="http://schemas.microsoft.com/office/drawing/2014/main" id="{C03B05CB-3160-DB6A-2CCB-70A6A8F35192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7679272"/>
                  <a:ext cx="4068000" cy="9773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3" name="TextBox 46">
                  <a:extLst>
                    <a:ext uri="{FF2B5EF4-FFF2-40B4-BE49-F238E27FC236}">
                      <a16:creationId xmlns:a16="http://schemas.microsoft.com/office/drawing/2014/main" id="{B2F47F41-7596-79DC-F53C-A2A7CEAA7A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7879499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  <p:cxnSp>
              <p:nvCxnSpPr>
                <p:cNvPr id="124" name="Прямая соединительная линия 113">
                  <a:extLst>
                    <a:ext uri="{FF2B5EF4-FFF2-40B4-BE49-F238E27FC236}">
                      <a16:creationId xmlns:a16="http://schemas.microsoft.com/office/drawing/2014/main" id="{DB4A162E-8478-3F17-0430-B0633ECBCBC7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9022080"/>
                  <a:ext cx="2814944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5" name="TextBox 46">
                  <a:extLst>
                    <a:ext uri="{FF2B5EF4-FFF2-40B4-BE49-F238E27FC236}">
                      <a16:creationId xmlns:a16="http://schemas.microsoft.com/office/drawing/2014/main" id="{4937542A-88EF-5B26-A62A-EC20EFFDCF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9230033"/>
                  <a:ext cx="374014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  <p:sp>
              <p:nvSpPr>
                <p:cNvPr id="126" name="TextBox 46">
                  <a:extLst>
                    <a:ext uri="{FF2B5EF4-FFF2-40B4-BE49-F238E27FC236}">
                      <a16:creationId xmlns:a16="http://schemas.microsoft.com/office/drawing/2014/main" id="{BD4503FD-BA08-92C9-56B8-56073510C58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06339" y="1512392"/>
                  <a:ext cx="1687002" cy="615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Cause </a:t>
                  </a:r>
                  <a:r>
                    <a:rPr kumimoji="0" lang="ru-RU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3</a:t>
                  </a:r>
                  <a:endPara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endParaRPr>
                </a:p>
              </p:txBody>
            </p:sp>
            <p:sp>
              <p:nvSpPr>
                <p:cNvPr id="127" name="TextBox 46">
                  <a:extLst>
                    <a:ext uri="{FF2B5EF4-FFF2-40B4-BE49-F238E27FC236}">
                      <a16:creationId xmlns:a16="http://schemas.microsoft.com/office/drawing/2014/main" id="{E85B6B5A-C03D-ADC6-EA03-C6E0F216F5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06339" y="10534023"/>
                  <a:ext cx="1687002" cy="615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Cause </a:t>
                  </a:r>
                  <a:r>
                    <a:rPr kumimoji="0" lang="ru-RU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4</a:t>
                  </a:r>
                  <a:endPara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endParaRPr>
                </a:p>
              </p:txBody>
            </p:sp>
            <p:sp>
              <p:nvSpPr>
                <p:cNvPr id="128" name="Freeform 8">
                  <a:extLst>
                    <a:ext uri="{FF2B5EF4-FFF2-40B4-BE49-F238E27FC236}">
                      <a16:creationId xmlns:a16="http://schemas.microsoft.com/office/drawing/2014/main" id="{4E9EDB40-8AAB-128D-53F5-03532B461792}"/>
                    </a:ext>
                  </a:extLst>
                </p:cNvPr>
                <p:cNvSpPr/>
                <p:nvPr/>
              </p:nvSpPr>
              <p:spPr bwMode="auto">
                <a:xfrm flipH="1">
                  <a:off x="4526085" y="4062282"/>
                  <a:ext cx="5178953" cy="307776"/>
                </a:xfrm>
                <a:custGeom>
                  <a:avLst/>
                  <a:gdLst>
                    <a:gd name="T0" fmla="*/ 0 w 5233536"/>
                    <a:gd name="T1" fmla="*/ 4090223 h 4081111"/>
                    <a:gd name="T2" fmla="*/ 3351619 w 5233536"/>
                    <a:gd name="T3" fmla="*/ 1943 h 4081111"/>
                    <a:gd name="T4" fmla="*/ 5239591 w 5233536"/>
                    <a:gd name="T5" fmla="*/ 0 h 408111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233536" h="4081111">
                      <a:moveTo>
                        <a:pt x="0" y="4081111"/>
                      </a:moveTo>
                      <a:lnTo>
                        <a:pt x="3347745" y="1936"/>
                      </a:lnTo>
                      <a:lnTo>
                        <a:pt x="5233536" y="0"/>
                      </a:lnTo>
                    </a:path>
                  </a:pathLst>
                </a:custGeom>
                <a:noFill/>
                <a:ln w="57150" cap="flat" cmpd="sng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Arial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29" name="Oval 66">
                  <a:extLst>
                    <a:ext uri="{FF2B5EF4-FFF2-40B4-BE49-F238E27FC236}">
                      <a16:creationId xmlns:a16="http://schemas.microsoft.com/office/drawing/2014/main" id="{6DF07668-42A0-D925-E3E6-250FD19FC0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2253" y="1979462"/>
                  <a:ext cx="308318" cy="432792"/>
                </a:xfrm>
                <a:prstGeom prst="ellipse">
                  <a:avLst/>
                </a:prstGeom>
                <a:solidFill>
                  <a:srgbClr val="F4961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0" name="Oval 66">
                  <a:extLst>
                    <a:ext uri="{FF2B5EF4-FFF2-40B4-BE49-F238E27FC236}">
                      <a16:creationId xmlns:a16="http://schemas.microsoft.com/office/drawing/2014/main" id="{F3CB731B-5505-2710-C761-F224C87F18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41698" y="3344732"/>
                  <a:ext cx="308318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1" name="Oval 66">
                  <a:extLst>
                    <a:ext uri="{FF2B5EF4-FFF2-40B4-BE49-F238E27FC236}">
                      <a16:creationId xmlns:a16="http://schemas.microsoft.com/office/drawing/2014/main" id="{7BAB6B3B-8366-D768-1A3B-4FABDBA7B8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26502" y="4710002"/>
                  <a:ext cx="308318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2" name="Freeform 8">
                  <a:extLst>
                    <a:ext uri="{FF2B5EF4-FFF2-40B4-BE49-F238E27FC236}">
                      <a16:creationId xmlns:a16="http://schemas.microsoft.com/office/drawing/2014/main" id="{139930A4-D1CE-B5D5-4A0C-19A4AEA46B71}"/>
                    </a:ext>
                  </a:extLst>
                </p:cNvPr>
                <p:cNvSpPr/>
                <p:nvPr/>
              </p:nvSpPr>
              <p:spPr bwMode="auto">
                <a:xfrm flipH="1" flipV="1">
                  <a:off x="4527449" y="8213225"/>
                  <a:ext cx="5178625" cy="307776"/>
                </a:xfrm>
                <a:custGeom>
                  <a:avLst/>
                  <a:gdLst>
                    <a:gd name="T0" fmla="*/ 0 w 5233536"/>
                    <a:gd name="T1" fmla="*/ 4094051 h 4081111"/>
                    <a:gd name="T2" fmla="*/ 3350032 w 5233536"/>
                    <a:gd name="T3" fmla="*/ 1943 h 4081111"/>
                    <a:gd name="T4" fmla="*/ 5237106 w 5233536"/>
                    <a:gd name="T5" fmla="*/ 0 h 408111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233536" h="4081111">
                      <a:moveTo>
                        <a:pt x="0" y="4081111"/>
                      </a:moveTo>
                      <a:lnTo>
                        <a:pt x="3347745" y="1936"/>
                      </a:lnTo>
                      <a:lnTo>
                        <a:pt x="5233536" y="0"/>
                      </a:lnTo>
                    </a:path>
                  </a:pathLst>
                </a:custGeom>
                <a:noFill/>
                <a:ln w="57150" cap="flat" cmpd="sng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Arial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3" name="Oval 66">
                  <a:extLst>
                    <a:ext uri="{FF2B5EF4-FFF2-40B4-BE49-F238E27FC236}">
                      <a16:creationId xmlns:a16="http://schemas.microsoft.com/office/drawing/2014/main" id="{A857D50A-35F5-29A9-65F4-6BF0F00F6A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72631" y="10168403"/>
                  <a:ext cx="307976" cy="432792"/>
                </a:xfrm>
                <a:prstGeom prst="ellipse">
                  <a:avLst/>
                </a:prstGeom>
                <a:solidFill>
                  <a:srgbClr val="F4961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4" name="Oval 66">
                  <a:extLst>
                    <a:ext uri="{FF2B5EF4-FFF2-40B4-BE49-F238E27FC236}">
                      <a16:creationId xmlns:a16="http://schemas.microsoft.com/office/drawing/2014/main" id="{BAEEF4B1-50EC-E5A2-1939-6DDE4C5CBD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41028" y="8807937"/>
                  <a:ext cx="309564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5" name="Oval 66">
                  <a:extLst>
                    <a:ext uri="{FF2B5EF4-FFF2-40B4-BE49-F238E27FC236}">
                      <a16:creationId xmlns:a16="http://schemas.microsoft.com/office/drawing/2014/main" id="{016C88D8-86DF-4157-C36E-5F6971A974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25816" y="7452231"/>
                  <a:ext cx="309564" cy="432792"/>
                </a:xfrm>
                <a:prstGeom prst="ellipse">
                  <a:avLst/>
                </a:prstGeom>
                <a:solidFill>
                  <a:srgbClr val="FEFFF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</p:grpSp>
          <p:grpSp>
            <p:nvGrpSpPr>
              <p:cNvPr id="117" name="Группа 182">
                <a:extLst>
                  <a:ext uri="{FF2B5EF4-FFF2-40B4-BE49-F238E27FC236}">
                    <a16:creationId xmlns:a16="http://schemas.microsoft.com/office/drawing/2014/main" id="{BF294D2F-635C-4BA3-B3F3-DBF4E5870B13}"/>
                  </a:ext>
                </a:extLst>
              </p:cNvPr>
              <p:cNvGrpSpPr/>
              <p:nvPr/>
            </p:nvGrpSpPr>
            <p:grpSpPr>
              <a:xfrm>
                <a:off x="15124478" y="6013619"/>
                <a:ext cx="840946" cy="615553"/>
                <a:chOff x="9062578" y="6018729"/>
                <a:chExt cx="840946" cy="615553"/>
              </a:xfrm>
            </p:grpSpPr>
            <p:sp>
              <p:nvSpPr>
                <p:cNvPr id="118" name="Oval 66">
                  <a:extLst>
                    <a:ext uri="{FF2B5EF4-FFF2-40B4-BE49-F238E27FC236}">
                      <a16:creationId xmlns:a16="http://schemas.microsoft.com/office/drawing/2014/main" id="{C5B33D46-19E0-80EE-89FB-C547F1AF5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062578" y="6074641"/>
                  <a:ext cx="840946" cy="432791"/>
                </a:xfrm>
                <a:prstGeom prst="ellipse">
                  <a:avLst/>
                </a:prstGeom>
                <a:solidFill>
                  <a:srgbClr val="F4961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19" name="TextBox 46">
                  <a:extLst>
                    <a:ext uri="{FF2B5EF4-FFF2-40B4-BE49-F238E27FC236}">
                      <a16:creationId xmlns:a16="http://schemas.microsoft.com/office/drawing/2014/main" id="{18CCB855-CB5B-AD4D-B530-306EA77BE9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207186" y="6018729"/>
                  <a:ext cx="594792" cy="6155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EFFFF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B</a:t>
                  </a:r>
                </a:p>
              </p:txBody>
            </p:sp>
          </p:grpSp>
        </p:grpSp>
        <p:grpSp>
          <p:nvGrpSpPr>
            <p:cNvPr id="92" name="Группа 63">
              <a:extLst>
                <a:ext uri="{FF2B5EF4-FFF2-40B4-BE49-F238E27FC236}">
                  <a16:creationId xmlns:a16="http://schemas.microsoft.com/office/drawing/2014/main" id="{A32D927D-E4C3-D928-0991-6978BBD32812}"/>
                </a:ext>
              </a:extLst>
            </p:cNvPr>
            <p:cNvGrpSpPr/>
            <p:nvPr/>
          </p:nvGrpSpPr>
          <p:grpSpPr>
            <a:xfrm>
              <a:off x="12166560" y="1534163"/>
              <a:ext cx="5299735" cy="9637185"/>
              <a:chOff x="4406339" y="1512392"/>
              <a:chExt cx="5299735" cy="9637185"/>
            </a:xfrm>
          </p:grpSpPr>
          <p:grpSp>
            <p:nvGrpSpPr>
              <p:cNvPr id="96" name="Группа 81">
                <a:extLst>
                  <a:ext uri="{FF2B5EF4-FFF2-40B4-BE49-F238E27FC236}">
                    <a16:creationId xmlns:a16="http://schemas.microsoft.com/office/drawing/2014/main" id="{AEFA3FE0-71ED-B7C7-2A87-F5277E97B035}"/>
                  </a:ext>
                </a:extLst>
              </p:cNvPr>
              <p:cNvGrpSpPr/>
              <p:nvPr/>
            </p:nvGrpSpPr>
            <p:grpSpPr>
              <a:xfrm>
                <a:off x="4440435" y="2949722"/>
                <a:ext cx="3740150" cy="611248"/>
                <a:chOff x="4440435" y="2949722"/>
                <a:chExt cx="3740150" cy="611248"/>
              </a:xfrm>
            </p:grpSpPr>
            <p:cxnSp>
              <p:nvCxnSpPr>
                <p:cNvPr id="114" name="Прямая соединительная линия 103">
                  <a:extLst>
                    <a:ext uri="{FF2B5EF4-FFF2-40B4-BE49-F238E27FC236}">
                      <a16:creationId xmlns:a16="http://schemas.microsoft.com/office/drawing/2014/main" id="{D8D462D8-EECD-2DB0-1A57-0664A27597A1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3560970"/>
                  <a:ext cx="2814944" cy="0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4CFE1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5" name="TextBox 46">
                  <a:extLst>
                    <a:ext uri="{FF2B5EF4-FFF2-40B4-BE49-F238E27FC236}">
                      <a16:creationId xmlns:a16="http://schemas.microsoft.com/office/drawing/2014/main" id="{83A3D7CF-0FCC-E91E-6352-5BE36457B5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2949722"/>
                  <a:ext cx="3740150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</p:grpSp>
          <p:grpSp>
            <p:nvGrpSpPr>
              <p:cNvPr id="97" name="Группа 84">
                <a:extLst>
                  <a:ext uri="{FF2B5EF4-FFF2-40B4-BE49-F238E27FC236}">
                    <a16:creationId xmlns:a16="http://schemas.microsoft.com/office/drawing/2014/main" id="{34D83D6D-CCB9-C19F-657E-2A77BF3658A3}"/>
                  </a:ext>
                </a:extLst>
              </p:cNvPr>
              <p:cNvGrpSpPr/>
              <p:nvPr/>
            </p:nvGrpSpPr>
            <p:grpSpPr>
              <a:xfrm>
                <a:off x="4440435" y="4297650"/>
                <a:ext cx="4153650" cy="628747"/>
                <a:chOff x="4440435" y="4297650"/>
                <a:chExt cx="4153650" cy="628747"/>
              </a:xfrm>
            </p:grpSpPr>
            <p:cxnSp>
              <p:nvCxnSpPr>
                <p:cNvPr id="112" name="Прямая соединительная линия 101">
                  <a:extLst>
                    <a:ext uri="{FF2B5EF4-FFF2-40B4-BE49-F238E27FC236}">
                      <a16:creationId xmlns:a16="http://schemas.microsoft.com/office/drawing/2014/main" id="{21A3A4EE-F21B-7E8B-C2C3-1CB5305252A7}"/>
                    </a:ext>
                  </a:extLst>
                </p:cNvPr>
                <p:cNvCxnSpPr/>
                <p:nvPr/>
              </p:nvCxnSpPr>
              <p:spPr bwMode="auto">
                <a:xfrm>
                  <a:off x="4526085" y="4916624"/>
                  <a:ext cx="4068000" cy="9773"/>
                </a:xfrm>
                <a:prstGeom prst="lin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4CFE1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3" name="TextBox 46">
                  <a:extLst>
                    <a:ext uri="{FF2B5EF4-FFF2-40B4-BE49-F238E27FC236}">
                      <a16:creationId xmlns:a16="http://schemas.microsoft.com/office/drawing/2014/main" id="{1A6BCC3C-2E4E-20C1-B10F-748C3256C88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435" y="4297650"/>
                  <a:ext cx="3740150" cy="4924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demo</a:t>
                  </a:r>
                </a:p>
              </p:txBody>
            </p:sp>
          </p:grpSp>
          <p:cxnSp>
            <p:nvCxnSpPr>
              <p:cNvPr id="98" name="Прямая соединительная линия 85">
                <a:extLst>
                  <a:ext uri="{FF2B5EF4-FFF2-40B4-BE49-F238E27FC236}">
                    <a16:creationId xmlns:a16="http://schemas.microsoft.com/office/drawing/2014/main" id="{8BD933D1-42F0-D20F-4D26-9C73B2C552C4}"/>
                  </a:ext>
                </a:extLst>
              </p:cNvPr>
              <p:cNvCxnSpPr/>
              <p:nvPr/>
            </p:nvCxnSpPr>
            <p:spPr bwMode="auto">
              <a:xfrm>
                <a:off x="4526085" y="7679272"/>
                <a:ext cx="4068000" cy="9773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9" name="TextBox 46">
                <a:extLst>
                  <a:ext uri="{FF2B5EF4-FFF2-40B4-BE49-F238E27FC236}">
                    <a16:creationId xmlns:a16="http://schemas.microsoft.com/office/drawing/2014/main" id="{4A097CFF-1731-1652-0F95-86D9C0D10B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0435" y="7879499"/>
                <a:ext cx="374014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100" name="Прямая соединительная линия 89">
                <a:extLst>
                  <a:ext uri="{FF2B5EF4-FFF2-40B4-BE49-F238E27FC236}">
                    <a16:creationId xmlns:a16="http://schemas.microsoft.com/office/drawing/2014/main" id="{81DF0C8E-800D-FFF1-D6CE-13F388E792DE}"/>
                  </a:ext>
                </a:extLst>
              </p:cNvPr>
              <p:cNvCxnSpPr/>
              <p:nvPr/>
            </p:nvCxnSpPr>
            <p:spPr bwMode="auto">
              <a:xfrm>
                <a:off x="4526085" y="9022080"/>
                <a:ext cx="2814944" cy="0"/>
              </a:xfrm>
              <a:prstGeom prst="lin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57150" cap="flat" cmpd="sng" algn="ctr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1" name="TextBox 46">
                <a:extLst>
                  <a:ext uri="{FF2B5EF4-FFF2-40B4-BE49-F238E27FC236}">
                    <a16:creationId xmlns:a16="http://schemas.microsoft.com/office/drawing/2014/main" id="{A264D738-9002-8D9B-62D8-0D99637658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0435" y="9230033"/>
                <a:ext cx="3740149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</a:t>
                </a:r>
              </a:p>
            </p:txBody>
          </p:sp>
          <p:sp>
            <p:nvSpPr>
              <p:cNvPr id="102" name="TextBox 46">
                <a:extLst>
                  <a:ext uri="{FF2B5EF4-FFF2-40B4-BE49-F238E27FC236}">
                    <a16:creationId xmlns:a16="http://schemas.microsoft.com/office/drawing/2014/main" id="{B71A965F-5377-E329-95A1-CA69799BDF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339" y="151239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</a:t>
                </a:r>
                <a:r>
                  <a:rPr kumimoji="0" lang="ru-RU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3</a:t>
                </a:r>
                <a:endPara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endParaRPr>
              </a:p>
            </p:txBody>
          </p:sp>
          <p:sp>
            <p:nvSpPr>
              <p:cNvPr id="103" name="TextBox 46">
                <a:extLst>
                  <a:ext uri="{FF2B5EF4-FFF2-40B4-BE49-F238E27FC236}">
                    <a16:creationId xmlns:a16="http://schemas.microsoft.com/office/drawing/2014/main" id="{3AA0BDC8-31C6-5ED8-FBB3-D803239667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339" y="10534023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</a:t>
                </a:r>
                <a:r>
                  <a:rPr kumimoji="0" lang="ru-RU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4</a:t>
                </a:r>
                <a:endPara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13534"/>
                  </a:solidFill>
                  <a:effectLst/>
                  <a:uLnTx/>
                  <a:uFillTx/>
                  <a:latin typeface="Open Sans" panose="020B0606030504020204" charset="0"/>
                  <a:ea typeface="Open Sans" panose="020B0606030504020204" charset="0"/>
                  <a:cs typeface="Open Sans" panose="020B0606030504020204" charset="0"/>
                  <a:sym typeface="Helvetica Neue" charset="0"/>
                </a:endParaRPr>
              </a:p>
            </p:txBody>
          </p:sp>
          <p:sp>
            <p:nvSpPr>
              <p:cNvPr id="104" name="Freeform 8">
                <a:extLst>
                  <a:ext uri="{FF2B5EF4-FFF2-40B4-BE49-F238E27FC236}">
                    <a16:creationId xmlns:a16="http://schemas.microsoft.com/office/drawing/2014/main" id="{E20EFB8B-F45E-63FF-7BCB-8C04DF4022D4}"/>
                  </a:ext>
                </a:extLst>
              </p:cNvPr>
              <p:cNvSpPr/>
              <p:nvPr/>
            </p:nvSpPr>
            <p:spPr bwMode="auto">
              <a:xfrm flipH="1">
                <a:off x="4526085" y="4062282"/>
                <a:ext cx="5178953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5" name="Oval 66">
                <a:extLst>
                  <a:ext uri="{FF2B5EF4-FFF2-40B4-BE49-F238E27FC236}">
                    <a16:creationId xmlns:a16="http://schemas.microsoft.com/office/drawing/2014/main" id="{4C9D8B67-E9F1-2670-4DDE-0448D37F9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53" y="1979462"/>
                <a:ext cx="308318" cy="432792"/>
              </a:xfrm>
              <a:prstGeom prst="ellipse">
                <a:avLst/>
              </a:prstGeom>
              <a:solidFill>
                <a:srgbClr val="24CFE1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6" name="Oval 66">
                <a:extLst>
                  <a:ext uri="{FF2B5EF4-FFF2-40B4-BE49-F238E27FC236}">
                    <a16:creationId xmlns:a16="http://schemas.microsoft.com/office/drawing/2014/main" id="{0FA3E2DF-7509-60B7-F03D-E0937245F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1698" y="334473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7" name="Oval 66">
                <a:extLst>
                  <a:ext uri="{FF2B5EF4-FFF2-40B4-BE49-F238E27FC236}">
                    <a16:creationId xmlns:a16="http://schemas.microsoft.com/office/drawing/2014/main" id="{F3BBAFBF-32AF-E7D0-5377-EFB2DC4BBD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6502" y="471000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8" name="Freeform 8">
                <a:extLst>
                  <a:ext uri="{FF2B5EF4-FFF2-40B4-BE49-F238E27FC236}">
                    <a16:creationId xmlns:a16="http://schemas.microsoft.com/office/drawing/2014/main" id="{604BC015-1031-AD64-2A48-76B482CECE00}"/>
                  </a:ext>
                </a:extLst>
              </p:cNvPr>
              <p:cNvSpPr/>
              <p:nvPr/>
            </p:nvSpPr>
            <p:spPr bwMode="auto">
              <a:xfrm flipH="1" flipV="1">
                <a:off x="4527449" y="8213225"/>
                <a:ext cx="5178625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9" name="Oval 66">
                <a:extLst>
                  <a:ext uri="{FF2B5EF4-FFF2-40B4-BE49-F238E27FC236}">
                    <a16:creationId xmlns:a16="http://schemas.microsoft.com/office/drawing/2014/main" id="{1E1A8F23-AA0B-A198-BB78-F139B477FC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631" y="10168403"/>
                <a:ext cx="307976" cy="432792"/>
              </a:xfrm>
              <a:prstGeom prst="ellipse">
                <a:avLst/>
              </a:prstGeom>
              <a:solidFill>
                <a:srgbClr val="24CFE1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0" name="Oval 66">
                <a:extLst>
                  <a:ext uri="{FF2B5EF4-FFF2-40B4-BE49-F238E27FC236}">
                    <a16:creationId xmlns:a16="http://schemas.microsoft.com/office/drawing/2014/main" id="{3C543171-477B-9761-411F-C4F4D28B8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1028" y="880793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1" name="Oval 66">
                <a:extLst>
                  <a:ext uri="{FF2B5EF4-FFF2-40B4-BE49-F238E27FC236}">
                    <a16:creationId xmlns:a16="http://schemas.microsoft.com/office/drawing/2014/main" id="{630105B8-08BE-07D1-2713-5333BE9658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5816" y="7452231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grpSp>
          <p:nvGrpSpPr>
            <p:cNvPr id="93" name="Группа 76">
              <a:extLst>
                <a:ext uri="{FF2B5EF4-FFF2-40B4-BE49-F238E27FC236}">
                  <a16:creationId xmlns:a16="http://schemas.microsoft.com/office/drawing/2014/main" id="{E759CD8F-B784-E27E-48F7-19D954A1BA1C}"/>
                </a:ext>
              </a:extLst>
            </p:cNvPr>
            <p:cNvGrpSpPr/>
            <p:nvPr/>
          </p:nvGrpSpPr>
          <p:grpSpPr>
            <a:xfrm>
              <a:off x="17006959" y="6035390"/>
              <a:ext cx="840946" cy="615553"/>
              <a:chOff x="9062578" y="6018729"/>
              <a:chExt cx="840946" cy="615553"/>
            </a:xfrm>
          </p:grpSpPr>
          <p:sp>
            <p:nvSpPr>
              <p:cNvPr id="94" name="Oval 66">
                <a:extLst>
                  <a:ext uri="{FF2B5EF4-FFF2-40B4-BE49-F238E27FC236}">
                    <a16:creationId xmlns:a16="http://schemas.microsoft.com/office/drawing/2014/main" id="{7615A231-6C4F-417F-66BC-F0BCE0B96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62578" y="6074641"/>
                <a:ext cx="840946" cy="432791"/>
              </a:xfrm>
              <a:prstGeom prst="ellipse">
                <a:avLst/>
              </a:prstGeom>
              <a:solidFill>
                <a:srgbClr val="24CFE1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95" name="TextBox 46">
                <a:extLst>
                  <a:ext uri="{FF2B5EF4-FFF2-40B4-BE49-F238E27FC236}">
                    <a16:creationId xmlns:a16="http://schemas.microsoft.com/office/drawing/2014/main" id="{C3DD9BAB-99A9-F0D6-FF41-333F382CA7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07186" y="6018729"/>
                <a:ext cx="594792" cy="615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E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235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Группа 1">
            <a:extLst>
              <a:ext uri="{FF2B5EF4-FFF2-40B4-BE49-F238E27FC236}">
                <a16:creationId xmlns:a16="http://schemas.microsoft.com/office/drawing/2014/main" id="{C42E6B9F-6F56-3BAC-2C1D-AE2E3CAC9FA1}"/>
              </a:ext>
            </a:extLst>
          </p:cNvPr>
          <p:cNvGrpSpPr/>
          <p:nvPr/>
        </p:nvGrpSpPr>
        <p:grpSpPr>
          <a:xfrm>
            <a:off x="212662" y="1452412"/>
            <a:ext cx="11013607" cy="6135713"/>
            <a:chOff x="1122923" y="1067294"/>
            <a:chExt cx="22027213" cy="12271426"/>
          </a:xfrm>
        </p:grpSpPr>
        <p:grpSp>
          <p:nvGrpSpPr>
            <p:cNvPr id="91" name="Группа 7">
              <a:extLst>
                <a:ext uri="{FF2B5EF4-FFF2-40B4-BE49-F238E27FC236}">
                  <a16:creationId xmlns:a16="http://schemas.microsoft.com/office/drawing/2014/main" id="{694B75DB-CC75-CE56-A0D4-7C057131591A}"/>
                </a:ext>
              </a:extLst>
            </p:cNvPr>
            <p:cNvGrpSpPr/>
            <p:nvPr/>
          </p:nvGrpSpPr>
          <p:grpSpPr>
            <a:xfrm>
              <a:off x="2614936" y="1067294"/>
              <a:ext cx="20535200" cy="12271426"/>
              <a:chOff x="4507923" y="2229085"/>
              <a:chExt cx="16687451" cy="9972087"/>
            </a:xfrm>
          </p:grpSpPr>
          <p:grpSp>
            <p:nvGrpSpPr>
              <p:cNvPr id="165" name="Группа 6">
                <a:extLst>
                  <a:ext uri="{FF2B5EF4-FFF2-40B4-BE49-F238E27FC236}">
                    <a16:creationId xmlns:a16="http://schemas.microsoft.com/office/drawing/2014/main" id="{A80DB613-4DEC-77BE-2293-2289DF7408A9}"/>
                  </a:ext>
                </a:extLst>
              </p:cNvPr>
              <p:cNvGrpSpPr/>
              <p:nvPr/>
            </p:nvGrpSpPr>
            <p:grpSpPr>
              <a:xfrm>
                <a:off x="4507923" y="2651128"/>
                <a:ext cx="14278331" cy="9550044"/>
                <a:chOff x="4507923" y="2651128"/>
                <a:chExt cx="14278331" cy="9550044"/>
              </a:xfrm>
            </p:grpSpPr>
            <p:sp>
              <p:nvSpPr>
                <p:cNvPr id="173" name="Фигура">
                  <a:extLst>
                    <a:ext uri="{FF2B5EF4-FFF2-40B4-BE49-F238E27FC236}">
                      <a16:creationId xmlns:a16="http://schemas.microsoft.com/office/drawing/2014/main" id="{D8E1446C-B826-FEB6-E0EF-ABC5662ED89A}"/>
                    </a:ext>
                  </a:extLst>
                </p:cNvPr>
                <p:cNvSpPr/>
                <p:nvPr/>
              </p:nvSpPr>
              <p:spPr>
                <a:xfrm>
                  <a:off x="4507923" y="2651128"/>
                  <a:ext cx="14278331" cy="95500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1" h="21572" extrusionOk="0">
                      <a:moveTo>
                        <a:pt x="2674" y="10689"/>
                      </a:moveTo>
                      <a:cubicBezTo>
                        <a:pt x="2256" y="10130"/>
                        <a:pt x="1927" y="9441"/>
                        <a:pt x="1708" y="8671"/>
                      </a:cubicBezTo>
                      <a:cubicBezTo>
                        <a:pt x="1403" y="7593"/>
                        <a:pt x="1328" y="6401"/>
                        <a:pt x="1033" y="5316"/>
                      </a:cubicBezTo>
                      <a:cubicBezTo>
                        <a:pt x="852" y="4652"/>
                        <a:pt x="592" y="4041"/>
                        <a:pt x="266" y="3515"/>
                      </a:cubicBezTo>
                      <a:cubicBezTo>
                        <a:pt x="1119" y="3379"/>
                        <a:pt x="1978" y="3678"/>
                        <a:pt x="2703" y="4361"/>
                      </a:cubicBezTo>
                      <a:cubicBezTo>
                        <a:pt x="3263" y="4889"/>
                        <a:pt x="3721" y="5627"/>
                        <a:pt x="4030" y="6501"/>
                      </a:cubicBezTo>
                      <a:cubicBezTo>
                        <a:pt x="4612" y="5491"/>
                        <a:pt x="5305" y="4636"/>
                        <a:pt x="6079" y="3975"/>
                      </a:cubicBezTo>
                      <a:cubicBezTo>
                        <a:pt x="6911" y="3264"/>
                        <a:pt x="7823" y="2788"/>
                        <a:pt x="8770" y="2569"/>
                      </a:cubicBezTo>
                      <a:cubicBezTo>
                        <a:pt x="8647" y="2230"/>
                        <a:pt x="8488" y="1922"/>
                        <a:pt x="8298" y="1659"/>
                      </a:cubicBezTo>
                      <a:cubicBezTo>
                        <a:pt x="8048" y="1311"/>
                        <a:pt x="7751" y="1048"/>
                        <a:pt x="7426" y="886"/>
                      </a:cubicBezTo>
                      <a:cubicBezTo>
                        <a:pt x="7826" y="723"/>
                        <a:pt x="8230" y="581"/>
                        <a:pt x="8636" y="461"/>
                      </a:cubicBezTo>
                      <a:cubicBezTo>
                        <a:pt x="9727" y="141"/>
                        <a:pt x="10875" y="-5"/>
                        <a:pt x="11973" y="0"/>
                      </a:cubicBezTo>
                      <a:cubicBezTo>
                        <a:pt x="12480" y="2"/>
                        <a:pt x="12984" y="40"/>
                        <a:pt x="13474" y="164"/>
                      </a:cubicBezTo>
                      <a:cubicBezTo>
                        <a:pt x="13902" y="273"/>
                        <a:pt x="14322" y="449"/>
                        <a:pt x="14723" y="775"/>
                      </a:cubicBezTo>
                      <a:cubicBezTo>
                        <a:pt x="15253" y="1205"/>
                        <a:pt x="15679" y="1875"/>
                        <a:pt x="15938" y="2689"/>
                      </a:cubicBezTo>
                      <a:cubicBezTo>
                        <a:pt x="16989" y="2991"/>
                        <a:pt x="17987" y="3617"/>
                        <a:pt x="18867" y="4527"/>
                      </a:cubicBezTo>
                      <a:cubicBezTo>
                        <a:pt x="19799" y="5490"/>
                        <a:pt x="20578" y="6749"/>
                        <a:pt x="21147" y="8214"/>
                      </a:cubicBezTo>
                      <a:cubicBezTo>
                        <a:pt x="21316" y="8102"/>
                        <a:pt x="21511" y="8253"/>
                        <a:pt x="21547" y="8524"/>
                      </a:cubicBezTo>
                      <a:cubicBezTo>
                        <a:pt x="21565" y="8656"/>
                        <a:pt x="21536" y="8791"/>
                        <a:pt x="21471" y="8884"/>
                      </a:cubicBezTo>
                      <a:cubicBezTo>
                        <a:pt x="21107" y="8966"/>
                        <a:pt x="20786" y="9211"/>
                        <a:pt x="20536" y="9562"/>
                      </a:cubicBezTo>
                      <a:cubicBezTo>
                        <a:pt x="20343" y="9832"/>
                        <a:pt x="20181" y="10182"/>
                        <a:pt x="20163" y="10611"/>
                      </a:cubicBezTo>
                      <a:cubicBezTo>
                        <a:pt x="20141" y="11094"/>
                        <a:pt x="20312" y="11514"/>
                        <a:pt x="20519" y="11847"/>
                      </a:cubicBezTo>
                      <a:cubicBezTo>
                        <a:pt x="20774" y="12257"/>
                        <a:pt x="21103" y="12572"/>
                        <a:pt x="21487" y="12739"/>
                      </a:cubicBezTo>
                      <a:cubicBezTo>
                        <a:pt x="21542" y="12767"/>
                        <a:pt x="21582" y="12840"/>
                        <a:pt x="21589" y="12927"/>
                      </a:cubicBezTo>
                      <a:cubicBezTo>
                        <a:pt x="21600" y="13057"/>
                        <a:pt x="21555" y="13161"/>
                        <a:pt x="21492" y="13216"/>
                      </a:cubicBezTo>
                      <a:cubicBezTo>
                        <a:pt x="21413" y="13287"/>
                        <a:pt x="21306" y="13281"/>
                        <a:pt x="21230" y="13164"/>
                      </a:cubicBezTo>
                      <a:cubicBezTo>
                        <a:pt x="20311" y="14874"/>
                        <a:pt x="19168" y="16287"/>
                        <a:pt x="17871" y="17314"/>
                      </a:cubicBezTo>
                      <a:cubicBezTo>
                        <a:pt x="16479" y="18417"/>
                        <a:pt x="14943" y="19051"/>
                        <a:pt x="13370" y="19172"/>
                      </a:cubicBezTo>
                      <a:cubicBezTo>
                        <a:pt x="13153" y="19752"/>
                        <a:pt x="12855" y="20257"/>
                        <a:pt x="12497" y="20651"/>
                      </a:cubicBezTo>
                      <a:cubicBezTo>
                        <a:pt x="11934" y="21272"/>
                        <a:pt x="11249" y="21595"/>
                        <a:pt x="10549" y="21570"/>
                      </a:cubicBezTo>
                      <a:cubicBezTo>
                        <a:pt x="10786" y="21235"/>
                        <a:pt x="10985" y="20843"/>
                        <a:pt x="11136" y="20411"/>
                      </a:cubicBezTo>
                      <a:cubicBezTo>
                        <a:pt x="11281" y="19999"/>
                        <a:pt x="11381" y="19555"/>
                        <a:pt x="11432" y="19096"/>
                      </a:cubicBezTo>
                      <a:cubicBezTo>
                        <a:pt x="10781" y="19046"/>
                        <a:pt x="10132" y="18931"/>
                        <a:pt x="9491" y="18753"/>
                      </a:cubicBezTo>
                      <a:cubicBezTo>
                        <a:pt x="8901" y="18589"/>
                        <a:pt x="8318" y="18372"/>
                        <a:pt x="7746" y="18103"/>
                      </a:cubicBezTo>
                      <a:cubicBezTo>
                        <a:pt x="7382" y="18528"/>
                        <a:pt x="6969" y="18853"/>
                        <a:pt x="6528" y="19061"/>
                      </a:cubicBezTo>
                      <a:cubicBezTo>
                        <a:pt x="6066" y="19280"/>
                        <a:pt x="5580" y="19366"/>
                        <a:pt x="5096" y="19317"/>
                      </a:cubicBezTo>
                      <a:cubicBezTo>
                        <a:pt x="5428" y="19133"/>
                        <a:pt x="5730" y="18844"/>
                        <a:pt x="5981" y="18471"/>
                      </a:cubicBezTo>
                      <a:cubicBezTo>
                        <a:pt x="6192" y="18157"/>
                        <a:pt x="6363" y="17790"/>
                        <a:pt x="6486" y="17386"/>
                      </a:cubicBezTo>
                      <a:cubicBezTo>
                        <a:pt x="5999" y="17004"/>
                        <a:pt x="5535" y="16561"/>
                        <a:pt x="5099" y="16061"/>
                      </a:cubicBezTo>
                      <a:cubicBezTo>
                        <a:pt x="4706" y="15610"/>
                        <a:pt x="4337" y="15115"/>
                        <a:pt x="3995" y="14579"/>
                      </a:cubicBezTo>
                      <a:cubicBezTo>
                        <a:pt x="3646" y="15600"/>
                        <a:pt x="3101" y="16443"/>
                        <a:pt x="2429" y="16999"/>
                      </a:cubicBezTo>
                      <a:cubicBezTo>
                        <a:pt x="1690" y="17612"/>
                        <a:pt x="837" y="17846"/>
                        <a:pt x="0" y="17667"/>
                      </a:cubicBezTo>
                      <a:cubicBezTo>
                        <a:pt x="406" y="17128"/>
                        <a:pt x="741" y="16481"/>
                        <a:pt x="988" y="15759"/>
                      </a:cubicBezTo>
                      <a:cubicBezTo>
                        <a:pt x="1346" y="14711"/>
                        <a:pt x="1507" y="13541"/>
                        <a:pt x="1848" y="12483"/>
                      </a:cubicBezTo>
                      <a:cubicBezTo>
                        <a:pt x="2060" y="11826"/>
                        <a:pt x="2338" y="11220"/>
                        <a:pt x="2674" y="1068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noFill/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200" b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  <a:endParaRPr kumimoji="0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sym typeface="Helvetica Neue Medium"/>
                  </a:endParaRPr>
                </a:p>
              </p:txBody>
            </p:sp>
            <p:sp>
              <p:nvSpPr>
                <p:cNvPr id="174" name="Кружок">
                  <a:extLst>
                    <a:ext uri="{FF2B5EF4-FFF2-40B4-BE49-F238E27FC236}">
                      <a16:creationId xmlns:a16="http://schemas.microsoft.com/office/drawing/2014/main" id="{87790CA2-18D7-9199-566F-ECB67C93A131}"/>
                    </a:ext>
                  </a:extLst>
                </p:cNvPr>
                <p:cNvSpPr/>
                <p:nvPr/>
              </p:nvSpPr>
              <p:spPr>
                <a:xfrm>
                  <a:off x="16733721" y="5730676"/>
                  <a:ext cx="895136" cy="895136"/>
                </a:xfrm>
                <a:prstGeom prst="ellipse">
                  <a:avLst/>
                </a:prstGeom>
                <a:solidFill>
                  <a:srgbClr val="25A1E5">
                    <a:lumMod val="20000"/>
                    <a:lumOff val="80000"/>
                  </a:srgbClr>
                </a:solidFill>
                <a:ln w="25400">
                  <a:noFill/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200" b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  <a:endParaRPr kumimoji="0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sym typeface="Helvetica Neue Medium"/>
                  </a:endParaRPr>
                </a:p>
              </p:txBody>
            </p:sp>
            <p:sp>
              <p:nvSpPr>
                <p:cNvPr id="175" name="Кружок">
                  <a:extLst>
                    <a:ext uri="{FF2B5EF4-FFF2-40B4-BE49-F238E27FC236}">
                      <a16:creationId xmlns:a16="http://schemas.microsoft.com/office/drawing/2014/main" id="{445DB7AF-2029-54E0-06C7-33F6E7B411E8}"/>
                    </a:ext>
                  </a:extLst>
                </p:cNvPr>
                <p:cNvSpPr/>
                <p:nvPr/>
              </p:nvSpPr>
              <p:spPr>
                <a:xfrm>
                  <a:off x="17075034" y="5961922"/>
                  <a:ext cx="500377" cy="500378"/>
                </a:xfrm>
                <a:prstGeom prst="ellipse">
                  <a:avLst/>
                </a:prstGeom>
                <a:solidFill>
                  <a:srgbClr val="FEFFFF"/>
                </a:solidFill>
                <a:ln w="25400">
                  <a:noFill/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200" b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  <a:endParaRPr kumimoji="0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sym typeface="Helvetica Neue Medium"/>
                  </a:endParaRPr>
                </a:p>
              </p:txBody>
            </p:sp>
          </p:grpSp>
          <p:sp>
            <p:nvSpPr>
              <p:cNvPr id="166" name="Кружок">
                <a:extLst>
                  <a:ext uri="{FF2B5EF4-FFF2-40B4-BE49-F238E27FC236}">
                    <a16:creationId xmlns:a16="http://schemas.microsoft.com/office/drawing/2014/main" id="{A9DE8114-1D94-DD26-A8F7-EF74048F1198}"/>
                  </a:ext>
                </a:extLst>
              </p:cNvPr>
              <p:cNvSpPr/>
              <p:nvPr/>
            </p:nvSpPr>
            <p:spPr>
              <a:xfrm>
                <a:off x="20662313" y="2364640"/>
                <a:ext cx="533061" cy="533061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7" name="Кружок">
                <a:extLst>
                  <a:ext uri="{FF2B5EF4-FFF2-40B4-BE49-F238E27FC236}">
                    <a16:creationId xmlns:a16="http://schemas.microsoft.com/office/drawing/2014/main" id="{08C2E2E3-DC52-34FA-3409-C290B7552DA3}"/>
                  </a:ext>
                </a:extLst>
              </p:cNvPr>
              <p:cNvSpPr/>
              <p:nvPr/>
            </p:nvSpPr>
            <p:spPr>
              <a:xfrm flipH="1">
                <a:off x="19819663" y="2631171"/>
                <a:ext cx="277278" cy="277278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8" name="Кружок">
                <a:extLst>
                  <a:ext uri="{FF2B5EF4-FFF2-40B4-BE49-F238E27FC236}">
                    <a16:creationId xmlns:a16="http://schemas.microsoft.com/office/drawing/2014/main" id="{9AAE2347-99CB-0EA1-ACCB-7B68B5DCAD3B}"/>
                  </a:ext>
                </a:extLst>
              </p:cNvPr>
              <p:cNvSpPr/>
              <p:nvPr/>
            </p:nvSpPr>
            <p:spPr>
              <a:xfrm>
                <a:off x="20152158" y="5671576"/>
                <a:ext cx="389944" cy="389944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9" name="Кружок">
                <a:extLst>
                  <a:ext uri="{FF2B5EF4-FFF2-40B4-BE49-F238E27FC236}">
                    <a16:creationId xmlns:a16="http://schemas.microsoft.com/office/drawing/2014/main" id="{5CB4355A-6E81-DD88-4EF2-BA5A5A798172}"/>
                  </a:ext>
                </a:extLst>
              </p:cNvPr>
              <p:cNvSpPr/>
              <p:nvPr/>
            </p:nvSpPr>
            <p:spPr>
              <a:xfrm>
                <a:off x="18084550" y="4174098"/>
                <a:ext cx="227842" cy="227842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70" name="Кружок">
                <a:extLst>
                  <a:ext uri="{FF2B5EF4-FFF2-40B4-BE49-F238E27FC236}">
                    <a16:creationId xmlns:a16="http://schemas.microsoft.com/office/drawing/2014/main" id="{CA8C27B4-0B98-B2E2-E395-34A7F8900BE2}"/>
                  </a:ext>
                </a:extLst>
              </p:cNvPr>
              <p:cNvSpPr/>
              <p:nvPr/>
            </p:nvSpPr>
            <p:spPr>
              <a:xfrm>
                <a:off x="20542101" y="3882148"/>
                <a:ext cx="533062" cy="533062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71" name="Кружок">
                <a:extLst>
                  <a:ext uri="{FF2B5EF4-FFF2-40B4-BE49-F238E27FC236}">
                    <a16:creationId xmlns:a16="http://schemas.microsoft.com/office/drawing/2014/main" id="{96A9057E-F44A-A741-D30B-8140B4443FC4}"/>
                  </a:ext>
                </a:extLst>
              </p:cNvPr>
              <p:cNvSpPr/>
              <p:nvPr/>
            </p:nvSpPr>
            <p:spPr>
              <a:xfrm>
                <a:off x="18181763" y="2229085"/>
                <a:ext cx="923005" cy="923005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72" name="Кружок">
                <a:extLst>
                  <a:ext uri="{FF2B5EF4-FFF2-40B4-BE49-F238E27FC236}">
                    <a16:creationId xmlns:a16="http://schemas.microsoft.com/office/drawing/2014/main" id="{FF93E81C-B068-1E87-959B-2291786216CD}"/>
                  </a:ext>
                </a:extLst>
              </p:cNvPr>
              <p:cNvSpPr/>
              <p:nvPr/>
            </p:nvSpPr>
            <p:spPr>
              <a:xfrm>
                <a:off x="18865008" y="4481736"/>
                <a:ext cx="923005" cy="923005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</p:grpSp>
        <p:grpSp>
          <p:nvGrpSpPr>
            <p:cNvPr id="92" name="Группа 14">
              <a:extLst>
                <a:ext uri="{FF2B5EF4-FFF2-40B4-BE49-F238E27FC236}">
                  <a16:creationId xmlns:a16="http://schemas.microsoft.com/office/drawing/2014/main" id="{BDC36ECC-6BC6-3965-8E80-C62383F69ABC}"/>
                </a:ext>
              </a:extLst>
            </p:cNvPr>
            <p:cNvGrpSpPr/>
            <p:nvPr/>
          </p:nvGrpSpPr>
          <p:grpSpPr>
            <a:xfrm>
              <a:off x="1335143" y="2568906"/>
              <a:ext cx="20059650" cy="9638011"/>
              <a:chOff x="1335143" y="2566472"/>
              <a:chExt cx="20059650" cy="9638011"/>
            </a:xfrm>
          </p:grpSpPr>
          <p:grpSp>
            <p:nvGrpSpPr>
              <p:cNvPr id="95" name="Группа 207">
                <a:extLst>
                  <a:ext uri="{FF2B5EF4-FFF2-40B4-BE49-F238E27FC236}">
                    <a16:creationId xmlns:a16="http://schemas.microsoft.com/office/drawing/2014/main" id="{2D6E91E3-A752-17CB-D838-3A545707D3A0}"/>
                  </a:ext>
                </a:extLst>
              </p:cNvPr>
              <p:cNvGrpSpPr/>
              <p:nvPr/>
            </p:nvGrpSpPr>
            <p:grpSpPr>
              <a:xfrm>
                <a:off x="12783557" y="4049768"/>
                <a:ext cx="4115171" cy="5996048"/>
                <a:chOff x="10175763" y="2868688"/>
                <a:chExt cx="4115171" cy="5996048"/>
              </a:xfrm>
            </p:grpSpPr>
            <p:cxnSp>
              <p:nvCxnSpPr>
                <p:cNvPr id="157" name="Прямая соединительная линия 261">
                  <a:extLst>
                    <a:ext uri="{FF2B5EF4-FFF2-40B4-BE49-F238E27FC236}">
                      <a16:creationId xmlns:a16="http://schemas.microsoft.com/office/drawing/2014/main" id="{9538435D-BCC7-4929-10D5-B2B93DE9AA07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3429136"/>
                  <a:ext cx="2942775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4CFE1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8" name="TextBox 46">
                  <a:extLst>
                    <a:ext uri="{FF2B5EF4-FFF2-40B4-BE49-F238E27FC236}">
                      <a16:creationId xmlns:a16="http://schemas.microsoft.com/office/drawing/2014/main" id="{2ADC355D-8874-9546-4F13-A9C5977EEB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77027" y="2868688"/>
                  <a:ext cx="2663045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  <p:cxnSp>
              <p:nvCxnSpPr>
                <p:cNvPr id="159" name="Прямая соединительная линия 263">
                  <a:extLst>
                    <a:ext uri="{FF2B5EF4-FFF2-40B4-BE49-F238E27FC236}">
                      <a16:creationId xmlns:a16="http://schemas.microsoft.com/office/drawing/2014/main" id="{2A768449-A320-A33E-124E-F599CCA5C876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4800736"/>
                  <a:ext cx="4027563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4CFE1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" name="Прямая соединительная линия 264">
                  <a:extLst>
                    <a:ext uri="{FF2B5EF4-FFF2-40B4-BE49-F238E27FC236}">
                      <a16:creationId xmlns:a16="http://schemas.microsoft.com/office/drawing/2014/main" id="{564B8A39-026D-28ED-6D4D-379DFB4386D6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7543936"/>
                  <a:ext cx="4027563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4CFE1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1" name="Прямая соединительная линия 265">
                  <a:extLst>
                    <a:ext uri="{FF2B5EF4-FFF2-40B4-BE49-F238E27FC236}">
                      <a16:creationId xmlns:a16="http://schemas.microsoft.com/office/drawing/2014/main" id="{DDC0A4E9-FBE0-768D-7AA5-94B8443CA2E3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8864736"/>
                  <a:ext cx="2787994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4CFE1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2" name="TextBox 46">
                  <a:extLst>
                    <a:ext uri="{FF2B5EF4-FFF2-40B4-BE49-F238E27FC236}">
                      <a16:creationId xmlns:a16="http://schemas.microsoft.com/office/drawing/2014/main" id="{EA64326D-C1C8-3012-3D07-E6A108DF2A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84469" y="4192730"/>
                  <a:ext cx="338438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text</a:t>
                  </a:r>
                </a:p>
              </p:txBody>
            </p:sp>
            <p:sp>
              <p:nvSpPr>
                <p:cNvPr id="163" name="TextBox 46">
                  <a:extLst>
                    <a:ext uri="{FF2B5EF4-FFF2-40B4-BE49-F238E27FC236}">
                      <a16:creationId xmlns:a16="http://schemas.microsoft.com/office/drawing/2014/main" id="{1EE8A2B7-1D05-DC74-B8A1-A5FAD780EC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75763" y="6961946"/>
                  <a:ext cx="338438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text</a:t>
                  </a:r>
                </a:p>
              </p:txBody>
            </p:sp>
            <p:sp>
              <p:nvSpPr>
                <p:cNvPr id="164" name="TextBox 46">
                  <a:extLst>
                    <a:ext uri="{FF2B5EF4-FFF2-40B4-BE49-F238E27FC236}">
                      <a16:creationId xmlns:a16="http://schemas.microsoft.com/office/drawing/2014/main" id="{CAE12796-3CB7-D845-1AA7-D6DA378F3B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77027" y="8278358"/>
                  <a:ext cx="2663045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</p:grpSp>
          <p:grpSp>
            <p:nvGrpSpPr>
              <p:cNvPr id="96" name="Группа 208">
                <a:extLst>
                  <a:ext uri="{FF2B5EF4-FFF2-40B4-BE49-F238E27FC236}">
                    <a16:creationId xmlns:a16="http://schemas.microsoft.com/office/drawing/2014/main" id="{9C600768-5E9A-1DAA-0B65-5BE5E9334CC9}"/>
                  </a:ext>
                </a:extLst>
              </p:cNvPr>
              <p:cNvGrpSpPr/>
              <p:nvPr/>
            </p:nvGrpSpPr>
            <p:grpSpPr>
              <a:xfrm>
                <a:off x="2844153" y="4049768"/>
                <a:ext cx="4115171" cy="5996048"/>
                <a:chOff x="10175763" y="2868688"/>
                <a:chExt cx="4115171" cy="5996048"/>
              </a:xfrm>
            </p:grpSpPr>
            <p:cxnSp>
              <p:nvCxnSpPr>
                <p:cNvPr id="149" name="Прямая соединительная линия 253">
                  <a:extLst>
                    <a:ext uri="{FF2B5EF4-FFF2-40B4-BE49-F238E27FC236}">
                      <a16:creationId xmlns:a16="http://schemas.microsoft.com/office/drawing/2014/main" id="{A7E37EE2-27C3-91AA-1CBD-9662292072E7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3429136"/>
                  <a:ext cx="2942775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0" name="TextBox 46">
                  <a:extLst>
                    <a:ext uri="{FF2B5EF4-FFF2-40B4-BE49-F238E27FC236}">
                      <a16:creationId xmlns:a16="http://schemas.microsoft.com/office/drawing/2014/main" id="{6E984F62-2140-4630-137E-E66AEC591F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77027" y="2868688"/>
                  <a:ext cx="2663045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  <p:cxnSp>
              <p:nvCxnSpPr>
                <p:cNvPr id="151" name="Прямая соединительная линия 255">
                  <a:extLst>
                    <a:ext uri="{FF2B5EF4-FFF2-40B4-BE49-F238E27FC236}">
                      <a16:creationId xmlns:a16="http://schemas.microsoft.com/office/drawing/2014/main" id="{76DF7B7E-E517-B1CD-2E9A-D84A40C6FB91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4800736"/>
                  <a:ext cx="4027563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2" name="Прямая соединительная линия 256">
                  <a:extLst>
                    <a:ext uri="{FF2B5EF4-FFF2-40B4-BE49-F238E27FC236}">
                      <a16:creationId xmlns:a16="http://schemas.microsoft.com/office/drawing/2014/main" id="{E6C0D881-4B19-C10D-5652-BDDB6F1D93F5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7543936"/>
                  <a:ext cx="4027563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" name="Прямая соединительная линия 257">
                  <a:extLst>
                    <a:ext uri="{FF2B5EF4-FFF2-40B4-BE49-F238E27FC236}">
                      <a16:creationId xmlns:a16="http://schemas.microsoft.com/office/drawing/2014/main" id="{4429AF12-75C8-5A83-B1E1-C47A2B5B9489}"/>
                    </a:ext>
                  </a:extLst>
                </p:cNvPr>
                <p:cNvCxnSpPr/>
                <p:nvPr/>
              </p:nvCxnSpPr>
              <p:spPr bwMode="auto">
                <a:xfrm>
                  <a:off x="10263371" y="8864736"/>
                  <a:ext cx="2787994" cy="0"/>
                </a:xfrm>
                <a:prstGeom prst="lin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57150" cap="flat" cmpd="sng" algn="ctr">
                  <a:solidFill>
                    <a:srgbClr val="25A1E5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4" name="TextBox 46">
                  <a:extLst>
                    <a:ext uri="{FF2B5EF4-FFF2-40B4-BE49-F238E27FC236}">
                      <a16:creationId xmlns:a16="http://schemas.microsoft.com/office/drawing/2014/main" id="{688350B7-0F0D-3F71-CB41-D86351663D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84469" y="4192730"/>
                  <a:ext cx="338438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text</a:t>
                  </a:r>
                </a:p>
              </p:txBody>
            </p:sp>
            <p:sp>
              <p:nvSpPr>
                <p:cNvPr id="155" name="TextBox 46">
                  <a:extLst>
                    <a:ext uri="{FF2B5EF4-FFF2-40B4-BE49-F238E27FC236}">
                      <a16:creationId xmlns:a16="http://schemas.microsoft.com/office/drawing/2014/main" id="{F558BA7B-9831-D3C6-F4FE-BA5C184F8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75763" y="6961946"/>
                  <a:ext cx="3384389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 text</a:t>
                  </a:r>
                </a:p>
              </p:txBody>
            </p:sp>
            <p:sp>
              <p:nvSpPr>
                <p:cNvPr id="156" name="TextBox 46">
                  <a:extLst>
                    <a:ext uri="{FF2B5EF4-FFF2-40B4-BE49-F238E27FC236}">
                      <a16:creationId xmlns:a16="http://schemas.microsoft.com/office/drawing/2014/main" id="{FD558AE2-0D91-3998-F0F7-63636A4CD53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77027" y="8278358"/>
                  <a:ext cx="2663045" cy="492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504F"/>
                      </a:solidFill>
                      <a:effectLst/>
                      <a:uLnTx/>
                      <a:uFillTx/>
                      <a:latin typeface="Open Sans Semibold" charset="0"/>
                      <a:ea typeface="Open Sans Semibold" charset="0"/>
                      <a:cs typeface="Open Sans Semibold" charset="0"/>
                      <a:sym typeface="Helvetica Neue" charset="0"/>
                    </a:rPr>
                    <a:t>Information text</a:t>
                  </a:r>
                </a:p>
              </p:txBody>
            </p:sp>
          </p:grpSp>
          <p:sp>
            <p:nvSpPr>
              <p:cNvPr id="97" name="TextBox 46">
                <a:extLst>
                  <a:ext uri="{FF2B5EF4-FFF2-40B4-BE49-F238E27FC236}">
                    <a16:creationId xmlns:a16="http://schemas.microsoft.com/office/drawing/2014/main" id="{4A4E26D7-3CF8-3012-2A09-00768C4B4D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93001" y="256647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1</a:t>
                </a:r>
              </a:p>
            </p:txBody>
          </p:sp>
          <p:sp>
            <p:nvSpPr>
              <p:cNvPr id="98" name="TextBox 46">
                <a:extLst>
                  <a:ext uri="{FF2B5EF4-FFF2-40B4-BE49-F238E27FC236}">
                    <a16:creationId xmlns:a16="http://schemas.microsoft.com/office/drawing/2014/main" id="{1D1AD187-06D5-A90B-9ABA-203CCC0B87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1939" y="11588103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2</a:t>
                </a:r>
              </a:p>
            </p:txBody>
          </p:sp>
          <p:sp>
            <p:nvSpPr>
              <p:cNvPr id="99" name="Freeform 8">
                <a:extLst>
                  <a:ext uri="{FF2B5EF4-FFF2-40B4-BE49-F238E27FC236}">
                    <a16:creationId xmlns:a16="http://schemas.microsoft.com/office/drawing/2014/main" id="{410A8846-9E99-DF25-D3B2-F67176B50A7B}"/>
                  </a:ext>
                </a:extLst>
              </p:cNvPr>
              <p:cNvSpPr/>
              <p:nvPr/>
            </p:nvSpPr>
            <p:spPr bwMode="auto">
              <a:xfrm flipH="1">
                <a:off x="2888711" y="5116362"/>
                <a:ext cx="5178954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0" name="Oval 66">
                <a:extLst>
                  <a:ext uri="{FF2B5EF4-FFF2-40B4-BE49-F238E27FC236}">
                    <a16:creationId xmlns:a16="http://schemas.microsoft.com/office/drawing/2014/main" id="{2BA424B7-04A4-5A82-F97B-2495C56B0D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3515" y="3033542"/>
                <a:ext cx="308318" cy="432792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1" name="Oval 66">
                <a:extLst>
                  <a:ext uri="{FF2B5EF4-FFF2-40B4-BE49-F238E27FC236}">
                    <a16:creationId xmlns:a16="http://schemas.microsoft.com/office/drawing/2014/main" id="{01243EE6-C113-AB05-9B8F-02E9A1EC4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2959" y="439881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2" name="Oval 66">
                <a:extLst>
                  <a:ext uri="{FF2B5EF4-FFF2-40B4-BE49-F238E27FC236}">
                    <a16:creationId xmlns:a16="http://schemas.microsoft.com/office/drawing/2014/main" id="{73DBE8B9-BB2D-B9E4-062A-703313DC6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7763" y="576408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3" name="Freeform 8">
                <a:extLst>
                  <a:ext uri="{FF2B5EF4-FFF2-40B4-BE49-F238E27FC236}">
                    <a16:creationId xmlns:a16="http://schemas.microsoft.com/office/drawing/2014/main" id="{D936061C-C45A-B225-D230-EB63102398BF}"/>
                  </a:ext>
                </a:extLst>
              </p:cNvPr>
              <p:cNvSpPr/>
              <p:nvPr/>
            </p:nvSpPr>
            <p:spPr bwMode="auto">
              <a:xfrm flipH="1" flipV="1">
                <a:off x="2888711" y="9267305"/>
                <a:ext cx="5178626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04" name="Oval 66">
                <a:extLst>
                  <a:ext uri="{FF2B5EF4-FFF2-40B4-BE49-F238E27FC236}">
                    <a16:creationId xmlns:a16="http://schemas.microsoft.com/office/drawing/2014/main" id="{AF6BB83E-23C0-938F-D92C-0CA89020A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3891" y="11222483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5" name="Oval 66">
                <a:extLst>
                  <a:ext uri="{FF2B5EF4-FFF2-40B4-BE49-F238E27FC236}">
                    <a16:creationId xmlns:a16="http://schemas.microsoft.com/office/drawing/2014/main" id="{10ED72A2-5EB6-B6C3-C5DB-DFB0DB603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2291" y="986201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6" name="Oval 66">
                <a:extLst>
                  <a:ext uri="{FF2B5EF4-FFF2-40B4-BE49-F238E27FC236}">
                    <a16:creationId xmlns:a16="http://schemas.microsoft.com/office/drawing/2014/main" id="{918E928C-53EA-25E6-8A13-E1EF132909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7079" y="8506311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07" name="TextBox 46">
                <a:extLst>
                  <a:ext uri="{FF2B5EF4-FFF2-40B4-BE49-F238E27FC236}">
                    <a16:creationId xmlns:a16="http://schemas.microsoft.com/office/drawing/2014/main" id="{783A5E1B-D1F7-9D83-AFDF-469BF2F4A5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91611" y="11588929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4</a:t>
                </a:r>
              </a:p>
            </p:txBody>
          </p:sp>
          <p:sp>
            <p:nvSpPr>
              <p:cNvPr id="108" name="TextBox 46">
                <a:extLst>
                  <a:ext uri="{FF2B5EF4-FFF2-40B4-BE49-F238E27FC236}">
                    <a16:creationId xmlns:a16="http://schemas.microsoft.com/office/drawing/2014/main" id="{718BDEF7-313E-9A38-4326-CA66A30BA1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65891" y="2566472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5</a:t>
                </a:r>
              </a:p>
            </p:txBody>
          </p:sp>
          <p:sp>
            <p:nvSpPr>
              <p:cNvPr id="109" name="TextBox 46">
                <a:extLst>
                  <a:ext uri="{FF2B5EF4-FFF2-40B4-BE49-F238E27FC236}">
                    <a16:creationId xmlns:a16="http://schemas.microsoft.com/office/drawing/2014/main" id="{47C522FE-378C-F535-2F34-708B222BE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41023" y="11588103"/>
                <a:ext cx="1687002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Cause 6</a:t>
                </a:r>
              </a:p>
            </p:txBody>
          </p:sp>
          <p:cxnSp>
            <p:nvCxnSpPr>
              <p:cNvPr id="110" name="Straight Connector 2">
                <a:extLst>
                  <a:ext uri="{FF2B5EF4-FFF2-40B4-BE49-F238E27FC236}">
                    <a16:creationId xmlns:a16="http://schemas.microsoft.com/office/drawing/2014/main" id="{FBE7891B-1D9F-6BC9-8569-8190B40C91A7}"/>
                  </a:ext>
                </a:extLst>
              </p:cNvPr>
              <p:cNvCxnSpPr/>
              <p:nvPr/>
            </p:nvCxnSpPr>
            <p:spPr bwMode="auto">
              <a:xfrm>
                <a:off x="1335143" y="7344879"/>
                <a:ext cx="20059650" cy="0"/>
              </a:xfrm>
              <a:prstGeom prst="line">
                <a:avLst/>
              </a:prstGeom>
              <a:solidFill>
                <a:srgbClr val="25A1E5"/>
              </a:solid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11" name="Группа 8">
                <a:extLst>
                  <a:ext uri="{FF2B5EF4-FFF2-40B4-BE49-F238E27FC236}">
                    <a16:creationId xmlns:a16="http://schemas.microsoft.com/office/drawing/2014/main" id="{CFA64E66-A8D8-99F7-DBFE-DE9D1A94C541}"/>
                  </a:ext>
                </a:extLst>
              </p:cNvPr>
              <p:cNvGrpSpPr/>
              <p:nvPr/>
            </p:nvGrpSpPr>
            <p:grpSpPr>
              <a:xfrm>
                <a:off x="7721206" y="2566472"/>
                <a:ext cx="5275025" cy="9088804"/>
                <a:chOff x="9417376" y="2566472"/>
                <a:chExt cx="5275025" cy="9088804"/>
              </a:xfrm>
            </p:grpSpPr>
            <p:grpSp>
              <p:nvGrpSpPr>
                <p:cNvPr id="135" name="Группа 206">
                  <a:extLst>
                    <a:ext uri="{FF2B5EF4-FFF2-40B4-BE49-F238E27FC236}">
                      <a16:creationId xmlns:a16="http://schemas.microsoft.com/office/drawing/2014/main" id="{37AF2566-CD2E-3292-A563-4EE53D69BC00}"/>
                    </a:ext>
                  </a:extLst>
                </p:cNvPr>
                <p:cNvGrpSpPr/>
                <p:nvPr/>
              </p:nvGrpSpPr>
              <p:grpSpPr>
                <a:xfrm>
                  <a:off x="9451424" y="4049768"/>
                  <a:ext cx="4115171" cy="6028645"/>
                  <a:chOff x="10175763" y="2868688"/>
                  <a:chExt cx="4115171" cy="6028645"/>
                </a:xfrm>
              </p:grpSpPr>
              <p:cxnSp>
                <p:nvCxnSpPr>
                  <p:cNvPr id="141" name="Прямая соединительная линия 269">
                    <a:extLst>
                      <a:ext uri="{FF2B5EF4-FFF2-40B4-BE49-F238E27FC236}">
                        <a16:creationId xmlns:a16="http://schemas.microsoft.com/office/drawing/2014/main" id="{86537CDD-44B0-DFD9-55DF-8A87C112E760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0263371" y="3429136"/>
                    <a:ext cx="2942775" cy="0"/>
                  </a:xfrm>
                  <a:prstGeom prst="line">
                    <a:avLst/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F4961F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42" name="TextBox 46">
                    <a:extLst>
                      <a:ext uri="{FF2B5EF4-FFF2-40B4-BE49-F238E27FC236}">
                        <a16:creationId xmlns:a16="http://schemas.microsoft.com/office/drawing/2014/main" id="{E679344C-D6E5-0B11-8F65-6E29D518DA3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77027" y="2868688"/>
                    <a:ext cx="2663045" cy="492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</a:t>
                    </a:r>
                  </a:p>
                </p:txBody>
              </p:sp>
              <p:cxnSp>
                <p:nvCxnSpPr>
                  <p:cNvPr id="143" name="Прямая соединительная линия 271">
                    <a:extLst>
                      <a:ext uri="{FF2B5EF4-FFF2-40B4-BE49-F238E27FC236}">
                        <a16:creationId xmlns:a16="http://schemas.microsoft.com/office/drawing/2014/main" id="{99F7E587-ED33-ADE3-6089-BB5E58E42A20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0263371" y="4800736"/>
                    <a:ext cx="4027563" cy="0"/>
                  </a:xfrm>
                  <a:prstGeom prst="line">
                    <a:avLst/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F4961F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4" name="Прямая соединительная линия 272">
                    <a:extLst>
                      <a:ext uri="{FF2B5EF4-FFF2-40B4-BE49-F238E27FC236}">
                        <a16:creationId xmlns:a16="http://schemas.microsoft.com/office/drawing/2014/main" id="{6107459D-2B7A-E432-2D82-B9180D52A3F7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10263371" y="7543936"/>
                    <a:ext cx="4027563" cy="0"/>
                  </a:xfrm>
                  <a:prstGeom prst="line">
                    <a:avLst/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F4961F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5" name="Прямая соединительная линия 273">
                    <a:extLst>
                      <a:ext uri="{FF2B5EF4-FFF2-40B4-BE49-F238E27FC236}">
                        <a16:creationId xmlns:a16="http://schemas.microsoft.com/office/drawing/2014/main" id="{3F181513-7F49-17A5-ED49-2E15BDA9C6DB}"/>
                      </a:ext>
                    </a:extLst>
                  </p:cNvPr>
                  <p:cNvCxnSpPr>
                    <a:endCxn id="133" idx="2"/>
                  </p:cNvCxnSpPr>
                  <p:nvPr/>
                </p:nvCxnSpPr>
                <p:spPr bwMode="auto">
                  <a:xfrm>
                    <a:off x="10237785" y="8864735"/>
                    <a:ext cx="2856973" cy="32598"/>
                  </a:xfrm>
                  <a:prstGeom prst="line">
                    <a:avLst/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57150" cap="flat" cmpd="sng" algn="ctr">
                    <a:solidFill>
                      <a:srgbClr val="F4961F"/>
                    </a:solidFill>
                    <a:prstDash val="solid"/>
                    <a:miter lim="400000"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46" name="TextBox 46">
                    <a:extLst>
                      <a:ext uri="{FF2B5EF4-FFF2-40B4-BE49-F238E27FC236}">
                        <a16:creationId xmlns:a16="http://schemas.microsoft.com/office/drawing/2014/main" id="{5523677C-C7CA-EF6D-1D16-7B0BCC28AFA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84469" y="4192730"/>
                    <a:ext cx="3384389" cy="492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 text</a:t>
                    </a:r>
                  </a:p>
                </p:txBody>
              </p:sp>
              <p:sp>
                <p:nvSpPr>
                  <p:cNvPr id="147" name="TextBox 46">
                    <a:extLst>
                      <a:ext uri="{FF2B5EF4-FFF2-40B4-BE49-F238E27FC236}">
                        <a16:creationId xmlns:a16="http://schemas.microsoft.com/office/drawing/2014/main" id="{D13F25D0-0095-F4AA-6D7A-70CC693DC9A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75763" y="6961945"/>
                    <a:ext cx="3384389" cy="492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 text</a:t>
                    </a:r>
                  </a:p>
                </p:txBody>
              </p:sp>
              <p:sp>
                <p:nvSpPr>
                  <p:cNvPr id="148" name="TextBox 46">
                    <a:extLst>
                      <a:ext uri="{FF2B5EF4-FFF2-40B4-BE49-F238E27FC236}">
                        <a16:creationId xmlns:a16="http://schemas.microsoft.com/office/drawing/2014/main" id="{08A77C71-6F90-7EE6-C040-F9C9C17D97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77027" y="8278357"/>
                    <a:ext cx="2663045" cy="4924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1pPr>
                    <a:lvl2pPr marL="742950" indent="-28575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2pPr>
                    <a:lvl3pPr marL="11430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3pPr>
                    <a:lvl4pPr marL="16002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4pPr>
                    <a:lvl5pPr marL="2057400" indent="-228600"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5pPr>
                    <a:lvl6pPr marL="25146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6pPr>
                    <a:lvl7pPr marL="29718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7pPr>
                    <a:lvl8pPr marL="34290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8pPr>
                    <a:lvl9pPr marL="3886200" indent="-228600" defTabSz="8255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000" b="1">
                        <a:solidFill>
                          <a:srgbClr val="000000"/>
                        </a:solidFill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defRPr>
                    </a:lvl9pPr>
                  </a:lstStyle>
                  <a:p>
                    <a:pPr marL="0" marR="0" lvl="0" indent="0" defTabSz="41275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504F"/>
                        </a:solidFill>
                        <a:effectLst/>
                        <a:uLnTx/>
                        <a:uFillTx/>
                        <a:latin typeface="Open Sans Semibold" charset="0"/>
                        <a:ea typeface="Open Sans Semibold" charset="0"/>
                        <a:cs typeface="Open Sans Semibold" charset="0"/>
                        <a:sym typeface="Helvetica Neue" charset="0"/>
                      </a:rPr>
                      <a:t>Information text</a:t>
                    </a:r>
                  </a:p>
                </p:txBody>
              </p:sp>
            </p:grpSp>
            <p:sp>
              <p:nvSpPr>
                <p:cNvPr id="136" name="TextBox 46">
                  <a:extLst>
                    <a:ext uri="{FF2B5EF4-FFF2-40B4-BE49-F238E27FC236}">
                      <a16:creationId xmlns:a16="http://schemas.microsoft.com/office/drawing/2014/main" id="{364E7A80-FDF6-74E3-F845-5DF30B1CC1D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17376" y="2566472"/>
                  <a:ext cx="1687002" cy="615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1pPr>
                  <a:lvl2pPr marL="742950" indent="-28575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2pPr>
                  <a:lvl3pPr marL="11430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3pPr>
                  <a:lvl4pPr marL="16002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4pPr>
                  <a:lvl5pPr marL="2057400" indent="-228600"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5pPr>
                  <a:lvl6pPr marL="25146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6pPr>
                  <a:lvl7pPr marL="29718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7pPr>
                  <a:lvl8pPr marL="34290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8pPr>
                  <a:lvl9pPr marL="3886200" indent="-228600" defTabSz="8255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000000"/>
                      </a:solidFill>
                      <a:latin typeface="Helvetica Neue" charset="0"/>
                      <a:ea typeface="Helvetica Neue" charset="0"/>
                      <a:cs typeface="Helvetica Neue" charset="0"/>
                      <a:sym typeface="Helvetica Neue" charset="0"/>
                    </a:defRPr>
                  </a:lvl9pPr>
                </a:lstStyle>
                <a:p>
                  <a:pPr marL="0" marR="0" lvl="0" indent="0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13534"/>
                      </a:solidFill>
                      <a:effectLst/>
                      <a:uLnTx/>
                      <a:uFillTx/>
                      <a:latin typeface="Open Sans" panose="020B0606030504020204" charset="0"/>
                      <a:ea typeface="Open Sans" panose="020B0606030504020204" charset="0"/>
                      <a:cs typeface="Open Sans" panose="020B0606030504020204" charset="0"/>
                      <a:sym typeface="Helvetica Neue" charset="0"/>
                    </a:rPr>
                    <a:t>Cause 3</a:t>
                  </a:r>
                </a:p>
              </p:txBody>
            </p:sp>
            <p:sp>
              <p:nvSpPr>
                <p:cNvPr id="137" name="Freeform 8">
                  <a:extLst>
                    <a:ext uri="{FF2B5EF4-FFF2-40B4-BE49-F238E27FC236}">
                      <a16:creationId xmlns:a16="http://schemas.microsoft.com/office/drawing/2014/main" id="{CD1556EE-AF57-B35B-952B-219E5DF37652}"/>
                    </a:ext>
                  </a:extLst>
                </p:cNvPr>
                <p:cNvSpPr/>
                <p:nvPr/>
              </p:nvSpPr>
              <p:spPr bwMode="auto">
                <a:xfrm flipH="1">
                  <a:off x="9513448" y="5116362"/>
                  <a:ext cx="5178953" cy="307776"/>
                </a:xfrm>
                <a:custGeom>
                  <a:avLst/>
                  <a:gdLst>
                    <a:gd name="T0" fmla="*/ 0 w 5233536"/>
                    <a:gd name="T1" fmla="*/ 4090223 h 4081111"/>
                    <a:gd name="T2" fmla="*/ 3351619 w 5233536"/>
                    <a:gd name="T3" fmla="*/ 1943 h 4081111"/>
                    <a:gd name="T4" fmla="*/ 5239591 w 5233536"/>
                    <a:gd name="T5" fmla="*/ 0 h 408111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233536" h="4081111">
                      <a:moveTo>
                        <a:pt x="0" y="4081111"/>
                      </a:moveTo>
                      <a:lnTo>
                        <a:pt x="3347745" y="1936"/>
                      </a:lnTo>
                      <a:lnTo>
                        <a:pt x="5233536" y="0"/>
                      </a:lnTo>
                    </a:path>
                  </a:pathLst>
                </a:custGeom>
                <a:noFill/>
                <a:ln w="57150" cap="flat" cmpd="sng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Arial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8" name="Oval 66">
                  <a:extLst>
                    <a:ext uri="{FF2B5EF4-FFF2-40B4-BE49-F238E27FC236}">
                      <a16:creationId xmlns:a16="http://schemas.microsoft.com/office/drawing/2014/main" id="{9B9B18E8-27E2-D7D0-4FE8-7C522F5094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58250" y="3033542"/>
                  <a:ext cx="308318" cy="432792"/>
                </a:xfrm>
                <a:prstGeom prst="ellipse">
                  <a:avLst/>
                </a:prstGeom>
                <a:solidFill>
                  <a:srgbClr val="F4961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39" name="Freeform 8">
                  <a:extLst>
                    <a:ext uri="{FF2B5EF4-FFF2-40B4-BE49-F238E27FC236}">
                      <a16:creationId xmlns:a16="http://schemas.microsoft.com/office/drawing/2014/main" id="{8728D0D0-43D7-82B4-D9C2-8E1055DD9164}"/>
                    </a:ext>
                  </a:extLst>
                </p:cNvPr>
                <p:cNvSpPr/>
                <p:nvPr/>
              </p:nvSpPr>
              <p:spPr bwMode="auto">
                <a:xfrm flipH="1" flipV="1">
                  <a:off x="9513446" y="9267306"/>
                  <a:ext cx="5178625" cy="307776"/>
                </a:xfrm>
                <a:custGeom>
                  <a:avLst/>
                  <a:gdLst>
                    <a:gd name="T0" fmla="*/ 0 w 5233536"/>
                    <a:gd name="T1" fmla="*/ 4094051 h 4081111"/>
                    <a:gd name="T2" fmla="*/ 3350032 w 5233536"/>
                    <a:gd name="T3" fmla="*/ 1943 h 4081111"/>
                    <a:gd name="T4" fmla="*/ 5237106 w 5233536"/>
                    <a:gd name="T5" fmla="*/ 0 h 408111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233536" h="4081111">
                      <a:moveTo>
                        <a:pt x="0" y="4081111"/>
                      </a:moveTo>
                      <a:lnTo>
                        <a:pt x="3347745" y="1936"/>
                      </a:lnTo>
                      <a:lnTo>
                        <a:pt x="5233536" y="0"/>
                      </a:lnTo>
                    </a:path>
                  </a:pathLst>
                </a:custGeom>
                <a:noFill/>
                <a:ln w="57150" cap="flat" cmpd="sng">
                  <a:solidFill>
                    <a:srgbClr val="F4961F"/>
                  </a:solidFill>
                  <a:prstDash val="solid"/>
                  <a:miter lim="4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Arial"/>
                    <a:ea typeface="+mn-ea"/>
                    <a:sym typeface="Poppins" charset="0"/>
                  </a:endParaRPr>
                </a:p>
              </p:txBody>
            </p:sp>
            <p:sp>
              <p:nvSpPr>
                <p:cNvPr id="140" name="Oval 66">
                  <a:extLst>
                    <a:ext uri="{FF2B5EF4-FFF2-40B4-BE49-F238E27FC236}">
                      <a16:creationId xmlns:a16="http://schemas.microsoft.com/office/drawing/2014/main" id="{FC8FB0D6-323B-490C-199B-9B14A61C04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58628" y="11222484"/>
                  <a:ext cx="307976" cy="432792"/>
                </a:xfrm>
                <a:prstGeom prst="ellipse">
                  <a:avLst/>
                </a:prstGeom>
                <a:solidFill>
                  <a:srgbClr val="F4961F"/>
                </a:solidFill>
                <a:ln w="57150">
                  <a:solidFill>
                    <a:srgbClr val="F4961F"/>
                  </a:solidFill>
                  <a:miter lim="400000"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marL="0" marR="0" lvl="0" indent="0" algn="ctr" defTabSz="41275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74808C"/>
                    </a:solidFill>
                    <a:effectLst/>
                    <a:uLnTx/>
                    <a:uFillTx/>
                    <a:latin typeface="Poppins" charset="0"/>
                    <a:ea typeface="+mn-ea"/>
                    <a:sym typeface="Poppins" charset="0"/>
                  </a:endParaRPr>
                </a:p>
              </p:txBody>
            </p:sp>
          </p:grpSp>
          <p:sp>
            <p:nvSpPr>
              <p:cNvPr id="112" name="Freeform 8">
                <a:extLst>
                  <a:ext uri="{FF2B5EF4-FFF2-40B4-BE49-F238E27FC236}">
                    <a16:creationId xmlns:a16="http://schemas.microsoft.com/office/drawing/2014/main" id="{B7F736B4-9289-536F-882F-EE194896EBA8}"/>
                  </a:ext>
                </a:extLst>
              </p:cNvPr>
              <p:cNvSpPr/>
              <p:nvPr/>
            </p:nvSpPr>
            <p:spPr bwMode="auto">
              <a:xfrm flipH="1">
                <a:off x="12883037" y="5116922"/>
                <a:ext cx="5178954" cy="307776"/>
              </a:xfrm>
              <a:custGeom>
                <a:avLst/>
                <a:gdLst>
                  <a:gd name="T0" fmla="*/ 0 w 5233536"/>
                  <a:gd name="T1" fmla="*/ 4090223 h 4081111"/>
                  <a:gd name="T2" fmla="*/ 3351619 w 5233536"/>
                  <a:gd name="T3" fmla="*/ 1943 h 4081111"/>
                  <a:gd name="T4" fmla="*/ 5239591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13" name="Oval 66">
                <a:extLst>
                  <a:ext uri="{FF2B5EF4-FFF2-40B4-BE49-F238E27FC236}">
                    <a16:creationId xmlns:a16="http://schemas.microsoft.com/office/drawing/2014/main" id="{D8EFEFB3-E2C4-30F0-16A5-102069A26F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27839" y="3034102"/>
                <a:ext cx="308318" cy="432792"/>
              </a:xfrm>
              <a:prstGeom prst="ellipse">
                <a:avLst/>
              </a:prstGeom>
              <a:solidFill>
                <a:srgbClr val="24CFE1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4" name="Oval 66">
                <a:extLst>
                  <a:ext uri="{FF2B5EF4-FFF2-40B4-BE49-F238E27FC236}">
                    <a16:creationId xmlns:a16="http://schemas.microsoft.com/office/drawing/2014/main" id="{3D1AB22D-0A08-D8B7-0B3E-2AA3B9737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7285" y="439937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5" name="Oval 66">
                <a:extLst>
                  <a:ext uri="{FF2B5EF4-FFF2-40B4-BE49-F238E27FC236}">
                    <a16:creationId xmlns:a16="http://schemas.microsoft.com/office/drawing/2014/main" id="{632DC34C-0E48-90D3-9BBE-A23F15501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2089" y="576464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6" name="Freeform 8">
                <a:extLst>
                  <a:ext uri="{FF2B5EF4-FFF2-40B4-BE49-F238E27FC236}">
                    <a16:creationId xmlns:a16="http://schemas.microsoft.com/office/drawing/2014/main" id="{A6571EAA-374A-F134-9A9E-739C022DF0AA}"/>
                  </a:ext>
                </a:extLst>
              </p:cNvPr>
              <p:cNvSpPr/>
              <p:nvPr/>
            </p:nvSpPr>
            <p:spPr bwMode="auto">
              <a:xfrm flipH="1" flipV="1">
                <a:off x="12883035" y="9267865"/>
                <a:ext cx="5178626" cy="307776"/>
              </a:xfrm>
              <a:custGeom>
                <a:avLst/>
                <a:gdLst>
                  <a:gd name="T0" fmla="*/ 0 w 5233536"/>
                  <a:gd name="T1" fmla="*/ 4094051 h 4081111"/>
                  <a:gd name="T2" fmla="*/ 3350032 w 5233536"/>
                  <a:gd name="T3" fmla="*/ 1943 h 4081111"/>
                  <a:gd name="T4" fmla="*/ 5237106 w 5233536"/>
                  <a:gd name="T5" fmla="*/ 0 h 40811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33536" h="4081111">
                    <a:moveTo>
                      <a:pt x="0" y="4081111"/>
                    </a:moveTo>
                    <a:lnTo>
                      <a:pt x="3347745" y="1936"/>
                    </a:lnTo>
                    <a:lnTo>
                      <a:pt x="5233536" y="0"/>
                    </a:lnTo>
                  </a:path>
                </a:pathLst>
              </a:custGeom>
              <a:noFill/>
              <a:ln w="57150" cap="flat" cmpd="sng">
                <a:solidFill>
                  <a:srgbClr val="24CFE1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17" name="Oval 66">
                <a:extLst>
                  <a:ext uri="{FF2B5EF4-FFF2-40B4-BE49-F238E27FC236}">
                    <a16:creationId xmlns:a16="http://schemas.microsoft.com/office/drawing/2014/main" id="{51975B9C-24AB-497D-A2CE-0717C4F1B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28217" y="11223043"/>
                <a:ext cx="307976" cy="432792"/>
              </a:xfrm>
              <a:prstGeom prst="ellipse">
                <a:avLst/>
              </a:prstGeom>
              <a:solidFill>
                <a:srgbClr val="24CFE1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8" name="Oval 66">
                <a:extLst>
                  <a:ext uri="{FF2B5EF4-FFF2-40B4-BE49-F238E27FC236}">
                    <a16:creationId xmlns:a16="http://schemas.microsoft.com/office/drawing/2014/main" id="{F7412C95-8D35-FE1E-4D4C-A0E135B57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6615" y="986257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9" name="Oval 66">
                <a:extLst>
                  <a:ext uri="{FF2B5EF4-FFF2-40B4-BE49-F238E27FC236}">
                    <a16:creationId xmlns:a16="http://schemas.microsoft.com/office/drawing/2014/main" id="{4555303C-18B3-8FA3-3853-81D330287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1403" y="8506871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4CFE1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0" name="Oval 42">
                <a:extLst>
                  <a:ext uri="{FF2B5EF4-FFF2-40B4-BE49-F238E27FC236}">
                    <a16:creationId xmlns:a16="http://schemas.microsoft.com/office/drawing/2014/main" id="{D56FC0C7-40AD-DB7F-9D53-1384C7665D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0569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1" name="Oval 43">
                <a:extLst>
                  <a:ext uri="{FF2B5EF4-FFF2-40B4-BE49-F238E27FC236}">
                    <a16:creationId xmlns:a16="http://schemas.microsoft.com/office/drawing/2014/main" id="{E21B25A9-E063-DB4C-3C06-BEBF4CF37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19957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2" name="Oval 44">
                <a:extLst>
                  <a:ext uri="{FF2B5EF4-FFF2-40B4-BE49-F238E27FC236}">
                    <a16:creationId xmlns:a16="http://schemas.microsoft.com/office/drawing/2014/main" id="{C6E32896-E2B6-90D8-1F6F-15A5B6297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9031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3" name="Oval 45">
                <a:extLst>
                  <a:ext uri="{FF2B5EF4-FFF2-40B4-BE49-F238E27FC236}">
                    <a16:creationId xmlns:a16="http://schemas.microsoft.com/office/drawing/2014/main" id="{0D2348B0-0340-0BA5-ED01-6DB6CB9551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7493" y="7129176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4" name="Oval 46">
                <a:extLst>
                  <a:ext uri="{FF2B5EF4-FFF2-40B4-BE49-F238E27FC236}">
                    <a16:creationId xmlns:a16="http://schemas.microsoft.com/office/drawing/2014/main" id="{3403D452-25CF-227C-D193-69CC339DC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7543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5" name="Oval 49">
                <a:extLst>
                  <a:ext uri="{FF2B5EF4-FFF2-40B4-BE49-F238E27FC236}">
                    <a16:creationId xmlns:a16="http://schemas.microsoft.com/office/drawing/2014/main" id="{987C6E6D-5D38-F91F-E751-903D56E94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51493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6" name="Oval 50">
                <a:extLst>
                  <a:ext uri="{FF2B5EF4-FFF2-40B4-BE49-F238E27FC236}">
                    <a16:creationId xmlns:a16="http://schemas.microsoft.com/office/drawing/2014/main" id="{5961F222-1954-7FFD-F642-202778A38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4469" y="7129176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7" name="Oval 51">
                <a:extLst>
                  <a:ext uri="{FF2B5EF4-FFF2-40B4-BE49-F238E27FC236}">
                    <a16:creationId xmlns:a16="http://schemas.microsoft.com/office/drawing/2014/main" id="{5A0617BC-1B37-FF77-3AE1-2E9A3B360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81443" y="7129176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8" name="Oval 52">
                <a:extLst>
                  <a:ext uri="{FF2B5EF4-FFF2-40B4-BE49-F238E27FC236}">
                    <a16:creationId xmlns:a16="http://schemas.microsoft.com/office/drawing/2014/main" id="{985D5310-6DAC-56DC-FEEE-CBC4AB34F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512981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9" name="Oval 53">
                <a:extLst>
                  <a:ext uri="{FF2B5EF4-FFF2-40B4-BE49-F238E27FC236}">
                    <a16:creationId xmlns:a16="http://schemas.microsoft.com/office/drawing/2014/main" id="{D25F29C2-9B83-662A-BA9E-B3C4EB820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4519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0" name="Oval 54">
                <a:extLst>
                  <a:ext uri="{FF2B5EF4-FFF2-40B4-BE49-F238E27FC236}">
                    <a16:creationId xmlns:a16="http://schemas.microsoft.com/office/drawing/2014/main" id="{55278288-EB1F-79E6-1EE7-2B49F96BB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06007" y="7129176"/>
                <a:ext cx="307976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25A1E5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1" name="Oval 66">
                <a:extLst>
                  <a:ext uri="{FF2B5EF4-FFF2-40B4-BE49-F238E27FC236}">
                    <a16:creationId xmlns:a16="http://schemas.microsoft.com/office/drawing/2014/main" id="{D4889761-9673-2A2E-AF94-2F395B738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4919" y="439881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2" name="Oval 66">
                <a:extLst>
                  <a:ext uri="{FF2B5EF4-FFF2-40B4-BE49-F238E27FC236}">
                    <a16:creationId xmlns:a16="http://schemas.microsoft.com/office/drawing/2014/main" id="{4E8E4932-E1A4-AF18-D259-0037FB8FC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9723" y="5764082"/>
                <a:ext cx="308318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3" name="Oval 66">
                <a:extLst>
                  <a:ext uri="{FF2B5EF4-FFF2-40B4-BE49-F238E27FC236}">
                    <a16:creationId xmlns:a16="http://schemas.microsoft.com/office/drawing/2014/main" id="{4FFE1914-F62D-24AB-5398-ABCA835C7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74251" y="9862017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4" name="Oval 66">
                <a:extLst>
                  <a:ext uri="{FF2B5EF4-FFF2-40B4-BE49-F238E27FC236}">
                    <a16:creationId xmlns:a16="http://schemas.microsoft.com/office/drawing/2014/main" id="{69E2CC29-348A-063D-4768-ED90E76945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9039" y="8506311"/>
                <a:ext cx="309564" cy="432792"/>
              </a:xfrm>
              <a:prstGeom prst="ellipse">
                <a:avLst/>
              </a:prstGeom>
              <a:solidFill>
                <a:srgbClr val="FEFFFF"/>
              </a:solidFill>
              <a:ln w="57150">
                <a:solidFill>
                  <a:srgbClr val="F4961F"/>
                </a:solidFill>
                <a:miter lim="400000"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  <p:sp>
          <p:nvSpPr>
            <p:cNvPr id="93" name="Треугольник 15">
              <a:extLst>
                <a:ext uri="{FF2B5EF4-FFF2-40B4-BE49-F238E27FC236}">
                  <a16:creationId xmlns:a16="http://schemas.microsoft.com/office/drawing/2014/main" id="{F6833182-D136-D469-A0CF-749A7012748F}"/>
                </a:ext>
              </a:extLst>
            </p:cNvPr>
            <p:cNvSpPr/>
            <p:nvPr/>
          </p:nvSpPr>
          <p:spPr bwMode="auto">
            <a:xfrm rot="5400000">
              <a:off x="1197806" y="6965198"/>
              <a:ext cx="614466" cy="764232"/>
            </a:xfrm>
            <a:prstGeom prst="triangle">
              <a:avLst/>
            </a:prstGeom>
            <a:solidFill>
              <a:srgbClr val="25A1E5"/>
            </a:solidFill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19050" tIns="19050" rIns="19050" bIns="19050" numCol="1" rtlCol="0" anchor="ctr" anchorCtr="0" compatLnSpc="1">
              <a:spAutoFit/>
            </a:bodyPr>
            <a:lstStyle/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  <p:sp>
          <p:nvSpPr>
            <p:cNvPr id="94" name="Треугольник 277">
              <a:extLst>
                <a:ext uri="{FF2B5EF4-FFF2-40B4-BE49-F238E27FC236}">
                  <a16:creationId xmlns:a16="http://schemas.microsoft.com/office/drawing/2014/main" id="{B0F64FFA-AA82-2D00-8F00-42BDA195D095}"/>
                </a:ext>
              </a:extLst>
            </p:cNvPr>
            <p:cNvSpPr/>
            <p:nvPr/>
          </p:nvSpPr>
          <p:spPr bwMode="auto">
            <a:xfrm rot="5400000">
              <a:off x="21250640" y="6954566"/>
              <a:ext cx="614466" cy="764232"/>
            </a:xfrm>
            <a:prstGeom prst="triangle">
              <a:avLst/>
            </a:prstGeom>
            <a:solidFill>
              <a:srgbClr val="25A1E5"/>
            </a:solidFill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19050" tIns="19050" rIns="19050" bIns="19050" numCol="1" rtlCol="0" anchor="ctr" anchorCtr="0" compatLnSpc="1">
              <a:spAutoFit/>
            </a:bodyPr>
            <a:lstStyle/>
            <a:p>
              <a:pPr marL="0" marR="0" lvl="0" indent="0" defTabSz="41275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0" i="0" u="none" strike="noStrike" kern="0" cap="none" spc="0" normalizeH="0" baseline="0" noProof="0">
                <a:ln>
                  <a:noFill/>
                </a:ln>
                <a:solidFill>
                  <a:srgbClr val="74808C"/>
                </a:solidFill>
                <a:effectLst/>
                <a:uLnTx/>
                <a:uFillTx/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619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Группа 2">
            <a:extLst>
              <a:ext uri="{FF2B5EF4-FFF2-40B4-BE49-F238E27FC236}">
                <a16:creationId xmlns:a16="http://schemas.microsoft.com/office/drawing/2014/main" id="{E9526D84-136B-35F9-C289-35945C115CD6}"/>
              </a:ext>
            </a:extLst>
          </p:cNvPr>
          <p:cNvGrpSpPr/>
          <p:nvPr/>
        </p:nvGrpSpPr>
        <p:grpSpPr>
          <a:xfrm>
            <a:off x="397" y="1353020"/>
            <a:ext cx="12375566" cy="6135713"/>
            <a:chOff x="942527" y="1067294"/>
            <a:chExt cx="24751131" cy="12271426"/>
          </a:xfrm>
        </p:grpSpPr>
        <p:grpSp>
          <p:nvGrpSpPr>
            <p:cNvPr id="84" name="Группа 7">
              <a:extLst>
                <a:ext uri="{FF2B5EF4-FFF2-40B4-BE49-F238E27FC236}">
                  <a16:creationId xmlns:a16="http://schemas.microsoft.com/office/drawing/2014/main" id="{5A101117-F78B-75DF-0AC7-27EEEED63EEA}"/>
                </a:ext>
              </a:extLst>
            </p:cNvPr>
            <p:cNvGrpSpPr/>
            <p:nvPr/>
          </p:nvGrpSpPr>
          <p:grpSpPr>
            <a:xfrm>
              <a:off x="5158458" y="1067294"/>
              <a:ext cx="20535200" cy="12271426"/>
              <a:chOff x="4507923" y="2229085"/>
              <a:chExt cx="16687451" cy="9972087"/>
            </a:xfrm>
          </p:grpSpPr>
          <p:grpSp>
            <p:nvGrpSpPr>
              <p:cNvPr id="153" name="Группа 6">
                <a:extLst>
                  <a:ext uri="{FF2B5EF4-FFF2-40B4-BE49-F238E27FC236}">
                    <a16:creationId xmlns:a16="http://schemas.microsoft.com/office/drawing/2014/main" id="{4374684E-91F5-73FA-3B5C-D6C15DEE550B}"/>
                  </a:ext>
                </a:extLst>
              </p:cNvPr>
              <p:cNvGrpSpPr/>
              <p:nvPr/>
            </p:nvGrpSpPr>
            <p:grpSpPr>
              <a:xfrm>
                <a:off x="4507923" y="2651128"/>
                <a:ext cx="14278331" cy="9550044"/>
                <a:chOff x="4507923" y="2651128"/>
                <a:chExt cx="14278331" cy="9550044"/>
              </a:xfrm>
            </p:grpSpPr>
            <p:sp>
              <p:nvSpPr>
                <p:cNvPr id="161" name="Фигура">
                  <a:extLst>
                    <a:ext uri="{FF2B5EF4-FFF2-40B4-BE49-F238E27FC236}">
                      <a16:creationId xmlns:a16="http://schemas.microsoft.com/office/drawing/2014/main" id="{F249EE6D-7B6A-D08E-0B4D-5F9BE32557C2}"/>
                    </a:ext>
                  </a:extLst>
                </p:cNvPr>
                <p:cNvSpPr/>
                <p:nvPr/>
              </p:nvSpPr>
              <p:spPr>
                <a:xfrm>
                  <a:off x="4507923" y="2651128"/>
                  <a:ext cx="14278331" cy="95500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1" h="21572" extrusionOk="0">
                      <a:moveTo>
                        <a:pt x="2674" y="10689"/>
                      </a:moveTo>
                      <a:cubicBezTo>
                        <a:pt x="2256" y="10130"/>
                        <a:pt x="1927" y="9441"/>
                        <a:pt x="1708" y="8671"/>
                      </a:cubicBezTo>
                      <a:cubicBezTo>
                        <a:pt x="1403" y="7593"/>
                        <a:pt x="1328" y="6401"/>
                        <a:pt x="1033" y="5316"/>
                      </a:cubicBezTo>
                      <a:cubicBezTo>
                        <a:pt x="852" y="4652"/>
                        <a:pt x="592" y="4041"/>
                        <a:pt x="266" y="3515"/>
                      </a:cubicBezTo>
                      <a:cubicBezTo>
                        <a:pt x="1119" y="3379"/>
                        <a:pt x="1978" y="3678"/>
                        <a:pt x="2703" y="4361"/>
                      </a:cubicBezTo>
                      <a:cubicBezTo>
                        <a:pt x="3263" y="4889"/>
                        <a:pt x="3721" y="5627"/>
                        <a:pt x="4030" y="6501"/>
                      </a:cubicBezTo>
                      <a:cubicBezTo>
                        <a:pt x="4612" y="5491"/>
                        <a:pt x="5305" y="4636"/>
                        <a:pt x="6079" y="3975"/>
                      </a:cubicBezTo>
                      <a:cubicBezTo>
                        <a:pt x="6911" y="3264"/>
                        <a:pt x="7823" y="2788"/>
                        <a:pt x="8770" y="2569"/>
                      </a:cubicBezTo>
                      <a:cubicBezTo>
                        <a:pt x="8647" y="2230"/>
                        <a:pt x="8488" y="1922"/>
                        <a:pt x="8298" y="1659"/>
                      </a:cubicBezTo>
                      <a:cubicBezTo>
                        <a:pt x="8048" y="1311"/>
                        <a:pt x="7751" y="1048"/>
                        <a:pt x="7426" y="886"/>
                      </a:cubicBezTo>
                      <a:cubicBezTo>
                        <a:pt x="7826" y="723"/>
                        <a:pt x="8230" y="581"/>
                        <a:pt x="8636" y="461"/>
                      </a:cubicBezTo>
                      <a:cubicBezTo>
                        <a:pt x="9727" y="141"/>
                        <a:pt x="10875" y="-5"/>
                        <a:pt x="11973" y="0"/>
                      </a:cubicBezTo>
                      <a:cubicBezTo>
                        <a:pt x="12480" y="2"/>
                        <a:pt x="12984" y="40"/>
                        <a:pt x="13474" y="164"/>
                      </a:cubicBezTo>
                      <a:cubicBezTo>
                        <a:pt x="13902" y="273"/>
                        <a:pt x="14322" y="449"/>
                        <a:pt x="14723" y="775"/>
                      </a:cubicBezTo>
                      <a:cubicBezTo>
                        <a:pt x="15253" y="1205"/>
                        <a:pt x="15679" y="1875"/>
                        <a:pt x="15938" y="2689"/>
                      </a:cubicBezTo>
                      <a:cubicBezTo>
                        <a:pt x="16989" y="2991"/>
                        <a:pt x="17987" y="3617"/>
                        <a:pt x="18867" y="4527"/>
                      </a:cubicBezTo>
                      <a:cubicBezTo>
                        <a:pt x="19799" y="5490"/>
                        <a:pt x="20578" y="6749"/>
                        <a:pt x="21147" y="8214"/>
                      </a:cubicBezTo>
                      <a:cubicBezTo>
                        <a:pt x="21316" y="8102"/>
                        <a:pt x="21511" y="8253"/>
                        <a:pt x="21547" y="8524"/>
                      </a:cubicBezTo>
                      <a:cubicBezTo>
                        <a:pt x="21565" y="8656"/>
                        <a:pt x="21536" y="8791"/>
                        <a:pt x="21471" y="8884"/>
                      </a:cubicBezTo>
                      <a:cubicBezTo>
                        <a:pt x="21107" y="8966"/>
                        <a:pt x="20786" y="9211"/>
                        <a:pt x="20536" y="9562"/>
                      </a:cubicBezTo>
                      <a:cubicBezTo>
                        <a:pt x="20343" y="9832"/>
                        <a:pt x="20181" y="10182"/>
                        <a:pt x="20163" y="10611"/>
                      </a:cubicBezTo>
                      <a:cubicBezTo>
                        <a:pt x="20141" y="11094"/>
                        <a:pt x="20312" y="11514"/>
                        <a:pt x="20519" y="11847"/>
                      </a:cubicBezTo>
                      <a:cubicBezTo>
                        <a:pt x="20774" y="12257"/>
                        <a:pt x="21103" y="12572"/>
                        <a:pt x="21487" y="12739"/>
                      </a:cubicBezTo>
                      <a:cubicBezTo>
                        <a:pt x="21542" y="12767"/>
                        <a:pt x="21582" y="12840"/>
                        <a:pt x="21589" y="12927"/>
                      </a:cubicBezTo>
                      <a:cubicBezTo>
                        <a:pt x="21600" y="13057"/>
                        <a:pt x="21555" y="13161"/>
                        <a:pt x="21492" y="13216"/>
                      </a:cubicBezTo>
                      <a:cubicBezTo>
                        <a:pt x="21413" y="13287"/>
                        <a:pt x="21306" y="13281"/>
                        <a:pt x="21230" y="13164"/>
                      </a:cubicBezTo>
                      <a:cubicBezTo>
                        <a:pt x="20311" y="14874"/>
                        <a:pt x="19168" y="16287"/>
                        <a:pt x="17871" y="17314"/>
                      </a:cubicBezTo>
                      <a:cubicBezTo>
                        <a:pt x="16479" y="18417"/>
                        <a:pt x="14943" y="19051"/>
                        <a:pt x="13370" y="19172"/>
                      </a:cubicBezTo>
                      <a:cubicBezTo>
                        <a:pt x="13153" y="19752"/>
                        <a:pt x="12855" y="20257"/>
                        <a:pt x="12497" y="20651"/>
                      </a:cubicBezTo>
                      <a:cubicBezTo>
                        <a:pt x="11934" y="21272"/>
                        <a:pt x="11249" y="21595"/>
                        <a:pt x="10549" y="21570"/>
                      </a:cubicBezTo>
                      <a:cubicBezTo>
                        <a:pt x="10786" y="21235"/>
                        <a:pt x="10985" y="20843"/>
                        <a:pt x="11136" y="20411"/>
                      </a:cubicBezTo>
                      <a:cubicBezTo>
                        <a:pt x="11281" y="19999"/>
                        <a:pt x="11381" y="19555"/>
                        <a:pt x="11432" y="19096"/>
                      </a:cubicBezTo>
                      <a:cubicBezTo>
                        <a:pt x="10781" y="19046"/>
                        <a:pt x="10132" y="18931"/>
                        <a:pt x="9491" y="18753"/>
                      </a:cubicBezTo>
                      <a:cubicBezTo>
                        <a:pt x="8901" y="18589"/>
                        <a:pt x="8318" y="18372"/>
                        <a:pt x="7746" y="18103"/>
                      </a:cubicBezTo>
                      <a:cubicBezTo>
                        <a:pt x="7382" y="18528"/>
                        <a:pt x="6969" y="18853"/>
                        <a:pt x="6528" y="19061"/>
                      </a:cubicBezTo>
                      <a:cubicBezTo>
                        <a:pt x="6066" y="19280"/>
                        <a:pt x="5580" y="19366"/>
                        <a:pt x="5096" y="19317"/>
                      </a:cubicBezTo>
                      <a:cubicBezTo>
                        <a:pt x="5428" y="19133"/>
                        <a:pt x="5730" y="18844"/>
                        <a:pt x="5981" y="18471"/>
                      </a:cubicBezTo>
                      <a:cubicBezTo>
                        <a:pt x="6192" y="18157"/>
                        <a:pt x="6363" y="17790"/>
                        <a:pt x="6486" y="17386"/>
                      </a:cubicBezTo>
                      <a:cubicBezTo>
                        <a:pt x="5999" y="17004"/>
                        <a:pt x="5535" y="16561"/>
                        <a:pt x="5099" y="16061"/>
                      </a:cubicBezTo>
                      <a:cubicBezTo>
                        <a:pt x="4706" y="15610"/>
                        <a:pt x="4337" y="15115"/>
                        <a:pt x="3995" y="14579"/>
                      </a:cubicBezTo>
                      <a:cubicBezTo>
                        <a:pt x="3646" y="15600"/>
                        <a:pt x="3101" y="16443"/>
                        <a:pt x="2429" y="16999"/>
                      </a:cubicBezTo>
                      <a:cubicBezTo>
                        <a:pt x="1690" y="17612"/>
                        <a:pt x="837" y="17846"/>
                        <a:pt x="0" y="17667"/>
                      </a:cubicBezTo>
                      <a:cubicBezTo>
                        <a:pt x="406" y="17128"/>
                        <a:pt x="741" y="16481"/>
                        <a:pt x="988" y="15759"/>
                      </a:cubicBezTo>
                      <a:cubicBezTo>
                        <a:pt x="1346" y="14711"/>
                        <a:pt x="1507" y="13541"/>
                        <a:pt x="1848" y="12483"/>
                      </a:cubicBezTo>
                      <a:cubicBezTo>
                        <a:pt x="2060" y="11826"/>
                        <a:pt x="2338" y="11220"/>
                        <a:pt x="2674" y="1068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>
                  <a:noFill/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200" b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  <a:endParaRPr kumimoji="0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sym typeface="Helvetica Neue Medium"/>
                  </a:endParaRPr>
                </a:p>
              </p:txBody>
            </p:sp>
            <p:sp>
              <p:nvSpPr>
                <p:cNvPr id="162" name="Кружок">
                  <a:extLst>
                    <a:ext uri="{FF2B5EF4-FFF2-40B4-BE49-F238E27FC236}">
                      <a16:creationId xmlns:a16="http://schemas.microsoft.com/office/drawing/2014/main" id="{4BE6C61C-2466-5E37-17DB-1AEB73C21C40}"/>
                    </a:ext>
                  </a:extLst>
                </p:cNvPr>
                <p:cNvSpPr/>
                <p:nvPr/>
              </p:nvSpPr>
              <p:spPr>
                <a:xfrm>
                  <a:off x="16733721" y="5730676"/>
                  <a:ext cx="895136" cy="895136"/>
                </a:xfrm>
                <a:prstGeom prst="ellipse">
                  <a:avLst/>
                </a:prstGeom>
                <a:solidFill>
                  <a:srgbClr val="25A1E5">
                    <a:lumMod val="20000"/>
                    <a:lumOff val="80000"/>
                  </a:srgbClr>
                </a:solidFill>
                <a:ln w="25400">
                  <a:noFill/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200" b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  <a:endParaRPr kumimoji="0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sym typeface="Helvetica Neue Medium"/>
                  </a:endParaRPr>
                </a:p>
              </p:txBody>
            </p:sp>
            <p:sp>
              <p:nvSpPr>
                <p:cNvPr id="163" name="Кружок">
                  <a:extLst>
                    <a:ext uri="{FF2B5EF4-FFF2-40B4-BE49-F238E27FC236}">
                      <a16:creationId xmlns:a16="http://schemas.microsoft.com/office/drawing/2014/main" id="{F4C313C8-2747-950D-25F9-28C3DC806FAC}"/>
                    </a:ext>
                  </a:extLst>
                </p:cNvPr>
                <p:cNvSpPr/>
                <p:nvPr/>
              </p:nvSpPr>
              <p:spPr>
                <a:xfrm>
                  <a:off x="17075034" y="5961922"/>
                  <a:ext cx="500377" cy="500378"/>
                </a:xfrm>
                <a:prstGeom prst="ellipse">
                  <a:avLst/>
                </a:prstGeom>
                <a:solidFill>
                  <a:srgbClr val="FEFFFF"/>
                </a:solidFill>
                <a:ln w="25400">
                  <a:noFill/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41275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3200" b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  <a:sym typeface="Helvetica Neue Medium"/>
                    </a:defRPr>
                  </a:pPr>
                  <a:endParaRPr kumimoji="0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sym typeface="Helvetica Neue Medium"/>
                  </a:endParaRPr>
                </a:p>
              </p:txBody>
            </p:sp>
          </p:grpSp>
          <p:sp>
            <p:nvSpPr>
              <p:cNvPr id="154" name="Кружок">
                <a:extLst>
                  <a:ext uri="{FF2B5EF4-FFF2-40B4-BE49-F238E27FC236}">
                    <a16:creationId xmlns:a16="http://schemas.microsoft.com/office/drawing/2014/main" id="{E7512984-A94F-EA03-6CF9-9C246872A3DB}"/>
                  </a:ext>
                </a:extLst>
              </p:cNvPr>
              <p:cNvSpPr/>
              <p:nvPr/>
            </p:nvSpPr>
            <p:spPr>
              <a:xfrm>
                <a:off x="20662313" y="2364640"/>
                <a:ext cx="533061" cy="533061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55" name="Кружок">
                <a:extLst>
                  <a:ext uri="{FF2B5EF4-FFF2-40B4-BE49-F238E27FC236}">
                    <a16:creationId xmlns:a16="http://schemas.microsoft.com/office/drawing/2014/main" id="{0FF37E28-F179-CA58-1577-591BA719B699}"/>
                  </a:ext>
                </a:extLst>
              </p:cNvPr>
              <p:cNvSpPr/>
              <p:nvPr/>
            </p:nvSpPr>
            <p:spPr>
              <a:xfrm flipH="1">
                <a:off x="19819663" y="2631171"/>
                <a:ext cx="277278" cy="277278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56" name="Кружок">
                <a:extLst>
                  <a:ext uri="{FF2B5EF4-FFF2-40B4-BE49-F238E27FC236}">
                    <a16:creationId xmlns:a16="http://schemas.microsoft.com/office/drawing/2014/main" id="{6543872A-1F00-4519-C3A8-FAA0B2541B52}"/>
                  </a:ext>
                </a:extLst>
              </p:cNvPr>
              <p:cNvSpPr/>
              <p:nvPr/>
            </p:nvSpPr>
            <p:spPr>
              <a:xfrm>
                <a:off x="20152158" y="5671576"/>
                <a:ext cx="389944" cy="389944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57" name="Кружок">
                <a:extLst>
                  <a:ext uri="{FF2B5EF4-FFF2-40B4-BE49-F238E27FC236}">
                    <a16:creationId xmlns:a16="http://schemas.microsoft.com/office/drawing/2014/main" id="{464E4778-0C59-2D25-E3E6-07C8AB0D95A8}"/>
                  </a:ext>
                </a:extLst>
              </p:cNvPr>
              <p:cNvSpPr/>
              <p:nvPr/>
            </p:nvSpPr>
            <p:spPr>
              <a:xfrm>
                <a:off x="18084550" y="4174098"/>
                <a:ext cx="227842" cy="227842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58" name="Кружок">
                <a:extLst>
                  <a:ext uri="{FF2B5EF4-FFF2-40B4-BE49-F238E27FC236}">
                    <a16:creationId xmlns:a16="http://schemas.microsoft.com/office/drawing/2014/main" id="{5F21107E-B08B-59B0-A051-FA4D4C8D89AB}"/>
                  </a:ext>
                </a:extLst>
              </p:cNvPr>
              <p:cNvSpPr/>
              <p:nvPr/>
            </p:nvSpPr>
            <p:spPr>
              <a:xfrm>
                <a:off x="20542101" y="3882148"/>
                <a:ext cx="533062" cy="533062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59" name="Кружок">
                <a:extLst>
                  <a:ext uri="{FF2B5EF4-FFF2-40B4-BE49-F238E27FC236}">
                    <a16:creationId xmlns:a16="http://schemas.microsoft.com/office/drawing/2014/main" id="{95F04C73-465B-F042-DB21-034E0C24ABCC}"/>
                  </a:ext>
                </a:extLst>
              </p:cNvPr>
              <p:cNvSpPr/>
              <p:nvPr/>
            </p:nvSpPr>
            <p:spPr>
              <a:xfrm>
                <a:off x="18181763" y="2229085"/>
                <a:ext cx="923005" cy="923005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  <p:sp>
            <p:nvSpPr>
              <p:cNvPr id="160" name="Кружок">
                <a:extLst>
                  <a:ext uri="{FF2B5EF4-FFF2-40B4-BE49-F238E27FC236}">
                    <a16:creationId xmlns:a16="http://schemas.microsoft.com/office/drawing/2014/main" id="{48413787-DB15-56D8-6549-6D1A3D347AE8}"/>
                  </a:ext>
                </a:extLst>
              </p:cNvPr>
              <p:cNvSpPr/>
              <p:nvPr/>
            </p:nvSpPr>
            <p:spPr>
              <a:xfrm>
                <a:off x="18865008" y="4481736"/>
                <a:ext cx="923005" cy="923005"/>
              </a:xfrm>
              <a:prstGeom prst="ellipse">
                <a:avLst/>
              </a:prstGeom>
              <a:solidFill>
                <a:srgbClr val="25A1E5">
                  <a:lumMod val="20000"/>
                  <a:lumOff val="80000"/>
                </a:srgbClr>
              </a:solidFill>
              <a:ln w="254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sym typeface="Helvetica Neue Medium"/>
                </a:endParaRPr>
              </a:p>
            </p:txBody>
          </p:sp>
        </p:grpSp>
        <p:grpSp>
          <p:nvGrpSpPr>
            <p:cNvPr id="85" name="Группа 1">
              <a:extLst>
                <a:ext uri="{FF2B5EF4-FFF2-40B4-BE49-F238E27FC236}">
                  <a16:creationId xmlns:a16="http://schemas.microsoft.com/office/drawing/2014/main" id="{607F9331-E055-173C-53D2-EBE5D15068D6}"/>
                </a:ext>
              </a:extLst>
            </p:cNvPr>
            <p:cNvGrpSpPr/>
            <p:nvPr/>
          </p:nvGrpSpPr>
          <p:grpSpPr>
            <a:xfrm>
              <a:off x="942527" y="2967113"/>
              <a:ext cx="21610563" cy="9329341"/>
              <a:chOff x="1419375" y="2967113"/>
              <a:chExt cx="21610563" cy="9329341"/>
            </a:xfrm>
          </p:grpSpPr>
          <p:cxnSp>
            <p:nvCxnSpPr>
              <p:cNvPr id="86" name="Прямая соединительная линия 98">
                <a:extLst>
                  <a:ext uri="{FF2B5EF4-FFF2-40B4-BE49-F238E27FC236}">
                    <a16:creationId xmlns:a16="http://schemas.microsoft.com/office/drawing/2014/main" id="{0A4F5379-60C9-A0F3-6501-9F76FCE4212B}"/>
                  </a:ext>
                </a:extLst>
              </p:cNvPr>
              <p:cNvCxnSpPr/>
              <p:nvPr/>
            </p:nvCxnSpPr>
            <p:spPr bwMode="auto">
              <a:xfrm>
                <a:off x="14811375" y="4441961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46">
                <a:extLst>
                  <a:ext uri="{FF2B5EF4-FFF2-40B4-BE49-F238E27FC236}">
                    <a16:creationId xmlns:a16="http://schemas.microsoft.com/office/drawing/2014/main" id="{360E00F7-AC22-D224-E51B-402C857A6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25724" y="3881513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88" name="Прямая соединительная линия 96">
                <a:extLst>
                  <a:ext uri="{FF2B5EF4-FFF2-40B4-BE49-F238E27FC236}">
                    <a16:creationId xmlns:a16="http://schemas.microsoft.com/office/drawing/2014/main" id="{2219D998-7325-2EEB-C92D-C18E7B615418}"/>
                  </a:ext>
                </a:extLst>
              </p:cNvPr>
              <p:cNvCxnSpPr/>
              <p:nvPr/>
            </p:nvCxnSpPr>
            <p:spPr bwMode="auto">
              <a:xfrm>
                <a:off x="16030575" y="5965961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TextBox 46">
                <a:extLst>
                  <a:ext uri="{FF2B5EF4-FFF2-40B4-BE49-F238E27FC236}">
                    <a16:creationId xmlns:a16="http://schemas.microsoft.com/office/drawing/2014/main" id="{6874CEC9-DC1A-8669-B1E6-49FDCA927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44924" y="5405513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90" name="Прямая соединительная линия 94">
                <a:extLst>
                  <a:ext uri="{FF2B5EF4-FFF2-40B4-BE49-F238E27FC236}">
                    <a16:creationId xmlns:a16="http://schemas.microsoft.com/office/drawing/2014/main" id="{A9F0D31B-68CC-FA58-4665-44CF84F864A3}"/>
                  </a:ext>
                </a:extLst>
              </p:cNvPr>
              <p:cNvCxnSpPr/>
              <p:nvPr/>
            </p:nvCxnSpPr>
            <p:spPr bwMode="auto">
              <a:xfrm>
                <a:off x="14811375" y="10686362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1" name="TextBox 46">
                <a:extLst>
                  <a:ext uri="{FF2B5EF4-FFF2-40B4-BE49-F238E27FC236}">
                    <a16:creationId xmlns:a16="http://schemas.microsoft.com/office/drawing/2014/main" id="{1B06E9FB-C342-E9BF-7287-BB14F8E182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25724" y="10125914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92" name="Прямая соединительная линия 92">
                <a:extLst>
                  <a:ext uri="{FF2B5EF4-FFF2-40B4-BE49-F238E27FC236}">
                    <a16:creationId xmlns:a16="http://schemas.microsoft.com/office/drawing/2014/main" id="{882D75F5-DE97-3629-C2C0-3C0D9BEF9A44}"/>
                  </a:ext>
                </a:extLst>
              </p:cNvPr>
              <p:cNvCxnSpPr/>
              <p:nvPr/>
            </p:nvCxnSpPr>
            <p:spPr bwMode="auto">
              <a:xfrm>
                <a:off x="16030575" y="9193042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3" name="TextBox 46">
                <a:extLst>
                  <a:ext uri="{FF2B5EF4-FFF2-40B4-BE49-F238E27FC236}">
                    <a16:creationId xmlns:a16="http://schemas.microsoft.com/office/drawing/2014/main" id="{CEC26326-4FD7-4794-6170-DD35471154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44924" y="8632594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94" name="Прямая соединительная линия 112">
                <a:extLst>
                  <a:ext uri="{FF2B5EF4-FFF2-40B4-BE49-F238E27FC236}">
                    <a16:creationId xmlns:a16="http://schemas.microsoft.com/office/drawing/2014/main" id="{08586646-DD8D-BBC2-1B46-5D0738DCB33E}"/>
                  </a:ext>
                </a:extLst>
              </p:cNvPr>
              <p:cNvCxnSpPr/>
              <p:nvPr/>
            </p:nvCxnSpPr>
            <p:spPr bwMode="auto">
              <a:xfrm>
                <a:off x="8767762" y="4441961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5" name="TextBox 46">
                <a:extLst>
                  <a:ext uri="{FF2B5EF4-FFF2-40B4-BE49-F238E27FC236}">
                    <a16:creationId xmlns:a16="http://schemas.microsoft.com/office/drawing/2014/main" id="{F59BD560-34EF-0C47-22EA-8A8C8A4E6E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82113" y="3881513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96" name="Прямая соединительная линия 109">
                <a:extLst>
                  <a:ext uri="{FF2B5EF4-FFF2-40B4-BE49-F238E27FC236}">
                    <a16:creationId xmlns:a16="http://schemas.microsoft.com/office/drawing/2014/main" id="{102AB309-3686-98A9-3994-B7C429FFD50A}"/>
                  </a:ext>
                </a:extLst>
              </p:cNvPr>
              <p:cNvCxnSpPr/>
              <p:nvPr/>
            </p:nvCxnSpPr>
            <p:spPr bwMode="auto">
              <a:xfrm>
                <a:off x="9986962" y="5965961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7" name="TextBox 46">
                <a:extLst>
                  <a:ext uri="{FF2B5EF4-FFF2-40B4-BE49-F238E27FC236}">
                    <a16:creationId xmlns:a16="http://schemas.microsoft.com/office/drawing/2014/main" id="{2D556D83-A32A-8004-0E97-43BA82A278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01313" y="5405513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98" name="Прямая соединительная линия 107">
                <a:extLst>
                  <a:ext uri="{FF2B5EF4-FFF2-40B4-BE49-F238E27FC236}">
                    <a16:creationId xmlns:a16="http://schemas.microsoft.com/office/drawing/2014/main" id="{B54E4296-7828-F3AF-7545-CEEC2F9CBC39}"/>
                  </a:ext>
                </a:extLst>
              </p:cNvPr>
              <p:cNvCxnSpPr/>
              <p:nvPr/>
            </p:nvCxnSpPr>
            <p:spPr bwMode="auto">
              <a:xfrm>
                <a:off x="8767762" y="10686362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9" name="TextBox 46">
                <a:extLst>
                  <a:ext uri="{FF2B5EF4-FFF2-40B4-BE49-F238E27FC236}">
                    <a16:creationId xmlns:a16="http://schemas.microsoft.com/office/drawing/2014/main" id="{9A0497EE-C5D5-1B74-48F8-33A585F6DD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82113" y="10125914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100" name="Прямая соединительная линия 105">
                <a:extLst>
                  <a:ext uri="{FF2B5EF4-FFF2-40B4-BE49-F238E27FC236}">
                    <a16:creationId xmlns:a16="http://schemas.microsoft.com/office/drawing/2014/main" id="{A48684CD-1076-45CE-F6AC-BDEB1B691F01}"/>
                  </a:ext>
                </a:extLst>
              </p:cNvPr>
              <p:cNvCxnSpPr/>
              <p:nvPr/>
            </p:nvCxnSpPr>
            <p:spPr bwMode="auto">
              <a:xfrm>
                <a:off x="9986962" y="9193042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1" name="TextBox 46">
                <a:extLst>
                  <a:ext uri="{FF2B5EF4-FFF2-40B4-BE49-F238E27FC236}">
                    <a16:creationId xmlns:a16="http://schemas.microsoft.com/office/drawing/2014/main" id="{1B4F582F-7724-B3BE-4E3B-335DDB29A2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01313" y="8632594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102" name="Прямая соединительная линия 127">
                <a:extLst>
                  <a:ext uri="{FF2B5EF4-FFF2-40B4-BE49-F238E27FC236}">
                    <a16:creationId xmlns:a16="http://schemas.microsoft.com/office/drawing/2014/main" id="{952E791B-CA6A-D158-BB8C-F10D1932655C}"/>
                  </a:ext>
                </a:extLst>
              </p:cNvPr>
              <p:cNvCxnSpPr/>
              <p:nvPr/>
            </p:nvCxnSpPr>
            <p:spPr bwMode="auto">
              <a:xfrm>
                <a:off x="2722562" y="4441961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3" name="TextBox 46">
                <a:extLst>
                  <a:ext uri="{FF2B5EF4-FFF2-40B4-BE49-F238E27FC236}">
                    <a16:creationId xmlns:a16="http://schemas.microsoft.com/office/drawing/2014/main" id="{A9A3666C-EA14-C420-6803-EDF25038C4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6913" y="3881513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104" name="Прямая соединительная линия 125">
                <a:extLst>
                  <a:ext uri="{FF2B5EF4-FFF2-40B4-BE49-F238E27FC236}">
                    <a16:creationId xmlns:a16="http://schemas.microsoft.com/office/drawing/2014/main" id="{67A0F661-1E47-036E-4D98-E9FD9CF26BA5}"/>
                  </a:ext>
                </a:extLst>
              </p:cNvPr>
              <p:cNvCxnSpPr/>
              <p:nvPr/>
            </p:nvCxnSpPr>
            <p:spPr bwMode="auto">
              <a:xfrm>
                <a:off x="3941762" y="5965961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5" name="TextBox 46">
                <a:extLst>
                  <a:ext uri="{FF2B5EF4-FFF2-40B4-BE49-F238E27FC236}">
                    <a16:creationId xmlns:a16="http://schemas.microsoft.com/office/drawing/2014/main" id="{D9E6A2F2-D8DF-76B2-22E4-02F212A996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6113" y="5405513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106" name="Прямая соединительная линия 123">
                <a:extLst>
                  <a:ext uri="{FF2B5EF4-FFF2-40B4-BE49-F238E27FC236}">
                    <a16:creationId xmlns:a16="http://schemas.microsoft.com/office/drawing/2014/main" id="{00F11F06-5583-4957-B88E-42706B33C15E}"/>
                  </a:ext>
                </a:extLst>
              </p:cNvPr>
              <p:cNvCxnSpPr/>
              <p:nvPr/>
            </p:nvCxnSpPr>
            <p:spPr bwMode="auto">
              <a:xfrm>
                <a:off x="2722562" y="10686362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7" name="TextBox 46">
                <a:extLst>
                  <a:ext uri="{FF2B5EF4-FFF2-40B4-BE49-F238E27FC236}">
                    <a16:creationId xmlns:a16="http://schemas.microsoft.com/office/drawing/2014/main" id="{4DA32BC1-78DB-5D29-066B-A7C4898A14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6913" y="10125914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cxnSp>
            <p:nvCxnSpPr>
              <p:cNvPr id="108" name="Прямая соединительная линия 121">
                <a:extLst>
                  <a:ext uri="{FF2B5EF4-FFF2-40B4-BE49-F238E27FC236}">
                    <a16:creationId xmlns:a16="http://schemas.microsoft.com/office/drawing/2014/main" id="{DAD2AEB5-D2C8-0D12-50B1-1A6D13C0EE1D}"/>
                  </a:ext>
                </a:extLst>
              </p:cNvPr>
              <p:cNvCxnSpPr/>
              <p:nvPr/>
            </p:nvCxnSpPr>
            <p:spPr bwMode="auto">
              <a:xfrm>
                <a:off x="3941762" y="9193042"/>
                <a:ext cx="4027563" cy="0"/>
              </a:xfrm>
              <a:prstGeom prst="lin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57150" cap="flat" cmpd="sng" algn="ctr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9" name="TextBox 46">
                <a:extLst>
                  <a:ext uri="{FF2B5EF4-FFF2-40B4-BE49-F238E27FC236}">
                    <a16:creationId xmlns:a16="http://schemas.microsoft.com/office/drawing/2014/main" id="{75357118-1120-F4C7-9C1C-734CA06DDA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6113" y="8632594"/>
                <a:ext cx="374015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504F"/>
                    </a:solidFill>
                    <a:effectLst/>
                    <a:uLnTx/>
                    <a:uFillTx/>
                    <a:latin typeface="Open Sans Semibold" charset="0"/>
                    <a:ea typeface="Open Sans Semibold" charset="0"/>
                    <a:cs typeface="Open Sans Semibold" charset="0"/>
                    <a:sym typeface="Helvetica Neue" charset="0"/>
                  </a:rPr>
                  <a:t>Information text demo</a:t>
                </a:r>
              </a:p>
            </p:txBody>
          </p:sp>
          <p:sp>
            <p:nvSpPr>
              <p:cNvPr id="110" name="Right Arrow 1">
                <a:extLst>
                  <a:ext uri="{FF2B5EF4-FFF2-40B4-BE49-F238E27FC236}">
                    <a16:creationId xmlns:a16="http://schemas.microsoft.com/office/drawing/2014/main" id="{43BE9C1A-F8BB-C3B5-4100-9C82A9C535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951" y="7126265"/>
                <a:ext cx="20473987" cy="611386"/>
              </a:xfrm>
              <a:prstGeom prst="rightArrow">
                <a:avLst>
                  <a:gd name="adj1" fmla="val 50000"/>
                  <a:gd name="adj2" fmla="val 49958"/>
                </a:avLst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1" name="Freeform 8">
                <a:extLst>
                  <a:ext uri="{FF2B5EF4-FFF2-40B4-BE49-F238E27FC236}">
                    <a16:creationId xmlns:a16="http://schemas.microsoft.com/office/drawing/2014/main" id="{4CD152E8-9977-63DB-8044-56B1382208E9}"/>
                  </a:ext>
                </a:extLst>
              </p:cNvPr>
              <p:cNvSpPr/>
              <p:nvPr/>
            </p:nvSpPr>
            <p:spPr bwMode="auto">
              <a:xfrm flipH="1" flipV="1">
                <a:off x="17570524" y="9734724"/>
                <a:ext cx="3740150" cy="307776"/>
              </a:xfrm>
              <a:custGeom>
                <a:avLst/>
                <a:gdLst>
                  <a:gd name="T0" fmla="*/ 0 w 3347745"/>
                  <a:gd name="T1" fmla="*/ 6873008 h 4079175"/>
                  <a:gd name="T2" fmla="*/ 5827493 w 3347745"/>
                  <a:gd name="T3" fmla="*/ 0 h 407917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47745" h="4079175">
                    <a:moveTo>
                      <a:pt x="0" y="4079175"/>
                    </a:moveTo>
                    <a:lnTo>
                      <a:pt x="3347745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12" name="Freeform 8">
                <a:extLst>
                  <a:ext uri="{FF2B5EF4-FFF2-40B4-BE49-F238E27FC236}">
                    <a16:creationId xmlns:a16="http://schemas.microsoft.com/office/drawing/2014/main" id="{0CBF39E8-C0B3-F9E3-AF3C-361173DC1AD6}"/>
                  </a:ext>
                </a:extLst>
              </p:cNvPr>
              <p:cNvSpPr/>
              <p:nvPr/>
            </p:nvSpPr>
            <p:spPr bwMode="auto">
              <a:xfrm flipH="1">
                <a:off x="17570524" y="4982543"/>
                <a:ext cx="3740150" cy="307776"/>
              </a:xfrm>
              <a:custGeom>
                <a:avLst/>
                <a:gdLst>
                  <a:gd name="T0" fmla="*/ 0 w 3347745"/>
                  <a:gd name="T1" fmla="*/ 6882649 h 4079175"/>
                  <a:gd name="T2" fmla="*/ 5827493 w 3347745"/>
                  <a:gd name="T3" fmla="*/ 0 h 407917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47745" h="4079175">
                    <a:moveTo>
                      <a:pt x="0" y="4079175"/>
                    </a:moveTo>
                    <a:lnTo>
                      <a:pt x="3347745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13" name="Oval 66">
                <a:extLst>
                  <a:ext uri="{FF2B5EF4-FFF2-40B4-BE49-F238E27FC236}">
                    <a16:creationId xmlns:a16="http://schemas.microsoft.com/office/drawing/2014/main" id="{A241BE8A-3428-8BA2-62FF-E055D6DB9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61138" y="4213599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4" name="Oval 66">
                <a:extLst>
                  <a:ext uri="{FF2B5EF4-FFF2-40B4-BE49-F238E27FC236}">
                    <a16:creationId xmlns:a16="http://schemas.microsoft.com/office/drawing/2014/main" id="{7AC271C0-40E9-5E13-1478-1F16ED7254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20138" y="7215561"/>
                <a:ext cx="865188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5" name="Oval 66">
                <a:extLst>
                  <a:ext uri="{FF2B5EF4-FFF2-40B4-BE49-F238E27FC236}">
                    <a16:creationId xmlns:a16="http://schemas.microsoft.com/office/drawing/2014/main" id="{9D23ED32-74B0-B2FF-1F5F-28F807389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5424" y="2980111"/>
                <a:ext cx="792164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6" name="TextBox 46">
                <a:extLst>
                  <a:ext uri="{FF2B5EF4-FFF2-40B4-BE49-F238E27FC236}">
                    <a16:creationId xmlns:a16="http://schemas.microsoft.com/office/drawing/2014/main" id="{C75CD679-58C4-6FDF-4C82-720A440F30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54124" y="2967113"/>
                <a:ext cx="3740150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Placeholder text</a:t>
                </a:r>
              </a:p>
            </p:txBody>
          </p:sp>
          <p:sp>
            <p:nvSpPr>
              <p:cNvPr id="117" name="TextBox 46">
                <a:extLst>
                  <a:ext uri="{FF2B5EF4-FFF2-40B4-BE49-F238E27FC236}">
                    <a16:creationId xmlns:a16="http://schemas.microsoft.com/office/drawing/2014/main" id="{882AA0CE-EB37-04D0-2DA2-94A1CFB8F2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38340" y="2995689"/>
                <a:ext cx="51681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1</a:t>
                </a:r>
              </a:p>
            </p:txBody>
          </p:sp>
          <p:sp>
            <p:nvSpPr>
              <p:cNvPr id="118" name="Oval 66">
                <a:extLst>
                  <a:ext uri="{FF2B5EF4-FFF2-40B4-BE49-F238E27FC236}">
                    <a16:creationId xmlns:a16="http://schemas.microsoft.com/office/drawing/2014/main" id="{57307C5F-C289-8F2E-40E7-AFAB94253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58124" y="5725691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19" name="TextBox 46">
                <a:extLst>
                  <a:ext uri="{FF2B5EF4-FFF2-40B4-BE49-F238E27FC236}">
                    <a16:creationId xmlns:a16="http://schemas.microsoft.com/office/drawing/2014/main" id="{694E72B4-511B-2FDA-7EFE-6301683BA4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982342" y="7231139"/>
                <a:ext cx="53284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A</a:t>
                </a:r>
              </a:p>
            </p:txBody>
          </p:sp>
          <p:sp>
            <p:nvSpPr>
              <p:cNvPr id="120" name="Oval 66">
                <a:extLst>
                  <a:ext uri="{FF2B5EF4-FFF2-40B4-BE49-F238E27FC236}">
                    <a16:creationId xmlns:a16="http://schemas.microsoft.com/office/drawing/2014/main" id="{21BC7BAD-8A23-22FF-1454-B0E6C7B16B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13362" y="11692310"/>
                <a:ext cx="792162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1" name="TextBox 46">
                <a:extLst>
                  <a:ext uri="{FF2B5EF4-FFF2-40B4-BE49-F238E27FC236}">
                    <a16:creationId xmlns:a16="http://schemas.microsoft.com/office/drawing/2014/main" id="{CB8D2D9F-8C5C-4F2B-47B0-0883ADB772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60734" y="11680900"/>
                <a:ext cx="3441478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Placeholder text</a:t>
                </a:r>
              </a:p>
            </p:txBody>
          </p:sp>
          <p:sp>
            <p:nvSpPr>
              <p:cNvPr id="122" name="TextBox 148">
                <a:extLst>
                  <a:ext uri="{FF2B5EF4-FFF2-40B4-BE49-F238E27FC236}">
                    <a16:creationId xmlns:a16="http://schemas.microsoft.com/office/drawing/2014/main" id="{E4A97D0E-2970-4C37-7CFE-FC3F3793E1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546276" y="11707888"/>
                <a:ext cx="51681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2</a:t>
                </a:r>
              </a:p>
            </p:txBody>
          </p:sp>
          <p:sp>
            <p:nvSpPr>
              <p:cNvPr id="123" name="Oval 66">
                <a:extLst>
                  <a:ext uri="{FF2B5EF4-FFF2-40B4-BE49-F238E27FC236}">
                    <a16:creationId xmlns:a16="http://schemas.microsoft.com/office/drawing/2014/main" id="{EB538E4D-D626-F48C-9344-0FF2E36BD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00812" y="10496128"/>
                <a:ext cx="309562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4" name="Oval 66">
                <a:extLst>
                  <a:ext uri="{FF2B5EF4-FFF2-40B4-BE49-F238E27FC236}">
                    <a16:creationId xmlns:a16="http://schemas.microsoft.com/office/drawing/2014/main" id="{90DC2333-9BB9-E03E-DB38-79DD46C610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0174" y="8984034"/>
                <a:ext cx="309564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5" name="Freeform 8">
                <a:extLst>
                  <a:ext uri="{FF2B5EF4-FFF2-40B4-BE49-F238E27FC236}">
                    <a16:creationId xmlns:a16="http://schemas.microsoft.com/office/drawing/2014/main" id="{74F2386A-B30D-BE21-4769-1441B3C278E8}"/>
                  </a:ext>
                </a:extLst>
              </p:cNvPr>
              <p:cNvSpPr/>
              <p:nvPr/>
            </p:nvSpPr>
            <p:spPr bwMode="auto">
              <a:xfrm flipH="1" flipV="1">
                <a:off x="11538025" y="9734724"/>
                <a:ext cx="3740150" cy="307776"/>
              </a:xfrm>
              <a:custGeom>
                <a:avLst/>
                <a:gdLst>
                  <a:gd name="T0" fmla="*/ 0 w 3347745"/>
                  <a:gd name="T1" fmla="*/ 6873008 h 4079175"/>
                  <a:gd name="T2" fmla="*/ 5827493 w 3347745"/>
                  <a:gd name="T3" fmla="*/ 0 h 407917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47745" h="4079175">
                    <a:moveTo>
                      <a:pt x="0" y="4079175"/>
                    </a:moveTo>
                    <a:lnTo>
                      <a:pt x="3347745" y="0"/>
                    </a:lnTo>
                  </a:path>
                </a:pathLst>
              </a:custGeom>
              <a:noFill/>
              <a:ln w="57150" cap="flat" cmpd="sng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26" name="Freeform 8">
                <a:extLst>
                  <a:ext uri="{FF2B5EF4-FFF2-40B4-BE49-F238E27FC236}">
                    <a16:creationId xmlns:a16="http://schemas.microsoft.com/office/drawing/2014/main" id="{75F61B23-1C71-AA94-BB9C-88065EA47A77}"/>
                  </a:ext>
                </a:extLst>
              </p:cNvPr>
              <p:cNvSpPr/>
              <p:nvPr/>
            </p:nvSpPr>
            <p:spPr bwMode="auto">
              <a:xfrm flipH="1">
                <a:off x="11538025" y="4982543"/>
                <a:ext cx="3740150" cy="307776"/>
              </a:xfrm>
              <a:custGeom>
                <a:avLst/>
                <a:gdLst>
                  <a:gd name="T0" fmla="*/ 0 w 3347745"/>
                  <a:gd name="T1" fmla="*/ 6882649 h 4079175"/>
                  <a:gd name="T2" fmla="*/ 5827493 w 3347745"/>
                  <a:gd name="T3" fmla="*/ 0 h 407917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47745" h="4079175">
                    <a:moveTo>
                      <a:pt x="0" y="4079175"/>
                    </a:moveTo>
                    <a:lnTo>
                      <a:pt x="3347745" y="0"/>
                    </a:lnTo>
                  </a:path>
                </a:pathLst>
              </a:custGeom>
              <a:noFill/>
              <a:ln w="57150" cap="flat" cmpd="sng">
                <a:solidFill>
                  <a:srgbClr val="F4961F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27" name="Oval 66">
                <a:extLst>
                  <a:ext uri="{FF2B5EF4-FFF2-40B4-BE49-F238E27FC236}">
                    <a16:creationId xmlns:a16="http://schemas.microsoft.com/office/drawing/2014/main" id="{D43403B8-7F93-D960-18D3-6B8E3E5B88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8638" y="4213599"/>
                <a:ext cx="307976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8" name="Oval 66">
                <a:extLst>
                  <a:ext uri="{FF2B5EF4-FFF2-40B4-BE49-F238E27FC236}">
                    <a16:creationId xmlns:a16="http://schemas.microsoft.com/office/drawing/2014/main" id="{C251CB67-E6B5-545A-811B-14FD7B50E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87638" y="7215561"/>
                <a:ext cx="865188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29" name="Oval 66">
                <a:extLst>
                  <a:ext uri="{FF2B5EF4-FFF2-40B4-BE49-F238E27FC236}">
                    <a16:creationId xmlns:a16="http://schemas.microsoft.com/office/drawing/2014/main" id="{9E011D7C-0291-642F-AF29-16A303C25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72925" y="2980111"/>
                <a:ext cx="792164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0" name="TextBox 46">
                <a:extLst>
                  <a:ext uri="{FF2B5EF4-FFF2-40B4-BE49-F238E27FC236}">
                    <a16:creationId xmlns:a16="http://schemas.microsoft.com/office/drawing/2014/main" id="{301560AD-1F5D-5FE1-1A72-7D911C6474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1625" y="2967113"/>
                <a:ext cx="3740150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Placeholder text</a:t>
                </a:r>
              </a:p>
            </p:txBody>
          </p:sp>
          <p:sp>
            <p:nvSpPr>
              <p:cNvPr id="131" name="TextBox 46">
                <a:extLst>
                  <a:ext uri="{FF2B5EF4-FFF2-40B4-BE49-F238E27FC236}">
                    <a16:creationId xmlns:a16="http://schemas.microsoft.com/office/drawing/2014/main" id="{954F7527-A8B1-AF1E-8587-8FA26BC4B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05841" y="2995689"/>
                <a:ext cx="51681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3</a:t>
                </a:r>
              </a:p>
            </p:txBody>
          </p:sp>
          <p:sp>
            <p:nvSpPr>
              <p:cNvPr id="132" name="Oval 66">
                <a:extLst>
                  <a:ext uri="{FF2B5EF4-FFF2-40B4-BE49-F238E27FC236}">
                    <a16:creationId xmlns:a16="http://schemas.microsoft.com/office/drawing/2014/main" id="{0661417F-9AA7-EB2D-354F-ACAE34C94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5624" y="5725691"/>
                <a:ext cx="307976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3" name="TextBox 46">
                <a:extLst>
                  <a:ext uri="{FF2B5EF4-FFF2-40B4-BE49-F238E27FC236}">
                    <a16:creationId xmlns:a16="http://schemas.microsoft.com/office/drawing/2014/main" id="{AE86A221-ACEF-0827-A223-87CB9CFE8A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48242" y="7231139"/>
                <a:ext cx="536044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B</a:t>
                </a:r>
              </a:p>
            </p:txBody>
          </p:sp>
          <p:sp>
            <p:nvSpPr>
              <p:cNvPr id="134" name="Oval 66">
                <a:extLst>
                  <a:ext uri="{FF2B5EF4-FFF2-40B4-BE49-F238E27FC236}">
                    <a16:creationId xmlns:a16="http://schemas.microsoft.com/office/drawing/2014/main" id="{2DC781B9-C0C9-9D7C-142B-1ECCE65F8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80863" y="11692310"/>
                <a:ext cx="792162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5" name="TextBox 46">
                <a:extLst>
                  <a:ext uri="{FF2B5EF4-FFF2-40B4-BE49-F238E27FC236}">
                    <a16:creationId xmlns:a16="http://schemas.microsoft.com/office/drawing/2014/main" id="{C638FE0F-4039-F81E-5C1E-7B96701B44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29565" y="11680900"/>
                <a:ext cx="3740150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Placeholder text</a:t>
                </a:r>
              </a:p>
            </p:txBody>
          </p:sp>
          <p:sp>
            <p:nvSpPr>
              <p:cNvPr id="136" name="TextBox 46">
                <a:extLst>
                  <a:ext uri="{FF2B5EF4-FFF2-40B4-BE49-F238E27FC236}">
                    <a16:creationId xmlns:a16="http://schemas.microsoft.com/office/drawing/2014/main" id="{3EB500B6-7EAF-432E-4D1C-2B71AEA4F8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13777" y="11707888"/>
                <a:ext cx="51681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4</a:t>
                </a:r>
              </a:p>
            </p:txBody>
          </p:sp>
          <p:sp>
            <p:nvSpPr>
              <p:cNvPr id="137" name="Oval 66">
                <a:extLst>
                  <a:ext uri="{FF2B5EF4-FFF2-40B4-BE49-F238E27FC236}">
                    <a16:creationId xmlns:a16="http://schemas.microsoft.com/office/drawing/2014/main" id="{BD457567-BAEF-FEF6-2B43-658C02D55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95300" y="10496128"/>
                <a:ext cx="307976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8" name="Oval 66">
                <a:extLst>
                  <a:ext uri="{FF2B5EF4-FFF2-40B4-BE49-F238E27FC236}">
                    <a16:creationId xmlns:a16="http://schemas.microsoft.com/office/drawing/2014/main" id="{836655F2-1CA6-E723-5B92-A4152DDE4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60538" y="8984034"/>
                <a:ext cx="307976" cy="432792"/>
              </a:xfrm>
              <a:prstGeom prst="ellipse">
                <a:avLst/>
              </a:prstGeom>
              <a:solidFill>
                <a:srgbClr val="F4961F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39" name="Freeform 8">
                <a:extLst>
                  <a:ext uri="{FF2B5EF4-FFF2-40B4-BE49-F238E27FC236}">
                    <a16:creationId xmlns:a16="http://schemas.microsoft.com/office/drawing/2014/main" id="{1ECF1FC4-13EB-28E7-0D0F-FAADCB88DEFE}"/>
                  </a:ext>
                </a:extLst>
              </p:cNvPr>
              <p:cNvSpPr/>
              <p:nvPr/>
            </p:nvSpPr>
            <p:spPr bwMode="auto">
              <a:xfrm flipH="1" flipV="1">
                <a:off x="5505525" y="9734724"/>
                <a:ext cx="3740150" cy="307776"/>
              </a:xfrm>
              <a:custGeom>
                <a:avLst/>
                <a:gdLst>
                  <a:gd name="T0" fmla="*/ 0 w 3347745"/>
                  <a:gd name="T1" fmla="*/ 6873008 h 4079175"/>
                  <a:gd name="T2" fmla="*/ 5827493 w 3347745"/>
                  <a:gd name="T3" fmla="*/ 0 h 407917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47745" h="4079175">
                    <a:moveTo>
                      <a:pt x="0" y="4079175"/>
                    </a:moveTo>
                    <a:lnTo>
                      <a:pt x="3347745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40" name="Freeform 8">
                <a:extLst>
                  <a:ext uri="{FF2B5EF4-FFF2-40B4-BE49-F238E27FC236}">
                    <a16:creationId xmlns:a16="http://schemas.microsoft.com/office/drawing/2014/main" id="{509A0CBC-48BB-4F28-A8B4-482DF14F71CD}"/>
                  </a:ext>
                </a:extLst>
              </p:cNvPr>
              <p:cNvSpPr/>
              <p:nvPr/>
            </p:nvSpPr>
            <p:spPr bwMode="auto">
              <a:xfrm flipH="1">
                <a:off x="5708725" y="5101079"/>
                <a:ext cx="3536950" cy="307776"/>
              </a:xfrm>
              <a:custGeom>
                <a:avLst/>
                <a:gdLst>
                  <a:gd name="T0" fmla="*/ 0 w 3347745"/>
                  <a:gd name="T1" fmla="*/ 6882649 h 4079175"/>
                  <a:gd name="T2" fmla="*/ 5827493 w 3347745"/>
                  <a:gd name="T3" fmla="*/ 0 h 4079175"/>
                  <a:gd name="T4" fmla="*/ 0 60000 65536"/>
                  <a:gd name="T5" fmla="*/ 0 60000 65536"/>
                  <a:gd name="connsiteX0" fmla="*/ 0 w 3165864"/>
                  <a:gd name="connsiteY0" fmla="*/ 3865660 h 3865660"/>
                  <a:gd name="connsiteX1" fmla="*/ 3165864 w 3165864"/>
                  <a:gd name="connsiteY1" fmla="*/ 0 h 3865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65864" h="3865660">
                    <a:moveTo>
                      <a:pt x="0" y="3865660"/>
                    </a:moveTo>
                    <a:lnTo>
                      <a:pt x="3165864" y="0"/>
                    </a:lnTo>
                  </a:path>
                </a:pathLst>
              </a:custGeom>
              <a:noFill/>
              <a:ln w="57150" cap="flat" cmpd="sng">
                <a:solidFill>
                  <a:srgbClr val="25A1E5"/>
                </a:solidFill>
                <a:prstDash val="solid"/>
                <a:miter lim="4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defTabSz="41275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Arial"/>
                  <a:ea typeface="+mn-ea"/>
                  <a:sym typeface="Poppins" charset="0"/>
                </a:endParaRPr>
              </a:p>
            </p:txBody>
          </p:sp>
          <p:sp>
            <p:nvSpPr>
              <p:cNvPr id="141" name="Oval 66">
                <a:extLst>
                  <a:ext uri="{FF2B5EF4-FFF2-40B4-BE49-F238E27FC236}">
                    <a16:creationId xmlns:a16="http://schemas.microsoft.com/office/drawing/2014/main" id="{F09915F0-CBE0-AFFA-A4F8-DB63A0795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6139" y="4213599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42" name="Oval 66">
                <a:extLst>
                  <a:ext uri="{FF2B5EF4-FFF2-40B4-BE49-F238E27FC236}">
                    <a16:creationId xmlns:a16="http://schemas.microsoft.com/office/drawing/2014/main" id="{916F34B1-093E-455D-4E7A-EEF328ACD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56725" y="7215561"/>
                <a:ext cx="863600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43" name="Oval 66">
                <a:extLst>
                  <a:ext uri="{FF2B5EF4-FFF2-40B4-BE49-F238E27FC236}">
                    <a16:creationId xmlns:a16="http://schemas.microsoft.com/office/drawing/2014/main" id="{982C3C2F-D639-D9A2-1560-FE508E350D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0425" y="2980111"/>
                <a:ext cx="792164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44" name="TextBox 46">
                <a:extLst>
                  <a:ext uri="{FF2B5EF4-FFF2-40B4-BE49-F238E27FC236}">
                    <a16:creationId xmlns:a16="http://schemas.microsoft.com/office/drawing/2014/main" id="{0EA99974-1F13-B727-2547-0FEA68C7A9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9375" y="2967113"/>
                <a:ext cx="3609900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Placeholder text</a:t>
                </a:r>
              </a:p>
            </p:txBody>
          </p:sp>
          <p:sp>
            <p:nvSpPr>
              <p:cNvPr id="145" name="TextBox 46">
                <a:extLst>
                  <a:ext uri="{FF2B5EF4-FFF2-40B4-BE49-F238E27FC236}">
                    <a16:creationId xmlns:a16="http://schemas.microsoft.com/office/drawing/2014/main" id="{C7CCA057-AB9D-C1DB-DFD9-C1656E71AB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3341" y="2995689"/>
                <a:ext cx="51681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5</a:t>
                </a:r>
              </a:p>
            </p:txBody>
          </p:sp>
          <p:sp>
            <p:nvSpPr>
              <p:cNvPr id="146" name="Oval 66">
                <a:extLst>
                  <a:ext uri="{FF2B5EF4-FFF2-40B4-BE49-F238E27FC236}">
                    <a16:creationId xmlns:a16="http://schemas.microsoft.com/office/drawing/2014/main" id="{B1682D87-E211-7D20-4E94-95F1A7583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3125" y="5725691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47" name="TextBox 46">
                <a:extLst>
                  <a:ext uri="{FF2B5EF4-FFF2-40B4-BE49-F238E27FC236}">
                    <a16:creationId xmlns:a16="http://schemas.microsoft.com/office/drawing/2014/main" id="{C7D8D5C9-75F7-A9EA-900F-00BFC30F0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18137" y="7231139"/>
                <a:ext cx="53284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C</a:t>
                </a:r>
              </a:p>
            </p:txBody>
          </p:sp>
          <p:sp>
            <p:nvSpPr>
              <p:cNvPr id="148" name="Oval 66">
                <a:extLst>
                  <a:ext uri="{FF2B5EF4-FFF2-40B4-BE49-F238E27FC236}">
                    <a16:creationId xmlns:a16="http://schemas.microsoft.com/office/drawing/2014/main" id="{2871CA24-9709-44F2-7F18-8A1548AE5B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8363" y="11692310"/>
                <a:ext cx="792162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49" name="TextBox 46">
                <a:extLst>
                  <a:ext uri="{FF2B5EF4-FFF2-40B4-BE49-F238E27FC236}">
                    <a16:creationId xmlns:a16="http://schemas.microsoft.com/office/drawing/2014/main" id="{B804C377-441E-C30F-10CF-D00D83D3D4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9377" y="11680900"/>
                <a:ext cx="3617838" cy="615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13534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Placeholder text</a:t>
                </a:r>
              </a:p>
            </p:txBody>
          </p:sp>
          <p:sp>
            <p:nvSpPr>
              <p:cNvPr id="150" name="TextBox 46">
                <a:extLst>
                  <a:ext uri="{FF2B5EF4-FFF2-40B4-BE49-F238E27FC236}">
                    <a16:creationId xmlns:a16="http://schemas.microsoft.com/office/drawing/2014/main" id="{DFF0CEB2-79DD-AA17-78D4-3F14061E0E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1277" y="11707888"/>
                <a:ext cx="516810" cy="492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1pPr>
                <a:lvl2pPr marL="742950" indent="-28575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2pPr>
                <a:lvl3pPr marL="11430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3pPr>
                <a:lvl4pPr marL="16002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4pPr>
                <a:lvl5pPr marL="2057400" indent="-228600"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000000"/>
                    </a:solidFill>
                    <a:latin typeface="Helvetica Neue" charset="0"/>
                    <a:ea typeface="Helvetica Neue" charset="0"/>
                    <a:cs typeface="Helvetica Neue" charset="0"/>
                    <a:sym typeface="Helvetica Neue" charset="0"/>
                  </a:defRPr>
                </a:lvl9pPr>
              </a:lstStyle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 charset="0"/>
                    <a:ea typeface="Open Sans" panose="020B0606030504020204" charset="0"/>
                    <a:cs typeface="Open Sans" panose="020B0606030504020204" charset="0"/>
                    <a:sym typeface="Helvetica Neue" charset="0"/>
                  </a:rPr>
                  <a:t>6</a:t>
                </a:r>
              </a:p>
            </p:txBody>
          </p:sp>
          <p:sp>
            <p:nvSpPr>
              <p:cNvPr id="151" name="Oval 66">
                <a:extLst>
                  <a:ext uri="{FF2B5EF4-FFF2-40B4-BE49-F238E27FC236}">
                    <a16:creationId xmlns:a16="http://schemas.microsoft.com/office/drawing/2014/main" id="{DD85F203-A237-B796-0E5A-568C2844F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2639" y="10496128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  <p:sp>
            <p:nvSpPr>
              <p:cNvPr id="152" name="Oval 66">
                <a:extLst>
                  <a:ext uri="{FF2B5EF4-FFF2-40B4-BE49-F238E27FC236}">
                    <a16:creationId xmlns:a16="http://schemas.microsoft.com/office/drawing/2014/main" id="{650FBD89-6289-C758-5C0F-2BA35D97C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4225" y="8984034"/>
                <a:ext cx="307976" cy="432792"/>
              </a:xfrm>
              <a:prstGeom prst="ellipse">
                <a:avLst/>
              </a:prstGeom>
              <a:solidFill>
                <a:srgbClr val="25A1E5"/>
              </a:solidFill>
              <a:ln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marL="0" marR="0" lvl="0" indent="0" algn="ctr" defTabSz="41275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74808C"/>
                  </a:solidFill>
                  <a:effectLst/>
                  <a:uLnTx/>
                  <a:uFillTx/>
                  <a:latin typeface="Poppins" charset="0"/>
                  <a:ea typeface="+mn-ea"/>
                  <a:sym typeface="Poppi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1667529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模板网：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23088</TotalTime>
  <Words>760</Words>
  <Application>Microsoft Office PowerPoint</Application>
  <PresentationFormat>自定义</PresentationFormat>
  <Paragraphs>187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华文细黑</vt:lpstr>
      <vt:lpstr>微软雅黑</vt:lpstr>
      <vt:lpstr>Arial</vt:lpstr>
      <vt:lpstr>Calibri</vt:lpstr>
      <vt:lpstr>Open Sans</vt:lpstr>
      <vt:lpstr>Open Sans Semibold</vt:lpstr>
      <vt:lpstr>Poppins</vt:lpstr>
      <vt:lpstr>第一PPT模板网：www.1ppt.com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</dc:title>
  <dc:creator>www.1ppt.com</dc:creator>
  <cp:keywords>第一PPT www.1ppt.com</cp:keywords>
  <dc:description>http://www.1ppt.com</dc:description>
  <cp:lastModifiedBy>e11037</cp:lastModifiedBy>
  <cp:revision>1371</cp:revision>
  <dcterms:created xsi:type="dcterms:W3CDTF">2009-02-11T05:37:22Z</dcterms:created>
  <dcterms:modified xsi:type="dcterms:W3CDTF">2024-04-24T17:08:06Z</dcterms:modified>
  <cp:category>http://www.1ppt.com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