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0" r:id="rId2"/>
  </p:sldMasterIdLst>
  <p:notesMasterIdLst>
    <p:notesMasterId r:id="rId31"/>
  </p:notesMasterIdLst>
  <p:sldIdLst>
    <p:sldId id="259" r:id="rId3"/>
    <p:sldId id="288" r:id="rId4"/>
    <p:sldId id="290" r:id="rId5"/>
    <p:sldId id="262" r:id="rId6"/>
    <p:sldId id="263" r:id="rId7"/>
    <p:sldId id="260" r:id="rId8"/>
    <p:sldId id="261" r:id="rId9"/>
    <p:sldId id="272" r:id="rId10"/>
    <p:sldId id="280" r:id="rId11"/>
    <p:sldId id="292" r:id="rId12"/>
    <p:sldId id="291" r:id="rId13"/>
    <p:sldId id="267" r:id="rId14"/>
    <p:sldId id="283" r:id="rId15"/>
    <p:sldId id="294" r:id="rId16"/>
    <p:sldId id="295" r:id="rId17"/>
    <p:sldId id="296" r:id="rId18"/>
    <p:sldId id="297" r:id="rId19"/>
    <p:sldId id="269" r:id="rId20"/>
    <p:sldId id="274" r:id="rId21"/>
    <p:sldId id="270" r:id="rId22"/>
    <p:sldId id="299" r:id="rId23"/>
    <p:sldId id="300" r:id="rId24"/>
    <p:sldId id="276" r:id="rId25"/>
    <p:sldId id="284" r:id="rId26"/>
    <p:sldId id="302" r:id="rId27"/>
    <p:sldId id="301" r:id="rId28"/>
    <p:sldId id="277" r:id="rId29"/>
    <p:sldId id="28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A65"/>
    <a:srgbClr val="3F3A8C"/>
    <a:srgbClr val="A77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 autoAdjust="0"/>
    <p:restoredTop sz="92491" autoAdjust="0"/>
  </p:normalViewPr>
  <p:slideViewPr>
    <p:cSldViewPr snapToGrid="0" showGuides="1">
      <p:cViewPr varScale="1">
        <p:scale>
          <a:sx n="88" d="100"/>
          <a:sy n="88" d="100"/>
        </p:scale>
        <p:origin x="730" y="96"/>
      </p:cViewPr>
      <p:guideLst>
        <p:guide orient="horz" pos="2183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F-48B4-B449-2EB284786D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F-48B4-B449-2EB284786D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BF-48B4-B449-2EB284786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9C-4B81-A1FA-CBA45CF59B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9C-4B81-A1FA-CBA45CF59B9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9C-4B81-A1FA-CBA45CF59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F-4DF6-850A-B8B89FDC2B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F-4DF6-850A-B8B89FDC2B1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9F-4DF6-850A-B8B89FDC2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1C-4622-9F31-A69E86C24F5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C-4622-9F31-A69E86C24F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C-4622-9F31-A69E86C24F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C-4622-9F31-A69E86C24F55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2.5</c:v>
                </c:pt>
                <c:pt idx="2">
                  <c:v>4.5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1C-4622-9F31-A69E86C24F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1C-4622-9F31-A69E86C24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985248896"/>
        <c:axId val="985250432"/>
      </c:barChart>
      <c:catAx>
        <c:axId val="98524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85250432"/>
        <c:crosses val="autoZero"/>
        <c:auto val="1"/>
        <c:lblAlgn val="ctr"/>
        <c:lblOffset val="100"/>
        <c:noMultiLvlLbl val="0"/>
      </c:catAx>
      <c:valAx>
        <c:axId val="9852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8524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B4-40C9-883B-CE0C4BAA24E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B4-40C9-883B-CE0C4BAA24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B4-40C9-883B-CE0C4BAA24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B4-40C9-883B-CE0C4BAA24EF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B4-40C9-883B-CE0C4BAA24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B4-40C9-883B-CE0C4BAA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985325952"/>
        <c:axId val="985327488"/>
      </c:barChart>
      <c:catAx>
        <c:axId val="9853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85327488"/>
        <c:crosses val="autoZero"/>
        <c:auto val="1"/>
        <c:lblAlgn val="ctr"/>
        <c:lblOffset val="100"/>
        <c:noMultiLvlLbl val="0"/>
      </c:catAx>
      <c:valAx>
        <c:axId val="98532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853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42-43BB-B818-8096A63B56B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42-43BB-B818-8096A63B56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42-43BB-B818-8096A63B56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42-43BB-B818-8096A63B56B4}"/>
              </c:ext>
            </c:extLst>
          </c:dPt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42-43BB-B818-8096A63B56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2-43BB-B818-8096A63B5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986742144"/>
        <c:axId val="986748032"/>
      </c:barChart>
      <c:catAx>
        <c:axId val="9867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86748032"/>
        <c:crosses val="autoZero"/>
        <c:auto val="1"/>
        <c:lblAlgn val="ctr"/>
        <c:lblOffset val="100"/>
        <c:noMultiLvlLbl val="0"/>
      </c:catAx>
      <c:valAx>
        <c:axId val="98674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8674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6811-90C9-49EE-82AD-52889D8D3E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5008C-E5F5-461F-B586-E718E9124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7158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92703" y="0"/>
            <a:ext cx="3153621" cy="685800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624659" y="2943383"/>
            <a:ext cx="198146" cy="971236"/>
            <a:chOff x="15428633" y="4561123"/>
            <a:chExt cx="388619" cy="1907805"/>
          </a:xfrm>
        </p:grpSpPr>
        <p:sp>
          <p:nvSpPr>
            <p:cNvPr id="20" name="Freeform 85"/>
            <p:cNvSpPr>
              <a:spLocks noChangeArrowheads="1"/>
            </p:cNvSpPr>
            <p:nvPr userDrawn="1"/>
          </p:nvSpPr>
          <p:spPr bwMode="auto">
            <a:xfrm>
              <a:off x="15448546" y="5390938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5428633" y="6172173"/>
              <a:ext cx="388619" cy="296755"/>
              <a:chOff x="10541000" y="3240088"/>
              <a:chExt cx="1282701" cy="979487"/>
            </a:xfrm>
            <a:solidFill>
              <a:schemeClr val="bg1">
                <a:alpha val="25000"/>
              </a:schemeClr>
            </a:solidFill>
          </p:grpSpPr>
          <p:sp>
            <p:nvSpPr>
              <p:cNvPr id="23" name="Freeform 5"/>
              <p:cNvSpPr/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  <p:sp>
            <p:nvSpPr>
              <p:cNvPr id="24" name="Freeform 6"/>
              <p:cNvSpPr/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25"/>
              </a:p>
            </p:txBody>
          </p:sp>
        </p:grpSp>
        <p:sp>
          <p:nvSpPr>
            <p:cNvPr id="22" name="Freeform 75"/>
            <p:cNvSpPr>
              <a:spLocks noChangeArrowheads="1"/>
            </p:cNvSpPr>
            <p:nvPr userDrawn="1"/>
          </p:nvSpPr>
          <p:spPr bwMode="auto">
            <a:xfrm>
              <a:off x="15534382" y="4561123"/>
              <a:ext cx="177121" cy="328939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 userDrawn="1"/>
        </p:nvSpPr>
        <p:spPr>
          <a:xfrm rot="10800000" flipV="1">
            <a:off x="11249307" y="6247508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1" i="0" smtClean="0">
                <a:solidFill>
                  <a:schemeClr val="bg1">
                    <a:lumMod val="85000"/>
                    <a:alpha val="15000"/>
                  </a:schemeClr>
                </a:solidFill>
                <a:latin typeface="Montserrat Light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1" i="0" dirty="0">
              <a:solidFill>
                <a:schemeClr val="bg1">
                  <a:lumMod val="85000"/>
                  <a:alpha val="15000"/>
                </a:schemeClr>
              </a:solidFill>
              <a:latin typeface="Montserrat Light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01229" y="607884"/>
            <a:ext cx="2893342" cy="203283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effectLst>
            <a:outerShdw blurRad="1270000" dist="6350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47840" y="1576511"/>
            <a:ext cx="2470868" cy="173600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effectLst>
            <a:outerShdw blurRad="1270000" dist="1168400" dir="8100000" sx="86000" sy="86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87764" y="4463237"/>
            <a:ext cx="2470868" cy="173600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effectLst>
            <a:outerShdw blurRad="1270000" dist="1295400" dir="13500000" sx="87000" sy="87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167043" y="1382705"/>
            <a:ext cx="3580478" cy="3352459"/>
          </a:xfrm>
          <a:custGeom>
            <a:avLst/>
            <a:gdLst>
              <a:gd name="connsiteX0" fmla="*/ 0 w 4933950"/>
              <a:gd name="connsiteY0" fmla="*/ 0 h 4565650"/>
              <a:gd name="connsiteX1" fmla="*/ 4933950 w 4933950"/>
              <a:gd name="connsiteY1" fmla="*/ 0 h 4565650"/>
              <a:gd name="connsiteX2" fmla="*/ 4933950 w 4933950"/>
              <a:gd name="connsiteY2" fmla="*/ 4565650 h 4565650"/>
              <a:gd name="connsiteX3" fmla="*/ 0 w 4933950"/>
              <a:gd name="connsiteY3" fmla="*/ 4565650 h 4565650"/>
              <a:gd name="connsiteX4" fmla="*/ 0 w 4933950"/>
              <a:gd name="connsiteY4" fmla="*/ 0 h 4565650"/>
              <a:gd name="connsiteX0-1" fmla="*/ 0 w 4933950"/>
              <a:gd name="connsiteY0-2" fmla="*/ 1364343 h 5929993"/>
              <a:gd name="connsiteX1-3" fmla="*/ 4803322 w 4933950"/>
              <a:gd name="connsiteY1-4" fmla="*/ 0 h 5929993"/>
              <a:gd name="connsiteX2-5" fmla="*/ 4933950 w 4933950"/>
              <a:gd name="connsiteY2-6" fmla="*/ 5929993 h 5929993"/>
              <a:gd name="connsiteX3-7" fmla="*/ 0 w 4933950"/>
              <a:gd name="connsiteY3-8" fmla="*/ 5929993 h 5929993"/>
              <a:gd name="connsiteX4-9" fmla="*/ 0 w 4933950"/>
              <a:gd name="connsiteY4-10" fmla="*/ 1364343 h 5929993"/>
              <a:gd name="connsiteX0-11" fmla="*/ 0 w 4933950"/>
              <a:gd name="connsiteY0-12" fmla="*/ 1204685 h 5770335"/>
              <a:gd name="connsiteX1-13" fmla="*/ 4817836 w 4933950"/>
              <a:gd name="connsiteY1-14" fmla="*/ 0 h 5770335"/>
              <a:gd name="connsiteX2-15" fmla="*/ 4933950 w 4933950"/>
              <a:gd name="connsiteY2-16" fmla="*/ 5770335 h 5770335"/>
              <a:gd name="connsiteX3-17" fmla="*/ 0 w 4933950"/>
              <a:gd name="connsiteY3-18" fmla="*/ 5770335 h 5770335"/>
              <a:gd name="connsiteX4-19" fmla="*/ 0 w 4933950"/>
              <a:gd name="connsiteY4-20" fmla="*/ 1204685 h 5770335"/>
              <a:gd name="connsiteX0-21" fmla="*/ 0 w 4933950"/>
              <a:gd name="connsiteY0-22" fmla="*/ 1103085 h 5668735"/>
              <a:gd name="connsiteX1-23" fmla="*/ 4774293 w 4933950"/>
              <a:gd name="connsiteY1-24" fmla="*/ 0 h 5668735"/>
              <a:gd name="connsiteX2-25" fmla="*/ 4933950 w 4933950"/>
              <a:gd name="connsiteY2-26" fmla="*/ 5668735 h 5668735"/>
              <a:gd name="connsiteX3-27" fmla="*/ 0 w 4933950"/>
              <a:gd name="connsiteY3-28" fmla="*/ 5668735 h 5668735"/>
              <a:gd name="connsiteX4-29" fmla="*/ 0 w 4933950"/>
              <a:gd name="connsiteY4-30" fmla="*/ 1103085 h 5668735"/>
              <a:gd name="connsiteX0-31" fmla="*/ 0 w 4933950"/>
              <a:gd name="connsiteY0-32" fmla="*/ 1045028 h 5610678"/>
              <a:gd name="connsiteX1-33" fmla="*/ 4803322 w 4933950"/>
              <a:gd name="connsiteY1-34" fmla="*/ 0 h 5610678"/>
              <a:gd name="connsiteX2-35" fmla="*/ 4933950 w 4933950"/>
              <a:gd name="connsiteY2-36" fmla="*/ 5610678 h 5610678"/>
              <a:gd name="connsiteX3-37" fmla="*/ 0 w 4933950"/>
              <a:gd name="connsiteY3-38" fmla="*/ 5610678 h 5610678"/>
              <a:gd name="connsiteX4-39" fmla="*/ 0 w 4933950"/>
              <a:gd name="connsiteY4-40" fmla="*/ 1045028 h 5610678"/>
              <a:gd name="connsiteX0-41" fmla="*/ 0 w 4933950"/>
              <a:gd name="connsiteY0-42" fmla="*/ 1059543 h 5625193"/>
              <a:gd name="connsiteX1-43" fmla="*/ 4803322 w 4933950"/>
              <a:gd name="connsiteY1-44" fmla="*/ 0 h 5625193"/>
              <a:gd name="connsiteX2-45" fmla="*/ 4933950 w 4933950"/>
              <a:gd name="connsiteY2-46" fmla="*/ 5625193 h 5625193"/>
              <a:gd name="connsiteX3-47" fmla="*/ 0 w 4933950"/>
              <a:gd name="connsiteY3-48" fmla="*/ 5625193 h 5625193"/>
              <a:gd name="connsiteX4-49" fmla="*/ 0 w 4933950"/>
              <a:gd name="connsiteY4-50" fmla="*/ 1059543 h 5625193"/>
              <a:gd name="connsiteX0-51" fmla="*/ 0 w 4933950"/>
              <a:gd name="connsiteY0-52" fmla="*/ 1074057 h 5639707"/>
              <a:gd name="connsiteX1-53" fmla="*/ 4774293 w 4933950"/>
              <a:gd name="connsiteY1-54" fmla="*/ 0 h 5639707"/>
              <a:gd name="connsiteX2-55" fmla="*/ 4933950 w 4933950"/>
              <a:gd name="connsiteY2-56" fmla="*/ 5639707 h 5639707"/>
              <a:gd name="connsiteX3-57" fmla="*/ 0 w 4933950"/>
              <a:gd name="connsiteY3-58" fmla="*/ 5639707 h 5639707"/>
              <a:gd name="connsiteX4-59" fmla="*/ 0 w 4933950"/>
              <a:gd name="connsiteY4-60" fmla="*/ 1074057 h 5639707"/>
              <a:gd name="connsiteX0-61" fmla="*/ 0 w 4933950"/>
              <a:gd name="connsiteY0-62" fmla="*/ 1103086 h 5668736"/>
              <a:gd name="connsiteX1-63" fmla="*/ 4803322 w 4933950"/>
              <a:gd name="connsiteY1-64" fmla="*/ 0 h 5668736"/>
              <a:gd name="connsiteX2-65" fmla="*/ 4933950 w 4933950"/>
              <a:gd name="connsiteY2-66" fmla="*/ 5668736 h 5668736"/>
              <a:gd name="connsiteX3-67" fmla="*/ 0 w 4933950"/>
              <a:gd name="connsiteY3-68" fmla="*/ 5668736 h 5668736"/>
              <a:gd name="connsiteX4-69" fmla="*/ 0 w 4933950"/>
              <a:gd name="connsiteY4-70" fmla="*/ 1103086 h 5668736"/>
              <a:gd name="connsiteX0-71" fmla="*/ 0 w 4977493"/>
              <a:gd name="connsiteY0-72" fmla="*/ 1103086 h 5813879"/>
              <a:gd name="connsiteX1-73" fmla="*/ 4803322 w 4977493"/>
              <a:gd name="connsiteY1-74" fmla="*/ 0 h 5813879"/>
              <a:gd name="connsiteX2-75" fmla="*/ 4977493 w 4977493"/>
              <a:gd name="connsiteY2-76" fmla="*/ 5813879 h 5813879"/>
              <a:gd name="connsiteX3-77" fmla="*/ 0 w 4977493"/>
              <a:gd name="connsiteY3-78" fmla="*/ 5668736 h 5813879"/>
              <a:gd name="connsiteX4-79" fmla="*/ 0 w 4977493"/>
              <a:gd name="connsiteY4-80" fmla="*/ 1103086 h 5813879"/>
              <a:gd name="connsiteX0-81" fmla="*/ 0 w 4992007"/>
              <a:gd name="connsiteY0-82" fmla="*/ 1103086 h 5871936"/>
              <a:gd name="connsiteX1-83" fmla="*/ 4803322 w 4992007"/>
              <a:gd name="connsiteY1-84" fmla="*/ 0 h 5871936"/>
              <a:gd name="connsiteX2-85" fmla="*/ 4992007 w 4992007"/>
              <a:gd name="connsiteY2-86" fmla="*/ 5871936 h 5871936"/>
              <a:gd name="connsiteX3-87" fmla="*/ 0 w 4992007"/>
              <a:gd name="connsiteY3-88" fmla="*/ 5668736 h 5871936"/>
              <a:gd name="connsiteX4-89" fmla="*/ 0 w 4992007"/>
              <a:gd name="connsiteY4-90" fmla="*/ 1103086 h 5871936"/>
              <a:gd name="connsiteX0-91" fmla="*/ 0 w 5035550"/>
              <a:gd name="connsiteY0-92" fmla="*/ 1103086 h 5886450"/>
              <a:gd name="connsiteX1-93" fmla="*/ 4803322 w 5035550"/>
              <a:gd name="connsiteY1-94" fmla="*/ 0 h 5886450"/>
              <a:gd name="connsiteX2-95" fmla="*/ 5035550 w 5035550"/>
              <a:gd name="connsiteY2-96" fmla="*/ 5886450 h 5886450"/>
              <a:gd name="connsiteX3-97" fmla="*/ 0 w 5035550"/>
              <a:gd name="connsiteY3-98" fmla="*/ 5668736 h 5886450"/>
              <a:gd name="connsiteX4-99" fmla="*/ 0 w 5035550"/>
              <a:gd name="connsiteY4-100" fmla="*/ 1103086 h 5886450"/>
              <a:gd name="connsiteX0-101" fmla="*/ 0 w 5064579"/>
              <a:gd name="connsiteY0-102" fmla="*/ 1103086 h 5886450"/>
              <a:gd name="connsiteX1-103" fmla="*/ 4803322 w 5064579"/>
              <a:gd name="connsiteY1-104" fmla="*/ 0 h 5886450"/>
              <a:gd name="connsiteX2-105" fmla="*/ 5064579 w 5064579"/>
              <a:gd name="connsiteY2-106" fmla="*/ 5886450 h 5886450"/>
              <a:gd name="connsiteX3-107" fmla="*/ 0 w 5064579"/>
              <a:gd name="connsiteY3-108" fmla="*/ 5668736 h 5886450"/>
              <a:gd name="connsiteX4-109" fmla="*/ 0 w 5064579"/>
              <a:gd name="connsiteY4-110" fmla="*/ 1103086 h 5886450"/>
              <a:gd name="connsiteX0-111" fmla="*/ 14515 w 5079094"/>
              <a:gd name="connsiteY0-112" fmla="*/ 1103086 h 5900964"/>
              <a:gd name="connsiteX1-113" fmla="*/ 4817837 w 5079094"/>
              <a:gd name="connsiteY1-114" fmla="*/ 0 h 5900964"/>
              <a:gd name="connsiteX2-115" fmla="*/ 5079094 w 5079094"/>
              <a:gd name="connsiteY2-116" fmla="*/ 5886450 h 5900964"/>
              <a:gd name="connsiteX3-117" fmla="*/ 0 w 5079094"/>
              <a:gd name="connsiteY3-118" fmla="*/ 5900964 h 5900964"/>
              <a:gd name="connsiteX4-119" fmla="*/ 14515 w 5079094"/>
              <a:gd name="connsiteY4-120" fmla="*/ 1103086 h 5900964"/>
              <a:gd name="connsiteX0-121" fmla="*/ 116115 w 5180694"/>
              <a:gd name="connsiteY0-122" fmla="*/ 1103086 h 5886450"/>
              <a:gd name="connsiteX1-123" fmla="*/ 4919437 w 5180694"/>
              <a:gd name="connsiteY1-124" fmla="*/ 0 h 5886450"/>
              <a:gd name="connsiteX2-125" fmla="*/ 5180694 w 5180694"/>
              <a:gd name="connsiteY2-126" fmla="*/ 5886450 h 5886450"/>
              <a:gd name="connsiteX3-127" fmla="*/ 0 w 5180694"/>
              <a:gd name="connsiteY3-128" fmla="*/ 5857421 h 5886450"/>
              <a:gd name="connsiteX4-129" fmla="*/ 116115 w 5180694"/>
              <a:gd name="connsiteY4-130" fmla="*/ 1103086 h 5886450"/>
              <a:gd name="connsiteX0-131" fmla="*/ 101601 w 5166180"/>
              <a:gd name="connsiteY0-132" fmla="*/ 1103086 h 5886450"/>
              <a:gd name="connsiteX1-133" fmla="*/ 4904923 w 5166180"/>
              <a:gd name="connsiteY1-134" fmla="*/ 0 h 5886450"/>
              <a:gd name="connsiteX2-135" fmla="*/ 5166180 w 5166180"/>
              <a:gd name="connsiteY2-136" fmla="*/ 5886450 h 5886450"/>
              <a:gd name="connsiteX3-137" fmla="*/ 0 w 5166180"/>
              <a:gd name="connsiteY3-138" fmla="*/ 5755821 h 5886450"/>
              <a:gd name="connsiteX4-139" fmla="*/ 101601 w 5166180"/>
              <a:gd name="connsiteY4-140" fmla="*/ 1103086 h 5886450"/>
              <a:gd name="connsiteX0-141" fmla="*/ 72572 w 5137151"/>
              <a:gd name="connsiteY0-142" fmla="*/ 1103086 h 5886450"/>
              <a:gd name="connsiteX1-143" fmla="*/ 4875894 w 5137151"/>
              <a:gd name="connsiteY1-144" fmla="*/ 0 h 5886450"/>
              <a:gd name="connsiteX2-145" fmla="*/ 5137151 w 5137151"/>
              <a:gd name="connsiteY2-146" fmla="*/ 5886450 h 5886450"/>
              <a:gd name="connsiteX3-147" fmla="*/ 0 w 5137151"/>
              <a:gd name="connsiteY3-148" fmla="*/ 5813879 h 5886450"/>
              <a:gd name="connsiteX4-149" fmla="*/ 72572 w 5137151"/>
              <a:gd name="connsiteY4-150" fmla="*/ 1103086 h 5886450"/>
              <a:gd name="connsiteX0-151" fmla="*/ 14515 w 5079094"/>
              <a:gd name="connsiteY0-152" fmla="*/ 1103086 h 5886450"/>
              <a:gd name="connsiteX1-153" fmla="*/ 4817837 w 5079094"/>
              <a:gd name="connsiteY1-154" fmla="*/ 0 h 5886450"/>
              <a:gd name="connsiteX2-155" fmla="*/ 5079094 w 5079094"/>
              <a:gd name="connsiteY2-156" fmla="*/ 5886450 h 5886450"/>
              <a:gd name="connsiteX3-157" fmla="*/ 0 w 5079094"/>
              <a:gd name="connsiteY3-158" fmla="*/ 5770336 h 5886450"/>
              <a:gd name="connsiteX4-159" fmla="*/ 14515 w 5079094"/>
              <a:gd name="connsiteY4-160" fmla="*/ 1103086 h 5886450"/>
              <a:gd name="connsiteX0-161" fmla="*/ 87086 w 5151665"/>
              <a:gd name="connsiteY0-162" fmla="*/ 1103086 h 5886450"/>
              <a:gd name="connsiteX1-163" fmla="*/ 4890408 w 5151665"/>
              <a:gd name="connsiteY1-164" fmla="*/ 0 h 5886450"/>
              <a:gd name="connsiteX2-165" fmla="*/ 5151665 w 5151665"/>
              <a:gd name="connsiteY2-166" fmla="*/ 5886450 h 5886450"/>
              <a:gd name="connsiteX3-167" fmla="*/ 0 w 5151665"/>
              <a:gd name="connsiteY3-168" fmla="*/ 5813879 h 5886450"/>
              <a:gd name="connsiteX4-169" fmla="*/ 87086 w 5151665"/>
              <a:gd name="connsiteY4-170" fmla="*/ 1103086 h 5886450"/>
              <a:gd name="connsiteX0-171" fmla="*/ 29029 w 5151665"/>
              <a:gd name="connsiteY0-172" fmla="*/ 1117600 h 5886450"/>
              <a:gd name="connsiteX1-173" fmla="*/ 4890408 w 5151665"/>
              <a:gd name="connsiteY1-174" fmla="*/ 0 h 5886450"/>
              <a:gd name="connsiteX2-175" fmla="*/ 5151665 w 5151665"/>
              <a:gd name="connsiteY2-176" fmla="*/ 5886450 h 5886450"/>
              <a:gd name="connsiteX3-177" fmla="*/ 0 w 5151665"/>
              <a:gd name="connsiteY3-178" fmla="*/ 5813879 h 5886450"/>
              <a:gd name="connsiteX4-179" fmla="*/ 29029 w 5151665"/>
              <a:gd name="connsiteY4-180" fmla="*/ 1117600 h 5886450"/>
              <a:gd name="connsiteX0-181" fmla="*/ 29029 w 5151665"/>
              <a:gd name="connsiteY0-182" fmla="*/ 1117600 h 5886450"/>
              <a:gd name="connsiteX1-183" fmla="*/ 4890408 w 5151665"/>
              <a:gd name="connsiteY1-184" fmla="*/ 0 h 5886450"/>
              <a:gd name="connsiteX2-185" fmla="*/ 5151665 w 5151665"/>
              <a:gd name="connsiteY2-186" fmla="*/ 5886450 h 5886450"/>
              <a:gd name="connsiteX3-187" fmla="*/ 0 w 5151665"/>
              <a:gd name="connsiteY3-188" fmla="*/ 5813879 h 5886450"/>
              <a:gd name="connsiteX4-189" fmla="*/ 29029 w 5151665"/>
              <a:gd name="connsiteY4-190" fmla="*/ 1117600 h 5886450"/>
              <a:gd name="connsiteX0-191" fmla="*/ 0 w 5166179"/>
              <a:gd name="connsiteY0-192" fmla="*/ 1175657 h 5886450"/>
              <a:gd name="connsiteX1-193" fmla="*/ 4904922 w 5166179"/>
              <a:gd name="connsiteY1-194" fmla="*/ 0 h 5886450"/>
              <a:gd name="connsiteX2-195" fmla="*/ 5166179 w 5166179"/>
              <a:gd name="connsiteY2-196" fmla="*/ 5886450 h 5886450"/>
              <a:gd name="connsiteX3-197" fmla="*/ 14514 w 5166179"/>
              <a:gd name="connsiteY3-198" fmla="*/ 5813879 h 5886450"/>
              <a:gd name="connsiteX4-199" fmla="*/ 0 w 5166179"/>
              <a:gd name="connsiteY4-200" fmla="*/ 1175657 h 5886450"/>
              <a:gd name="connsiteX0-201" fmla="*/ 38826 w 5151665"/>
              <a:gd name="connsiteY0-202" fmla="*/ 1160417 h 5886450"/>
              <a:gd name="connsiteX1-203" fmla="*/ 4890408 w 5151665"/>
              <a:gd name="connsiteY1-204" fmla="*/ 0 h 5886450"/>
              <a:gd name="connsiteX2-205" fmla="*/ 5151665 w 5151665"/>
              <a:gd name="connsiteY2-206" fmla="*/ 5886450 h 5886450"/>
              <a:gd name="connsiteX3-207" fmla="*/ 0 w 5151665"/>
              <a:gd name="connsiteY3-208" fmla="*/ 5813879 h 5886450"/>
              <a:gd name="connsiteX4-209" fmla="*/ 38826 w 5151665"/>
              <a:gd name="connsiteY4-210" fmla="*/ 1160417 h 5886450"/>
              <a:gd name="connsiteX0-211" fmla="*/ 23586 w 5151665"/>
              <a:gd name="connsiteY0-212" fmla="*/ 1160417 h 5886450"/>
              <a:gd name="connsiteX1-213" fmla="*/ 4890408 w 5151665"/>
              <a:gd name="connsiteY1-214" fmla="*/ 0 h 5886450"/>
              <a:gd name="connsiteX2-215" fmla="*/ 5151665 w 5151665"/>
              <a:gd name="connsiteY2-216" fmla="*/ 5886450 h 5886450"/>
              <a:gd name="connsiteX3-217" fmla="*/ 0 w 5151665"/>
              <a:gd name="connsiteY3-218" fmla="*/ 5813879 h 5886450"/>
              <a:gd name="connsiteX4-219" fmla="*/ 23586 w 5151665"/>
              <a:gd name="connsiteY4-220" fmla="*/ 1160417 h 5886450"/>
              <a:gd name="connsiteX0-221" fmla="*/ 726 w 5151665"/>
              <a:gd name="connsiteY0-222" fmla="*/ 1145177 h 5886450"/>
              <a:gd name="connsiteX1-223" fmla="*/ 4890408 w 5151665"/>
              <a:gd name="connsiteY1-224" fmla="*/ 0 h 5886450"/>
              <a:gd name="connsiteX2-225" fmla="*/ 5151665 w 5151665"/>
              <a:gd name="connsiteY2-226" fmla="*/ 5886450 h 5886450"/>
              <a:gd name="connsiteX3-227" fmla="*/ 0 w 5151665"/>
              <a:gd name="connsiteY3-228" fmla="*/ 5813879 h 5886450"/>
              <a:gd name="connsiteX4-229" fmla="*/ 726 w 5151665"/>
              <a:gd name="connsiteY4-230" fmla="*/ 1145177 h 5886450"/>
              <a:gd name="connsiteX0-231" fmla="*/ 15966 w 5151665"/>
              <a:gd name="connsiteY0-232" fmla="*/ 1137557 h 5886450"/>
              <a:gd name="connsiteX1-233" fmla="*/ 4890408 w 5151665"/>
              <a:gd name="connsiteY1-234" fmla="*/ 0 h 5886450"/>
              <a:gd name="connsiteX2-235" fmla="*/ 5151665 w 5151665"/>
              <a:gd name="connsiteY2-236" fmla="*/ 5886450 h 5886450"/>
              <a:gd name="connsiteX3-237" fmla="*/ 0 w 5151665"/>
              <a:gd name="connsiteY3-238" fmla="*/ 5813879 h 5886450"/>
              <a:gd name="connsiteX4-239" fmla="*/ 15966 w 5151665"/>
              <a:gd name="connsiteY4-240" fmla="*/ 1137557 h 5886450"/>
              <a:gd name="connsiteX0-241" fmla="*/ 15966 w 5151665"/>
              <a:gd name="connsiteY0-242" fmla="*/ 1137557 h 5886450"/>
              <a:gd name="connsiteX1-243" fmla="*/ 4890408 w 5151665"/>
              <a:gd name="connsiteY1-244" fmla="*/ 0 h 5886450"/>
              <a:gd name="connsiteX2-245" fmla="*/ 5151665 w 5151665"/>
              <a:gd name="connsiteY2-246" fmla="*/ 5886450 h 5886450"/>
              <a:gd name="connsiteX3-247" fmla="*/ 0 w 5151665"/>
              <a:gd name="connsiteY3-248" fmla="*/ 5813879 h 5886450"/>
              <a:gd name="connsiteX4-249" fmla="*/ 15966 w 5151665"/>
              <a:gd name="connsiteY4-250" fmla="*/ 1137557 h 5886450"/>
              <a:gd name="connsiteX0-251" fmla="*/ 15966 w 5126265"/>
              <a:gd name="connsiteY0-252" fmla="*/ 1137557 h 5899150"/>
              <a:gd name="connsiteX1-253" fmla="*/ 4890408 w 5126265"/>
              <a:gd name="connsiteY1-254" fmla="*/ 0 h 5899150"/>
              <a:gd name="connsiteX2-255" fmla="*/ 5126265 w 5126265"/>
              <a:gd name="connsiteY2-256" fmla="*/ 5899150 h 5899150"/>
              <a:gd name="connsiteX3-257" fmla="*/ 0 w 5126265"/>
              <a:gd name="connsiteY3-258" fmla="*/ 5813879 h 5899150"/>
              <a:gd name="connsiteX4-259" fmla="*/ 15966 w 5126265"/>
              <a:gd name="connsiteY4-260" fmla="*/ 1137557 h 5899150"/>
              <a:gd name="connsiteX0-261" fmla="*/ 15966 w 5138965"/>
              <a:gd name="connsiteY0-262" fmla="*/ 1137557 h 5899150"/>
              <a:gd name="connsiteX1-263" fmla="*/ 4890408 w 5138965"/>
              <a:gd name="connsiteY1-264" fmla="*/ 0 h 5899150"/>
              <a:gd name="connsiteX2-265" fmla="*/ 5138965 w 5138965"/>
              <a:gd name="connsiteY2-266" fmla="*/ 5899150 h 5899150"/>
              <a:gd name="connsiteX3-267" fmla="*/ 0 w 5138965"/>
              <a:gd name="connsiteY3-268" fmla="*/ 5813879 h 5899150"/>
              <a:gd name="connsiteX4-269" fmla="*/ 15966 w 5138965"/>
              <a:gd name="connsiteY4-270" fmla="*/ 1137557 h 5899150"/>
              <a:gd name="connsiteX0-271" fmla="*/ 15966 w 5138965"/>
              <a:gd name="connsiteY0-272" fmla="*/ 1156607 h 5918200"/>
              <a:gd name="connsiteX1-273" fmla="*/ 4884058 w 5138965"/>
              <a:gd name="connsiteY1-274" fmla="*/ 0 h 5918200"/>
              <a:gd name="connsiteX2-275" fmla="*/ 5138965 w 5138965"/>
              <a:gd name="connsiteY2-276" fmla="*/ 5918200 h 5918200"/>
              <a:gd name="connsiteX3-277" fmla="*/ 0 w 5138965"/>
              <a:gd name="connsiteY3-278" fmla="*/ 5832929 h 5918200"/>
              <a:gd name="connsiteX4-279" fmla="*/ 15966 w 5138965"/>
              <a:gd name="connsiteY4-280" fmla="*/ 1156607 h 5918200"/>
              <a:gd name="connsiteX0-281" fmla="*/ 3266 w 5126265"/>
              <a:gd name="connsiteY0-282" fmla="*/ 1156607 h 5918200"/>
              <a:gd name="connsiteX1-283" fmla="*/ 4871358 w 5126265"/>
              <a:gd name="connsiteY1-284" fmla="*/ 0 h 5918200"/>
              <a:gd name="connsiteX2-285" fmla="*/ 5126265 w 5126265"/>
              <a:gd name="connsiteY2-286" fmla="*/ 5918200 h 5918200"/>
              <a:gd name="connsiteX3-287" fmla="*/ 0 w 5126265"/>
              <a:gd name="connsiteY3-288" fmla="*/ 5839279 h 5918200"/>
              <a:gd name="connsiteX4-289" fmla="*/ 3266 w 5126265"/>
              <a:gd name="connsiteY4-290" fmla="*/ 1156607 h 5918200"/>
              <a:gd name="connsiteX0-291" fmla="*/ 0 w 5122999"/>
              <a:gd name="connsiteY0-292" fmla="*/ 1156607 h 5918200"/>
              <a:gd name="connsiteX1-293" fmla="*/ 4868092 w 5122999"/>
              <a:gd name="connsiteY1-294" fmla="*/ 0 h 5918200"/>
              <a:gd name="connsiteX2-295" fmla="*/ 5122999 w 5122999"/>
              <a:gd name="connsiteY2-296" fmla="*/ 5918200 h 5918200"/>
              <a:gd name="connsiteX3-297" fmla="*/ 9434 w 5122999"/>
              <a:gd name="connsiteY3-298" fmla="*/ 5864679 h 5918200"/>
              <a:gd name="connsiteX4-299" fmla="*/ 0 w 5122999"/>
              <a:gd name="connsiteY4-300" fmla="*/ 1156607 h 5918200"/>
              <a:gd name="connsiteX0-301" fmla="*/ 0 w 5122999"/>
              <a:gd name="connsiteY0-302" fmla="*/ 1156607 h 5918200"/>
              <a:gd name="connsiteX1-303" fmla="*/ 4868092 w 5122999"/>
              <a:gd name="connsiteY1-304" fmla="*/ 0 h 5918200"/>
              <a:gd name="connsiteX2-305" fmla="*/ 5122999 w 5122999"/>
              <a:gd name="connsiteY2-306" fmla="*/ 5918200 h 5918200"/>
              <a:gd name="connsiteX3-307" fmla="*/ 3084 w 5122999"/>
              <a:gd name="connsiteY3-308" fmla="*/ 5858329 h 5918200"/>
              <a:gd name="connsiteX4-309" fmla="*/ 0 w 5122999"/>
              <a:gd name="connsiteY4-310" fmla="*/ 1156607 h 5918200"/>
              <a:gd name="connsiteX0-311" fmla="*/ 0 w 5122999"/>
              <a:gd name="connsiteY0-312" fmla="*/ 1156607 h 5918200"/>
              <a:gd name="connsiteX1-313" fmla="*/ 4868092 w 5122999"/>
              <a:gd name="connsiteY1-314" fmla="*/ 0 h 5918200"/>
              <a:gd name="connsiteX2-315" fmla="*/ 5122999 w 5122999"/>
              <a:gd name="connsiteY2-316" fmla="*/ 5918200 h 5918200"/>
              <a:gd name="connsiteX3-317" fmla="*/ 3084 w 5122999"/>
              <a:gd name="connsiteY3-318" fmla="*/ 5845629 h 5918200"/>
              <a:gd name="connsiteX4-319" fmla="*/ 0 w 5122999"/>
              <a:gd name="connsiteY4-320" fmla="*/ 1156607 h 5918200"/>
              <a:gd name="connsiteX0-321" fmla="*/ 0 w 5122999"/>
              <a:gd name="connsiteY0-322" fmla="*/ 1093107 h 5854700"/>
              <a:gd name="connsiteX1-323" fmla="*/ 5007792 w 5122999"/>
              <a:gd name="connsiteY1-324" fmla="*/ 0 h 5854700"/>
              <a:gd name="connsiteX2-325" fmla="*/ 5122999 w 5122999"/>
              <a:gd name="connsiteY2-326" fmla="*/ 5854700 h 5854700"/>
              <a:gd name="connsiteX3-327" fmla="*/ 3084 w 5122999"/>
              <a:gd name="connsiteY3-328" fmla="*/ 5782129 h 5854700"/>
              <a:gd name="connsiteX4-329" fmla="*/ 0 w 5122999"/>
              <a:gd name="connsiteY4-330" fmla="*/ 1093107 h 5854700"/>
              <a:gd name="connsiteX0-331" fmla="*/ 0 w 5122999"/>
              <a:gd name="connsiteY0-332" fmla="*/ 1012144 h 5773737"/>
              <a:gd name="connsiteX1-333" fmla="*/ 5074467 w 5122999"/>
              <a:gd name="connsiteY1-334" fmla="*/ 0 h 5773737"/>
              <a:gd name="connsiteX2-335" fmla="*/ 5122999 w 5122999"/>
              <a:gd name="connsiteY2-336" fmla="*/ 5773737 h 5773737"/>
              <a:gd name="connsiteX3-337" fmla="*/ 3084 w 5122999"/>
              <a:gd name="connsiteY3-338" fmla="*/ 5701166 h 5773737"/>
              <a:gd name="connsiteX4-339" fmla="*/ 0 w 5122999"/>
              <a:gd name="connsiteY4-340" fmla="*/ 1012144 h 5773737"/>
              <a:gd name="connsiteX0-341" fmla="*/ 0 w 5126855"/>
              <a:gd name="connsiteY0-342" fmla="*/ 969282 h 5730875"/>
              <a:gd name="connsiteX1-343" fmla="*/ 5126855 w 5126855"/>
              <a:gd name="connsiteY1-344" fmla="*/ 0 h 5730875"/>
              <a:gd name="connsiteX2-345" fmla="*/ 5122999 w 5126855"/>
              <a:gd name="connsiteY2-346" fmla="*/ 5730875 h 5730875"/>
              <a:gd name="connsiteX3-347" fmla="*/ 3084 w 5126855"/>
              <a:gd name="connsiteY3-348" fmla="*/ 5658304 h 5730875"/>
              <a:gd name="connsiteX4-349" fmla="*/ 0 w 5126855"/>
              <a:gd name="connsiteY4-350" fmla="*/ 969282 h 5730875"/>
              <a:gd name="connsiteX0-351" fmla="*/ 0 w 5198292"/>
              <a:gd name="connsiteY0-352" fmla="*/ 878794 h 5640387"/>
              <a:gd name="connsiteX1-353" fmla="*/ 5198292 w 5198292"/>
              <a:gd name="connsiteY1-354" fmla="*/ 0 h 5640387"/>
              <a:gd name="connsiteX2-355" fmla="*/ 5122999 w 5198292"/>
              <a:gd name="connsiteY2-356" fmla="*/ 5640387 h 5640387"/>
              <a:gd name="connsiteX3-357" fmla="*/ 3084 w 5198292"/>
              <a:gd name="connsiteY3-358" fmla="*/ 5567816 h 5640387"/>
              <a:gd name="connsiteX4-359" fmla="*/ 0 w 5198292"/>
              <a:gd name="connsiteY4-360" fmla="*/ 878794 h 5640387"/>
              <a:gd name="connsiteX0-361" fmla="*/ 0 w 5212580"/>
              <a:gd name="connsiteY0-362" fmla="*/ 874032 h 5635625"/>
              <a:gd name="connsiteX1-363" fmla="*/ 5212580 w 5212580"/>
              <a:gd name="connsiteY1-364" fmla="*/ 0 h 5635625"/>
              <a:gd name="connsiteX2-365" fmla="*/ 5122999 w 5212580"/>
              <a:gd name="connsiteY2-366" fmla="*/ 5635625 h 5635625"/>
              <a:gd name="connsiteX3-367" fmla="*/ 3084 w 5212580"/>
              <a:gd name="connsiteY3-368" fmla="*/ 5563054 h 5635625"/>
              <a:gd name="connsiteX4-369" fmla="*/ 0 w 5212580"/>
              <a:gd name="connsiteY4-370" fmla="*/ 874032 h 5635625"/>
              <a:gd name="connsiteX0-371" fmla="*/ 0 w 5417368"/>
              <a:gd name="connsiteY0-372" fmla="*/ 769257 h 5635625"/>
              <a:gd name="connsiteX1-373" fmla="*/ 5417368 w 5417368"/>
              <a:gd name="connsiteY1-374" fmla="*/ 0 h 5635625"/>
              <a:gd name="connsiteX2-375" fmla="*/ 5327787 w 5417368"/>
              <a:gd name="connsiteY2-376" fmla="*/ 5635625 h 5635625"/>
              <a:gd name="connsiteX3-377" fmla="*/ 207872 w 5417368"/>
              <a:gd name="connsiteY3-378" fmla="*/ 5563054 h 5635625"/>
              <a:gd name="connsiteX4-379" fmla="*/ 0 w 5417368"/>
              <a:gd name="connsiteY4-380" fmla="*/ 769257 h 5635625"/>
              <a:gd name="connsiteX0-381" fmla="*/ 0 w 5722168"/>
              <a:gd name="connsiteY0-382" fmla="*/ 654957 h 5635625"/>
              <a:gd name="connsiteX1-383" fmla="*/ 5722168 w 5722168"/>
              <a:gd name="connsiteY1-384" fmla="*/ 0 h 5635625"/>
              <a:gd name="connsiteX2-385" fmla="*/ 5632587 w 5722168"/>
              <a:gd name="connsiteY2-386" fmla="*/ 5635625 h 5635625"/>
              <a:gd name="connsiteX3-387" fmla="*/ 512672 w 5722168"/>
              <a:gd name="connsiteY3-388" fmla="*/ 5563054 h 5635625"/>
              <a:gd name="connsiteX4-389" fmla="*/ 0 w 5722168"/>
              <a:gd name="connsiteY4-390" fmla="*/ 654957 h 5635625"/>
              <a:gd name="connsiteX0-391" fmla="*/ 0 w 5712643"/>
              <a:gd name="connsiteY0-392" fmla="*/ 597807 h 5635625"/>
              <a:gd name="connsiteX1-393" fmla="*/ 5712643 w 5712643"/>
              <a:gd name="connsiteY1-394" fmla="*/ 0 h 5635625"/>
              <a:gd name="connsiteX2-395" fmla="*/ 5623062 w 5712643"/>
              <a:gd name="connsiteY2-396" fmla="*/ 5635625 h 5635625"/>
              <a:gd name="connsiteX3-397" fmla="*/ 503147 w 5712643"/>
              <a:gd name="connsiteY3-398" fmla="*/ 5563054 h 5635625"/>
              <a:gd name="connsiteX4-399" fmla="*/ 0 w 5712643"/>
              <a:gd name="connsiteY4-400" fmla="*/ 597807 h 5635625"/>
              <a:gd name="connsiteX0-401" fmla="*/ 0 w 5731693"/>
              <a:gd name="connsiteY0-402" fmla="*/ 569232 h 5635625"/>
              <a:gd name="connsiteX1-403" fmla="*/ 5731693 w 5731693"/>
              <a:gd name="connsiteY1-404" fmla="*/ 0 h 5635625"/>
              <a:gd name="connsiteX2-405" fmla="*/ 5642112 w 5731693"/>
              <a:gd name="connsiteY2-406" fmla="*/ 5635625 h 5635625"/>
              <a:gd name="connsiteX3-407" fmla="*/ 522197 w 5731693"/>
              <a:gd name="connsiteY3-408" fmla="*/ 5563054 h 5635625"/>
              <a:gd name="connsiteX4-409" fmla="*/ 0 w 5731693"/>
              <a:gd name="connsiteY4-410" fmla="*/ 569232 h 5635625"/>
              <a:gd name="connsiteX0-411" fmla="*/ 0 w 5731693"/>
              <a:gd name="connsiteY0-412" fmla="*/ 569232 h 5635625"/>
              <a:gd name="connsiteX1-413" fmla="*/ 5731693 w 5731693"/>
              <a:gd name="connsiteY1-414" fmla="*/ 0 h 5635625"/>
              <a:gd name="connsiteX2-415" fmla="*/ 5642112 w 5731693"/>
              <a:gd name="connsiteY2-416" fmla="*/ 5635625 h 5635625"/>
              <a:gd name="connsiteX3-417" fmla="*/ 522197 w 5731693"/>
              <a:gd name="connsiteY3-418" fmla="*/ 5563054 h 5635625"/>
              <a:gd name="connsiteX4-419" fmla="*/ 0 w 5731693"/>
              <a:gd name="connsiteY4-420" fmla="*/ 569232 h 5635625"/>
              <a:gd name="connsiteX0-421" fmla="*/ 0 w 5731693"/>
              <a:gd name="connsiteY0-422" fmla="*/ 569232 h 5635625"/>
              <a:gd name="connsiteX1-423" fmla="*/ 5731693 w 5731693"/>
              <a:gd name="connsiteY1-424" fmla="*/ 0 h 5635625"/>
              <a:gd name="connsiteX2-425" fmla="*/ 5642112 w 5731693"/>
              <a:gd name="connsiteY2-426" fmla="*/ 5635625 h 5635625"/>
              <a:gd name="connsiteX3-427" fmla="*/ 403135 w 5731693"/>
              <a:gd name="connsiteY3-428" fmla="*/ 5520191 h 5635625"/>
              <a:gd name="connsiteX4-429" fmla="*/ 0 w 5731693"/>
              <a:gd name="connsiteY4-430" fmla="*/ 569232 h 5635625"/>
              <a:gd name="connsiteX0-431" fmla="*/ 0 w 5731693"/>
              <a:gd name="connsiteY0-432" fmla="*/ 569232 h 5635625"/>
              <a:gd name="connsiteX1-433" fmla="*/ 5731693 w 5731693"/>
              <a:gd name="connsiteY1-434" fmla="*/ 0 h 5635625"/>
              <a:gd name="connsiteX2-435" fmla="*/ 5642112 w 5731693"/>
              <a:gd name="connsiteY2-436" fmla="*/ 5635625 h 5635625"/>
              <a:gd name="connsiteX3-437" fmla="*/ 317410 w 5731693"/>
              <a:gd name="connsiteY3-438" fmla="*/ 5429704 h 5635625"/>
              <a:gd name="connsiteX4-439" fmla="*/ 0 w 5731693"/>
              <a:gd name="connsiteY4-440" fmla="*/ 569232 h 5635625"/>
              <a:gd name="connsiteX0-441" fmla="*/ 0 w 5731693"/>
              <a:gd name="connsiteY0-442" fmla="*/ 569232 h 5635625"/>
              <a:gd name="connsiteX1-443" fmla="*/ 5731693 w 5731693"/>
              <a:gd name="connsiteY1-444" fmla="*/ 0 h 5635625"/>
              <a:gd name="connsiteX2-445" fmla="*/ 5642112 w 5731693"/>
              <a:gd name="connsiteY2-446" fmla="*/ 5635625 h 5635625"/>
              <a:gd name="connsiteX3-447" fmla="*/ 274547 w 5731693"/>
              <a:gd name="connsiteY3-448" fmla="*/ 5420179 h 5635625"/>
              <a:gd name="connsiteX4-449" fmla="*/ 0 w 5731693"/>
              <a:gd name="connsiteY4-450" fmla="*/ 569232 h 5635625"/>
              <a:gd name="connsiteX0-451" fmla="*/ 0 w 5731693"/>
              <a:gd name="connsiteY0-452" fmla="*/ 569232 h 5635625"/>
              <a:gd name="connsiteX1-453" fmla="*/ 5731693 w 5731693"/>
              <a:gd name="connsiteY1-454" fmla="*/ 0 h 5635625"/>
              <a:gd name="connsiteX2-455" fmla="*/ 5642112 w 5731693"/>
              <a:gd name="connsiteY2-456" fmla="*/ 5635625 h 5635625"/>
              <a:gd name="connsiteX3-457" fmla="*/ 188822 w 5731693"/>
              <a:gd name="connsiteY3-458" fmla="*/ 5382079 h 5635625"/>
              <a:gd name="connsiteX4-459" fmla="*/ 0 w 5731693"/>
              <a:gd name="connsiteY4-460" fmla="*/ 569232 h 5635625"/>
              <a:gd name="connsiteX0-461" fmla="*/ 0 w 5731693"/>
              <a:gd name="connsiteY0-462" fmla="*/ 569232 h 5635625"/>
              <a:gd name="connsiteX1-463" fmla="*/ 5731693 w 5731693"/>
              <a:gd name="connsiteY1-464" fmla="*/ 0 h 5635625"/>
              <a:gd name="connsiteX2-465" fmla="*/ 5642112 w 5731693"/>
              <a:gd name="connsiteY2-466" fmla="*/ 5635625 h 5635625"/>
              <a:gd name="connsiteX3-467" fmla="*/ 136435 w 5731693"/>
              <a:gd name="connsiteY3-468" fmla="*/ 5291591 h 5635625"/>
              <a:gd name="connsiteX4-469" fmla="*/ 0 w 5731693"/>
              <a:gd name="connsiteY4-470" fmla="*/ 569232 h 5635625"/>
              <a:gd name="connsiteX0-471" fmla="*/ 0 w 5731693"/>
              <a:gd name="connsiteY0-472" fmla="*/ 569232 h 5635625"/>
              <a:gd name="connsiteX1-473" fmla="*/ 5731693 w 5731693"/>
              <a:gd name="connsiteY1-474" fmla="*/ 0 h 5635625"/>
              <a:gd name="connsiteX2-475" fmla="*/ 5642112 w 5731693"/>
              <a:gd name="connsiteY2-476" fmla="*/ 5635625 h 5635625"/>
              <a:gd name="connsiteX3-477" fmla="*/ 155485 w 5731693"/>
              <a:gd name="connsiteY3-478" fmla="*/ 5277304 h 5635625"/>
              <a:gd name="connsiteX4-479" fmla="*/ 0 w 5731693"/>
              <a:gd name="connsiteY4-480" fmla="*/ 569232 h 5635625"/>
              <a:gd name="connsiteX0-481" fmla="*/ 0 w 5731693"/>
              <a:gd name="connsiteY0-482" fmla="*/ 569232 h 5635625"/>
              <a:gd name="connsiteX1-483" fmla="*/ 5731693 w 5731693"/>
              <a:gd name="connsiteY1-484" fmla="*/ 0 h 5635625"/>
              <a:gd name="connsiteX2-485" fmla="*/ 5642112 w 5731693"/>
              <a:gd name="connsiteY2-486" fmla="*/ 5635625 h 5635625"/>
              <a:gd name="connsiteX3-487" fmla="*/ 179297 w 5731693"/>
              <a:gd name="connsiteY3-488" fmla="*/ 5291592 h 5635625"/>
              <a:gd name="connsiteX4-489" fmla="*/ 0 w 5731693"/>
              <a:gd name="connsiteY4-490" fmla="*/ 569232 h 5635625"/>
              <a:gd name="connsiteX0-491" fmla="*/ 0 w 5731693"/>
              <a:gd name="connsiteY0-492" fmla="*/ 569232 h 5635625"/>
              <a:gd name="connsiteX1-493" fmla="*/ 5731693 w 5731693"/>
              <a:gd name="connsiteY1-494" fmla="*/ 0 h 5635625"/>
              <a:gd name="connsiteX2-495" fmla="*/ 5642112 w 5731693"/>
              <a:gd name="connsiteY2-496" fmla="*/ 5635625 h 5635625"/>
              <a:gd name="connsiteX3-497" fmla="*/ 179297 w 5731693"/>
              <a:gd name="connsiteY3-498" fmla="*/ 5291592 h 5635625"/>
              <a:gd name="connsiteX4-499" fmla="*/ 0 w 5731693"/>
              <a:gd name="connsiteY4-500" fmla="*/ 569232 h 5635625"/>
              <a:gd name="connsiteX0-501" fmla="*/ 0 w 5731693"/>
              <a:gd name="connsiteY0-502" fmla="*/ 569232 h 5635625"/>
              <a:gd name="connsiteX1-503" fmla="*/ 5731693 w 5731693"/>
              <a:gd name="connsiteY1-504" fmla="*/ 0 h 5635625"/>
              <a:gd name="connsiteX2-505" fmla="*/ 5642112 w 5731693"/>
              <a:gd name="connsiteY2-506" fmla="*/ 5635625 h 5635625"/>
              <a:gd name="connsiteX3-507" fmla="*/ 179297 w 5731693"/>
              <a:gd name="connsiteY3-508" fmla="*/ 5291592 h 5635625"/>
              <a:gd name="connsiteX4-509" fmla="*/ 0 w 5731693"/>
              <a:gd name="connsiteY4-510" fmla="*/ 569232 h 5635625"/>
              <a:gd name="connsiteX0-511" fmla="*/ 0 w 5731693"/>
              <a:gd name="connsiteY0-512" fmla="*/ 569232 h 5635625"/>
              <a:gd name="connsiteX1-513" fmla="*/ 5731693 w 5731693"/>
              <a:gd name="connsiteY1-514" fmla="*/ 0 h 5635625"/>
              <a:gd name="connsiteX2-515" fmla="*/ 5642112 w 5731693"/>
              <a:gd name="connsiteY2-516" fmla="*/ 5635625 h 5635625"/>
              <a:gd name="connsiteX3-517" fmla="*/ 174535 w 5731693"/>
              <a:gd name="connsiteY3-518" fmla="*/ 5305879 h 5635625"/>
              <a:gd name="connsiteX4-519" fmla="*/ 0 w 5731693"/>
              <a:gd name="connsiteY4-520" fmla="*/ 569232 h 5635625"/>
              <a:gd name="connsiteX0-521" fmla="*/ 0 w 5789769"/>
              <a:gd name="connsiteY0-522" fmla="*/ 569232 h 5854700"/>
              <a:gd name="connsiteX1-523" fmla="*/ 5731693 w 5789769"/>
              <a:gd name="connsiteY1-524" fmla="*/ 0 h 5854700"/>
              <a:gd name="connsiteX2-525" fmla="*/ 5789749 w 5789769"/>
              <a:gd name="connsiteY2-526" fmla="*/ 5854700 h 5854700"/>
              <a:gd name="connsiteX3-527" fmla="*/ 174535 w 5789769"/>
              <a:gd name="connsiteY3-528" fmla="*/ 5305879 h 5854700"/>
              <a:gd name="connsiteX4-529" fmla="*/ 0 w 5789769"/>
              <a:gd name="connsiteY4-530" fmla="*/ 569232 h 5854700"/>
              <a:gd name="connsiteX0-531" fmla="*/ 0 w 6199326"/>
              <a:gd name="connsiteY0-532" fmla="*/ 569232 h 5973763"/>
              <a:gd name="connsiteX1-533" fmla="*/ 5731693 w 6199326"/>
              <a:gd name="connsiteY1-534" fmla="*/ 0 h 5973763"/>
              <a:gd name="connsiteX2-535" fmla="*/ 6199324 w 6199326"/>
              <a:gd name="connsiteY2-536" fmla="*/ 5973763 h 5973763"/>
              <a:gd name="connsiteX3-537" fmla="*/ 174535 w 6199326"/>
              <a:gd name="connsiteY3-538" fmla="*/ 5305879 h 5973763"/>
              <a:gd name="connsiteX4-539" fmla="*/ 0 w 6199326"/>
              <a:gd name="connsiteY4-540" fmla="*/ 569232 h 5973763"/>
              <a:gd name="connsiteX0-541" fmla="*/ 0 w 6237426"/>
              <a:gd name="connsiteY0-542" fmla="*/ 569232 h 5959475"/>
              <a:gd name="connsiteX1-543" fmla="*/ 5731693 w 6237426"/>
              <a:gd name="connsiteY1-544" fmla="*/ 0 h 5959475"/>
              <a:gd name="connsiteX2-545" fmla="*/ 6237424 w 6237426"/>
              <a:gd name="connsiteY2-546" fmla="*/ 5959475 h 5959475"/>
              <a:gd name="connsiteX3-547" fmla="*/ 174535 w 6237426"/>
              <a:gd name="connsiteY3-548" fmla="*/ 5305879 h 5959475"/>
              <a:gd name="connsiteX4-549" fmla="*/ 0 w 6237426"/>
              <a:gd name="connsiteY4-550" fmla="*/ 569232 h 5959475"/>
              <a:gd name="connsiteX0-551" fmla="*/ 0 w 6266001"/>
              <a:gd name="connsiteY0-552" fmla="*/ 569232 h 5983287"/>
              <a:gd name="connsiteX1-553" fmla="*/ 5731693 w 6266001"/>
              <a:gd name="connsiteY1-554" fmla="*/ 0 h 5983287"/>
              <a:gd name="connsiteX2-555" fmla="*/ 6265999 w 6266001"/>
              <a:gd name="connsiteY2-556" fmla="*/ 5983287 h 5983287"/>
              <a:gd name="connsiteX3-557" fmla="*/ 174535 w 6266001"/>
              <a:gd name="connsiteY3-558" fmla="*/ 5305879 h 5983287"/>
              <a:gd name="connsiteX4-559" fmla="*/ 0 w 6266001"/>
              <a:gd name="connsiteY4-560" fmla="*/ 569232 h 5983287"/>
              <a:gd name="connsiteX0-561" fmla="*/ 0 w 6265999"/>
              <a:gd name="connsiteY0-562" fmla="*/ 569232 h 5983287"/>
              <a:gd name="connsiteX1-563" fmla="*/ 5731693 w 6265999"/>
              <a:gd name="connsiteY1-564" fmla="*/ 0 h 5983287"/>
              <a:gd name="connsiteX2-565" fmla="*/ 6265999 w 6265999"/>
              <a:gd name="connsiteY2-566" fmla="*/ 5983287 h 5983287"/>
              <a:gd name="connsiteX3-567" fmla="*/ 174535 w 6265999"/>
              <a:gd name="connsiteY3-568" fmla="*/ 5305879 h 5983287"/>
              <a:gd name="connsiteX4-569" fmla="*/ 0 w 6265999"/>
              <a:gd name="connsiteY4-570" fmla="*/ 569232 h 5983287"/>
              <a:gd name="connsiteX0-571" fmla="*/ 0 w 6266543"/>
              <a:gd name="connsiteY0-572" fmla="*/ 569232 h 5983385"/>
              <a:gd name="connsiteX1-573" fmla="*/ 5731693 w 6266543"/>
              <a:gd name="connsiteY1-574" fmla="*/ 0 h 5983385"/>
              <a:gd name="connsiteX2-575" fmla="*/ 6265999 w 6266543"/>
              <a:gd name="connsiteY2-576" fmla="*/ 5983287 h 5983385"/>
              <a:gd name="connsiteX3-577" fmla="*/ 174535 w 6266543"/>
              <a:gd name="connsiteY3-578" fmla="*/ 5305879 h 5983385"/>
              <a:gd name="connsiteX4-579" fmla="*/ 0 w 6266543"/>
              <a:gd name="connsiteY4-580" fmla="*/ 569232 h 5983385"/>
              <a:gd name="connsiteX0-581" fmla="*/ 0 w 6266049"/>
              <a:gd name="connsiteY0-582" fmla="*/ 569232 h 5983301"/>
              <a:gd name="connsiteX1-583" fmla="*/ 5731693 w 6266049"/>
              <a:gd name="connsiteY1-584" fmla="*/ 0 h 5983301"/>
              <a:gd name="connsiteX2-585" fmla="*/ 6265999 w 6266049"/>
              <a:gd name="connsiteY2-586" fmla="*/ 5983287 h 5983301"/>
              <a:gd name="connsiteX3-587" fmla="*/ 174535 w 6266049"/>
              <a:gd name="connsiteY3-588" fmla="*/ 5305879 h 5983301"/>
              <a:gd name="connsiteX4-589" fmla="*/ 0 w 6266049"/>
              <a:gd name="connsiteY4-590" fmla="*/ 569232 h 5983301"/>
              <a:gd name="connsiteX0-591" fmla="*/ 0 w 6266047"/>
              <a:gd name="connsiteY0-592" fmla="*/ 588282 h 6002351"/>
              <a:gd name="connsiteX1-593" fmla="*/ 5712643 w 6266047"/>
              <a:gd name="connsiteY1-594" fmla="*/ 0 h 6002351"/>
              <a:gd name="connsiteX2-595" fmla="*/ 6265999 w 6266047"/>
              <a:gd name="connsiteY2-596" fmla="*/ 6002337 h 6002351"/>
              <a:gd name="connsiteX3-597" fmla="*/ 174535 w 6266047"/>
              <a:gd name="connsiteY3-598" fmla="*/ 5324929 h 6002351"/>
              <a:gd name="connsiteX4-599" fmla="*/ 0 w 6266047"/>
              <a:gd name="connsiteY4-600" fmla="*/ 588282 h 6002351"/>
              <a:gd name="connsiteX0-601" fmla="*/ 0 w 6266046"/>
              <a:gd name="connsiteY0-602" fmla="*/ 616857 h 6030926"/>
              <a:gd name="connsiteX1-603" fmla="*/ 5703118 w 6266046"/>
              <a:gd name="connsiteY1-604" fmla="*/ 0 h 6030926"/>
              <a:gd name="connsiteX2-605" fmla="*/ 6265999 w 6266046"/>
              <a:gd name="connsiteY2-606" fmla="*/ 6030912 h 6030926"/>
              <a:gd name="connsiteX3-607" fmla="*/ 174535 w 6266046"/>
              <a:gd name="connsiteY3-608" fmla="*/ 5353504 h 6030926"/>
              <a:gd name="connsiteX4-609" fmla="*/ 0 w 6266046"/>
              <a:gd name="connsiteY4-610" fmla="*/ 616857 h 6030926"/>
              <a:gd name="connsiteX0-611" fmla="*/ 0 w 6266046"/>
              <a:gd name="connsiteY0-612" fmla="*/ 616857 h 6030922"/>
              <a:gd name="connsiteX1-613" fmla="*/ 5703118 w 6266046"/>
              <a:gd name="connsiteY1-614" fmla="*/ 0 h 6030922"/>
              <a:gd name="connsiteX2-615" fmla="*/ 6265999 w 6266046"/>
              <a:gd name="connsiteY2-616" fmla="*/ 6030912 h 6030922"/>
              <a:gd name="connsiteX3-617" fmla="*/ 174535 w 6266046"/>
              <a:gd name="connsiteY3-618" fmla="*/ 5353504 h 6030922"/>
              <a:gd name="connsiteX4-619" fmla="*/ 0 w 6266046"/>
              <a:gd name="connsiteY4-620" fmla="*/ 616857 h 6030922"/>
              <a:gd name="connsiteX0-621" fmla="*/ 0 w 6370821"/>
              <a:gd name="connsiteY0-622" fmla="*/ 502557 h 6030922"/>
              <a:gd name="connsiteX1-623" fmla="*/ 5807893 w 6370821"/>
              <a:gd name="connsiteY1-624" fmla="*/ 0 h 6030922"/>
              <a:gd name="connsiteX2-625" fmla="*/ 6370774 w 6370821"/>
              <a:gd name="connsiteY2-626" fmla="*/ 6030912 h 6030922"/>
              <a:gd name="connsiteX3-627" fmla="*/ 279310 w 6370821"/>
              <a:gd name="connsiteY3-628" fmla="*/ 5353504 h 6030922"/>
              <a:gd name="connsiteX4-629" fmla="*/ 0 w 6370821"/>
              <a:gd name="connsiteY4-630" fmla="*/ 502557 h 6030922"/>
              <a:gd name="connsiteX0-631" fmla="*/ 0 w 6380346"/>
              <a:gd name="connsiteY0-632" fmla="*/ 464457 h 6030922"/>
              <a:gd name="connsiteX1-633" fmla="*/ 5817418 w 6380346"/>
              <a:gd name="connsiteY1-634" fmla="*/ 0 h 6030922"/>
              <a:gd name="connsiteX2-635" fmla="*/ 6380299 w 6380346"/>
              <a:gd name="connsiteY2-636" fmla="*/ 6030912 h 6030922"/>
              <a:gd name="connsiteX3-637" fmla="*/ 288835 w 6380346"/>
              <a:gd name="connsiteY3-638" fmla="*/ 5353504 h 6030922"/>
              <a:gd name="connsiteX4-639" fmla="*/ 0 w 6380346"/>
              <a:gd name="connsiteY4-640" fmla="*/ 464457 h 6030922"/>
              <a:gd name="connsiteX0-641" fmla="*/ 0 w 6418446"/>
              <a:gd name="connsiteY0-642" fmla="*/ 473982 h 6030922"/>
              <a:gd name="connsiteX1-643" fmla="*/ 5855518 w 6418446"/>
              <a:gd name="connsiteY1-644" fmla="*/ 0 h 6030922"/>
              <a:gd name="connsiteX2-645" fmla="*/ 6418399 w 6418446"/>
              <a:gd name="connsiteY2-646" fmla="*/ 6030912 h 6030922"/>
              <a:gd name="connsiteX3-647" fmla="*/ 326935 w 6418446"/>
              <a:gd name="connsiteY3-648" fmla="*/ 5353504 h 6030922"/>
              <a:gd name="connsiteX4-649" fmla="*/ 0 w 6418446"/>
              <a:gd name="connsiteY4-650" fmla="*/ 473982 h 6030922"/>
              <a:gd name="connsiteX0-651" fmla="*/ 0 w 6418450"/>
              <a:gd name="connsiteY0-652" fmla="*/ 483507 h 6040447"/>
              <a:gd name="connsiteX1-653" fmla="*/ 5893618 w 6418450"/>
              <a:gd name="connsiteY1-654" fmla="*/ 0 h 6040447"/>
              <a:gd name="connsiteX2-655" fmla="*/ 6418399 w 6418450"/>
              <a:gd name="connsiteY2-656" fmla="*/ 6040437 h 6040447"/>
              <a:gd name="connsiteX3-657" fmla="*/ 326935 w 6418450"/>
              <a:gd name="connsiteY3-658" fmla="*/ 5363029 h 6040447"/>
              <a:gd name="connsiteX4-659" fmla="*/ 0 w 6418450"/>
              <a:gd name="connsiteY4-660" fmla="*/ 483507 h 6040447"/>
              <a:gd name="connsiteX0-661" fmla="*/ 0 w 6418450"/>
              <a:gd name="connsiteY0-662" fmla="*/ 454932 h 6011872"/>
              <a:gd name="connsiteX1-663" fmla="*/ 5893618 w 6418450"/>
              <a:gd name="connsiteY1-664" fmla="*/ 0 h 6011872"/>
              <a:gd name="connsiteX2-665" fmla="*/ 6418399 w 6418450"/>
              <a:gd name="connsiteY2-666" fmla="*/ 6011862 h 6011872"/>
              <a:gd name="connsiteX3-667" fmla="*/ 326935 w 6418450"/>
              <a:gd name="connsiteY3-668" fmla="*/ 5334454 h 6011872"/>
              <a:gd name="connsiteX4-669" fmla="*/ 0 w 6418450"/>
              <a:gd name="connsiteY4-670" fmla="*/ 454932 h 6011872"/>
              <a:gd name="connsiteX0-671" fmla="*/ 0 w 6418450"/>
              <a:gd name="connsiteY0-672" fmla="*/ 454932 h 6011872"/>
              <a:gd name="connsiteX1-673" fmla="*/ 5893618 w 6418450"/>
              <a:gd name="connsiteY1-674" fmla="*/ 0 h 6011872"/>
              <a:gd name="connsiteX2-675" fmla="*/ 6418399 w 6418450"/>
              <a:gd name="connsiteY2-676" fmla="*/ 6011862 h 6011872"/>
              <a:gd name="connsiteX3-677" fmla="*/ 269785 w 6418450"/>
              <a:gd name="connsiteY3-678" fmla="*/ 5239204 h 6011872"/>
              <a:gd name="connsiteX4-679" fmla="*/ 0 w 6418450"/>
              <a:gd name="connsiteY4-680" fmla="*/ 454932 h 6011872"/>
              <a:gd name="connsiteX0-681" fmla="*/ 0 w 6418450"/>
              <a:gd name="connsiteY0-682" fmla="*/ 454932 h 6011872"/>
              <a:gd name="connsiteX1-683" fmla="*/ 5893618 w 6418450"/>
              <a:gd name="connsiteY1-684" fmla="*/ 0 h 6011872"/>
              <a:gd name="connsiteX2-685" fmla="*/ 6418399 w 6418450"/>
              <a:gd name="connsiteY2-686" fmla="*/ 6011862 h 6011872"/>
              <a:gd name="connsiteX3-687" fmla="*/ 212635 w 6418450"/>
              <a:gd name="connsiteY3-688" fmla="*/ 5239204 h 6011872"/>
              <a:gd name="connsiteX4-689" fmla="*/ 0 w 6418450"/>
              <a:gd name="connsiteY4-690" fmla="*/ 454932 h 6011872"/>
              <a:gd name="connsiteX0-691" fmla="*/ 0 w 6418450"/>
              <a:gd name="connsiteY0-692" fmla="*/ 454932 h 6011872"/>
              <a:gd name="connsiteX1-693" fmla="*/ 5893618 w 6418450"/>
              <a:gd name="connsiteY1-694" fmla="*/ 0 h 6011872"/>
              <a:gd name="connsiteX2-695" fmla="*/ 6418399 w 6418450"/>
              <a:gd name="connsiteY2-696" fmla="*/ 6011862 h 6011872"/>
              <a:gd name="connsiteX3-697" fmla="*/ 193585 w 6418450"/>
              <a:gd name="connsiteY3-698" fmla="*/ 5201104 h 6011872"/>
              <a:gd name="connsiteX4-699" fmla="*/ 0 w 6418450"/>
              <a:gd name="connsiteY4-700" fmla="*/ 454932 h 6011872"/>
              <a:gd name="connsiteX0-701" fmla="*/ 0 w 6456546"/>
              <a:gd name="connsiteY0-702" fmla="*/ 454932 h 6069021"/>
              <a:gd name="connsiteX1-703" fmla="*/ 5893618 w 6456546"/>
              <a:gd name="connsiteY1-704" fmla="*/ 0 h 6069021"/>
              <a:gd name="connsiteX2-705" fmla="*/ 6456499 w 6456546"/>
              <a:gd name="connsiteY2-706" fmla="*/ 6069012 h 6069021"/>
              <a:gd name="connsiteX3-707" fmla="*/ 193585 w 6456546"/>
              <a:gd name="connsiteY3-708" fmla="*/ 5201104 h 6069021"/>
              <a:gd name="connsiteX4-709" fmla="*/ 0 w 6456546"/>
              <a:gd name="connsiteY4-710" fmla="*/ 454932 h 6069021"/>
              <a:gd name="connsiteX0-711" fmla="*/ 0 w 6441306"/>
              <a:gd name="connsiteY0-712" fmla="*/ 424452 h 6069021"/>
              <a:gd name="connsiteX1-713" fmla="*/ 5878378 w 6441306"/>
              <a:gd name="connsiteY1-714" fmla="*/ 0 h 6069021"/>
              <a:gd name="connsiteX2-715" fmla="*/ 6441259 w 6441306"/>
              <a:gd name="connsiteY2-716" fmla="*/ 6069012 h 6069021"/>
              <a:gd name="connsiteX3-717" fmla="*/ 178345 w 6441306"/>
              <a:gd name="connsiteY3-718" fmla="*/ 5201104 h 6069021"/>
              <a:gd name="connsiteX4-719" fmla="*/ 0 w 6441306"/>
              <a:gd name="connsiteY4-720" fmla="*/ 424452 h 6069021"/>
              <a:gd name="connsiteX0-721" fmla="*/ 0 w 6471786"/>
              <a:gd name="connsiteY0-722" fmla="*/ 424452 h 6069021"/>
              <a:gd name="connsiteX1-723" fmla="*/ 5908858 w 6471786"/>
              <a:gd name="connsiteY1-724" fmla="*/ 0 h 6069021"/>
              <a:gd name="connsiteX2-725" fmla="*/ 6471739 w 6471786"/>
              <a:gd name="connsiteY2-726" fmla="*/ 6069012 h 6069021"/>
              <a:gd name="connsiteX3-727" fmla="*/ 208825 w 6471786"/>
              <a:gd name="connsiteY3-728" fmla="*/ 5201104 h 6069021"/>
              <a:gd name="connsiteX4-729" fmla="*/ 0 w 6471786"/>
              <a:gd name="connsiteY4-730" fmla="*/ 424452 h 60690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71786" h="6069021">
                <a:moveTo>
                  <a:pt x="0" y="424452"/>
                </a:moveTo>
                <a:lnTo>
                  <a:pt x="5908858" y="0"/>
                </a:lnTo>
                <a:cubicBezTo>
                  <a:pt x="5907573" y="5292"/>
                  <a:pt x="6477786" y="6078007"/>
                  <a:pt x="6471739" y="6069012"/>
                </a:cubicBezTo>
                <a:lnTo>
                  <a:pt x="208825" y="5201104"/>
                </a:lnTo>
                <a:cubicBezTo>
                  <a:pt x="156513" y="3606573"/>
                  <a:pt x="1330" y="437606"/>
                  <a:pt x="0" y="4244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27000">
              <a:prstClr val="black"/>
            </a:innerShdw>
          </a:effectLst>
          <a:scene3d>
            <a:camera prst="isometricRightUp">
              <a:rot lat="1788000" lon="18522000" rev="2136000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 Holder #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A95-05C1-4CD5-A1C1-BD3EB71AAB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08364" y="1143000"/>
            <a:ext cx="2438400" cy="2514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20655" y="1143000"/>
            <a:ext cx="2438400" cy="2514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32945" y="1143000"/>
            <a:ext cx="2438400" cy="2514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  <p:sp>
        <p:nvSpPr>
          <p:cNvPr id="8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8645236" y="1143000"/>
            <a:ext cx="2438400" cy="25146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</p:sp>
    </p:spTree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9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9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64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3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04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661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475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208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821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219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07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90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96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3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1487" y="1086445"/>
            <a:ext cx="3100419" cy="18037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29647" y="1086445"/>
            <a:ext cx="3100419" cy="18037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471487" y="3482577"/>
            <a:ext cx="3100419" cy="18037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929647" y="3482577"/>
            <a:ext cx="3100419" cy="18037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7" name="TextBox 26"/>
          <p:cNvSpPr txBox="1"/>
          <p:nvPr userDrawn="1"/>
        </p:nvSpPr>
        <p:spPr>
          <a:xfrm rot="10800000" flipV="1">
            <a:off x="11249307" y="6247508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1" i="0" smtClean="0">
                <a:solidFill>
                  <a:schemeClr val="bg1">
                    <a:lumMod val="85000"/>
                    <a:alpha val="25000"/>
                  </a:schemeClr>
                </a:solidFill>
                <a:latin typeface="Montserrat Light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1" i="0" dirty="0">
              <a:solidFill>
                <a:schemeClr val="bg1">
                  <a:lumMod val="85000"/>
                  <a:alpha val="25000"/>
                </a:schemeClr>
              </a:solidFill>
              <a:latin typeface="Montserrat Light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50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312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717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34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978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932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83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687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280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98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1590" y="0"/>
            <a:ext cx="6110410" cy="610096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54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68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898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64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111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28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710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95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113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43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205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688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719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229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837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277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70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51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87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56397" y="2138516"/>
            <a:ext cx="4493597" cy="344743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17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41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91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40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935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377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372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99443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42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77855" y="3743131"/>
            <a:ext cx="1991167" cy="1553134"/>
          </a:xfrm>
          <a:custGeom>
            <a:avLst/>
            <a:gdLst>
              <a:gd name="connsiteX0" fmla="*/ 77781 w 3180942"/>
              <a:gd name="connsiteY0" fmla="*/ 0 h 2485015"/>
              <a:gd name="connsiteX1" fmla="*/ 3103161 w 3180942"/>
              <a:gd name="connsiteY1" fmla="*/ 0 h 2485015"/>
              <a:gd name="connsiteX2" fmla="*/ 3180942 w 3180942"/>
              <a:gd name="connsiteY2" fmla="*/ 77781 h 2485015"/>
              <a:gd name="connsiteX3" fmla="*/ 3180942 w 3180942"/>
              <a:gd name="connsiteY3" fmla="*/ 2407234 h 2485015"/>
              <a:gd name="connsiteX4" fmla="*/ 3103161 w 3180942"/>
              <a:gd name="connsiteY4" fmla="*/ 2485015 h 2485015"/>
              <a:gd name="connsiteX5" fmla="*/ 77781 w 3180942"/>
              <a:gd name="connsiteY5" fmla="*/ 2485015 h 2485015"/>
              <a:gd name="connsiteX6" fmla="*/ 0 w 3180942"/>
              <a:gd name="connsiteY6" fmla="*/ 2407234 h 2485015"/>
              <a:gd name="connsiteX7" fmla="*/ 0 w 3180942"/>
              <a:gd name="connsiteY7" fmla="*/ 77781 h 2485015"/>
              <a:gd name="connsiteX8" fmla="*/ 77781 w 3180942"/>
              <a:gd name="connsiteY8" fmla="*/ 0 h 248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942" h="2485015">
                <a:moveTo>
                  <a:pt x="77781" y="0"/>
                </a:moveTo>
                <a:lnTo>
                  <a:pt x="3103161" y="0"/>
                </a:lnTo>
                <a:cubicBezTo>
                  <a:pt x="3146118" y="0"/>
                  <a:pt x="3180942" y="34824"/>
                  <a:pt x="3180942" y="77781"/>
                </a:cubicBezTo>
                <a:lnTo>
                  <a:pt x="3180942" y="2407234"/>
                </a:lnTo>
                <a:cubicBezTo>
                  <a:pt x="3180942" y="2450191"/>
                  <a:pt x="3146118" y="2485015"/>
                  <a:pt x="3103161" y="2485015"/>
                </a:cubicBezTo>
                <a:lnTo>
                  <a:pt x="77781" y="2485015"/>
                </a:lnTo>
                <a:cubicBezTo>
                  <a:pt x="34824" y="2485015"/>
                  <a:pt x="0" y="2450191"/>
                  <a:pt x="0" y="2407234"/>
                </a:cubicBezTo>
                <a:lnTo>
                  <a:pt x="0" y="77781"/>
                </a:lnTo>
                <a:cubicBezTo>
                  <a:pt x="0" y="34824"/>
                  <a:pt x="34824" y="0"/>
                  <a:pt x="77781" y="0"/>
                </a:cubicBezTo>
                <a:close/>
              </a:path>
            </a:pathLst>
          </a:custGeom>
          <a:solidFill>
            <a:schemeClr val="bg1">
              <a:lumMod val="95000"/>
              <a:alpha val="78000"/>
            </a:schemeClr>
          </a:solidFill>
          <a:effectLst>
            <a:outerShdw blurRad="1270000" dist="8763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68367" y="3743131"/>
            <a:ext cx="1991167" cy="1553134"/>
          </a:xfrm>
          <a:custGeom>
            <a:avLst/>
            <a:gdLst>
              <a:gd name="connsiteX0" fmla="*/ 77781 w 3180942"/>
              <a:gd name="connsiteY0" fmla="*/ 0 h 2485015"/>
              <a:gd name="connsiteX1" fmla="*/ 3103161 w 3180942"/>
              <a:gd name="connsiteY1" fmla="*/ 0 h 2485015"/>
              <a:gd name="connsiteX2" fmla="*/ 3180942 w 3180942"/>
              <a:gd name="connsiteY2" fmla="*/ 77781 h 2485015"/>
              <a:gd name="connsiteX3" fmla="*/ 3180942 w 3180942"/>
              <a:gd name="connsiteY3" fmla="*/ 2407234 h 2485015"/>
              <a:gd name="connsiteX4" fmla="*/ 3103161 w 3180942"/>
              <a:gd name="connsiteY4" fmla="*/ 2485015 h 2485015"/>
              <a:gd name="connsiteX5" fmla="*/ 77781 w 3180942"/>
              <a:gd name="connsiteY5" fmla="*/ 2485015 h 2485015"/>
              <a:gd name="connsiteX6" fmla="*/ 0 w 3180942"/>
              <a:gd name="connsiteY6" fmla="*/ 2407234 h 2485015"/>
              <a:gd name="connsiteX7" fmla="*/ 0 w 3180942"/>
              <a:gd name="connsiteY7" fmla="*/ 77781 h 2485015"/>
              <a:gd name="connsiteX8" fmla="*/ 77781 w 3180942"/>
              <a:gd name="connsiteY8" fmla="*/ 0 h 248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942" h="2485015">
                <a:moveTo>
                  <a:pt x="77781" y="0"/>
                </a:moveTo>
                <a:lnTo>
                  <a:pt x="3103161" y="0"/>
                </a:lnTo>
                <a:cubicBezTo>
                  <a:pt x="3146118" y="0"/>
                  <a:pt x="3180942" y="34824"/>
                  <a:pt x="3180942" y="77781"/>
                </a:cubicBezTo>
                <a:lnTo>
                  <a:pt x="3180942" y="2407234"/>
                </a:lnTo>
                <a:cubicBezTo>
                  <a:pt x="3180942" y="2450191"/>
                  <a:pt x="3146118" y="2485015"/>
                  <a:pt x="3103161" y="2485015"/>
                </a:cubicBezTo>
                <a:lnTo>
                  <a:pt x="77781" y="2485015"/>
                </a:lnTo>
                <a:cubicBezTo>
                  <a:pt x="34824" y="2485015"/>
                  <a:pt x="0" y="2450191"/>
                  <a:pt x="0" y="2407234"/>
                </a:cubicBezTo>
                <a:lnTo>
                  <a:pt x="0" y="77781"/>
                </a:lnTo>
                <a:cubicBezTo>
                  <a:pt x="0" y="34824"/>
                  <a:pt x="34824" y="0"/>
                  <a:pt x="77781" y="0"/>
                </a:cubicBezTo>
                <a:close/>
              </a:path>
            </a:pathLst>
          </a:custGeom>
          <a:solidFill>
            <a:schemeClr val="bg1">
              <a:lumMod val="95000"/>
              <a:alpha val="78000"/>
            </a:schemeClr>
          </a:solidFill>
          <a:effectLst>
            <a:outerShdw blurRad="1270000" dist="8763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287344" y="3743131"/>
            <a:ext cx="1991167" cy="1553134"/>
          </a:xfrm>
          <a:custGeom>
            <a:avLst/>
            <a:gdLst>
              <a:gd name="connsiteX0" fmla="*/ 77781 w 3180942"/>
              <a:gd name="connsiteY0" fmla="*/ 0 h 2485015"/>
              <a:gd name="connsiteX1" fmla="*/ 3103161 w 3180942"/>
              <a:gd name="connsiteY1" fmla="*/ 0 h 2485015"/>
              <a:gd name="connsiteX2" fmla="*/ 3180942 w 3180942"/>
              <a:gd name="connsiteY2" fmla="*/ 77781 h 2485015"/>
              <a:gd name="connsiteX3" fmla="*/ 3180942 w 3180942"/>
              <a:gd name="connsiteY3" fmla="*/ 2407234 h 2485015"/>
              <a:gd name="connsiteX4" fmla="*/ 3103161 w 3180942"/>
              <a:gd name="connsiteY4" fmla="*/ 2485015 h 2485015"/>
              <a:gd name="connsiteX5" fmla="*/ 77781 w 3180942"/>
              <a:gd name="connsiteY5" fmla="*/ 2485015 h 2485015"/>
              <a:gd name="connsiteX6" fmla="*/ 0 w 3180942"/>
              <a:gd name="connsiteY6" fmla="*/ 2407234 h 2485015"/>
              <a:gd name="connsiteX7" fmla="*/ 0 w 3180942"/>
              <a:gd name="connsiteY7" fmla="*/ 77781 h 2485015"/>
              <a:gd name="connsiteX8" fmla="*/ 77781 w 3180942"/>
              <a:gd name="connsiteY8" fmla="*/ 0 h 248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942" h="2485015">
                <a:moveTo>
                  <a:pt x="77781" y="0"/>
                </a:moveTo>
                <a:lnTo>
                  <a:pt x="3103161" y="0"/>
                </a:lnTo>
                <a:cubicBezTo>
                  <a:pt x="3146118" y="0"/>
                  <a:pt x="3180942" y="34824"/>
                  <a:pt x="3180942" y="77781"/>
                </a:cubicBezTo>
                <a:lnTo>
                  <a:pt x="3180942" y="2407234"/>
                </a:lnTo>
                <a:cubicBezTo>
                  <a:pt x="3180942" y="2450191"/>
                  <a:pt x="3146118" y="2485015"/>
                  <a:pt x="3103161" y="2485015"/>
                </a:cubicBezTo>
                <a:lnTo>
                  <a:pt x="77781" y="2485015"/>
                </a:lnTo>
                <a:cubicBezTo>
                  <a:pt x="34824" y="2485015"/>
                  <a:pt x="0" y="2450191"/>
                  <a:pt x="0" y="2407234"/>
                </a:cubicBezTo>
                <a:lnTo>
                  <a:pt x="0" y="77781"/>
                </a:lnTo>
                <a:cubicBezTo>
                  <a:pt x="0" y="34824"/>
                  <a:pt x="34824" y="0"/>
                  <a:pt x="77781" y="0"/>
                </a:cubicBezTo>
                <a:close/>
              </a:path>
            </a:pathLst>
          </a:custGeom>
          <a:solidFill>
            <a:schemeClr val="bg1">
              <a:lumMod val="95000"/>
              <a:alpha val="78000"/>
            </a:schemeClr>
          </a:solidFill>
          <a:effectLst>
            <a:outerShdw blurRad="1270000" dist="876300" dir="5400000" sx="77000" sy="77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TextBox 18"/>
          <p:cNvSpPr txBox="1"/>
          <p:nvPr userDrawn="1"/>
        </p:nvSpPr>
        <p:spPr>
          <a:xfrm rot="10800000" flipV="1">
            <a:off x="11249307" y="6247508"/>
            <a:ext cx="94885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750" b="1" i="0" smtClean="0">
                <a:solidFill>
                  <a:schemeClr val="bg1">
                    <a:lumMod val="85000"/>
                    <a:alpha val="25000"/>
                  </a:schemeClr>
                </a:solidFill>
                <a:latin typeface="Montserrat Light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5500" b="1" i="0" dirty="0">
              <a:solidFill>
                <a:schemeClr val="bg1">
                  <a:lumMod val="85000"/>
                  <a:alpha val="25000"/>
                </a:schemeClr>
              </a:solidFill>
              <a:latin typeface="Montserrat Light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38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74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2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298337" y="2565388"/>
            <a:ext cx="624680" cy="623713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85000"/>
              <a:alpha val="17000"/>
            </a:schemeClr>
          </a:solidFill>
          <a:effectLst>
            <a:outerShdw blurRad="1270000" dist="762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35790" y="923192"/>
            <a:ext cx="3120422" cy="501161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effectLst>
            <a:outerShdw blurRad="1270000" dist="13335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C15F-7299-4992-8359-B5B3204BA367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D201C-1B47-430E-945B-175B525C14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5" r:id="rId65"/>
    <p:sldLayoutId id="2147483716" r:id="rId66"/>
    <p:sldLayoutId id="2147483717" r:id="rId67"/>
    <p:sldLayoutId id="2147483718" r:id="rId68"/>
    <p:sldLayoutId id="2147483719" r:id="rId69"/>
    <p:sldLayoutId id="2147483662" r:id="rId70"/>
    <p:sldLayoutId id="2147483663" r:id="rId71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1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1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8.png"/><Relationship Id="rId5" Type="http://schemas.openxmlformats.org/officeDocument/2006/relationships/image" Target="../media/image82.jpe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74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hart" Target="../charts/chart1.xm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chart" Target="../charts/chart3.xml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758" y="0"/>
            <a:ext cx="12202758" cy="6874136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8305">
            <a:off x="6511434" y="5694626"/>
            <a:ext cx="1482628" cy="569844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89370" y="89517"/>
            <a:ext cx="2478515" cy="2614714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44652">
            <a:off x="383336" y="3481881"/>
            <a:ext cx="3235643" cy="3235643"/>
          </a:xfrm>
          <a:prstGeom prst="rect">
            <a:avLst/>
          </a:prstGeom>
        </p:spPr>
      </p:pic>
      <p:pic>
        <p:nvPicPr>
          <p:cNvPr id="6" name="图片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27294">
            <a:off x="1257468" y="473883"/>
            <a:ext cx="1354554" cy="1354554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801" flipH="1">
            <a:off x="10061281" y="3545475"/>
            <a:ext cx="1177251" cy="651503"/>
          </a:xfrm>
          <a:prstGeom prst="rect">
            <a:avLst/>
          </a:prstGeom>
        </p:spPr>
      </p:pic>
      <p:pic>
        <p:nvPicPr>
          <p:cNvPr id="9" name="图片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976" y="5179864"/>
            <a:ext cx="1312434" cy="1312434"/>
          </a:xfrm>
          <a:prstGeom prst="rect">
            <a:avLst/>
          </a:prstGeo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387" y="789790"/>
            <a:ext cx="429232" cy="429232"/>
          </a:xfrm>
          <a:prstGeom prst="rect">
            <a:avLst/>
          </a:prstGeom>
        </p:spPr>
      </p:pic>
      <p:pic>
        <p:nvPicPr>
          <p:cNvPr id="11" name="图片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08" y="395947"/>
            <a:ext cx="1063933" cy="596626"/>
          </a:xfrm>
          <a:prstGeom prst="rect">
            <a:avLst/>
          </a:prstGeom>
        </p:spPr>
      </p:pic>
      <p:pic>
        <p:nvPicPr>
          <p:cNvPr id="13" name="图片 1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9939" flipH="1">
            <a:off x="466432" y="802250"/>
            <a:ext cx="589829" cy="338060"/>
          </a:xfrm>
          <a:prstGeom prst="rect">
            <a:avLst/>
          </a:prstGeom>
        </p:spPr>
      </p:pic>
      <p:pic>
        <p:nvPicPr>
          <p:cNvPr id="16" name="图片 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83" flipH="1">
            <a:off x="4896903" y="5535285"/>
            <a:ext cx="1133462" cy="796398"/>
          </a:xfrm>
          <a:prstGeom prst="rect">
            <a:avLst/>
          </a:prstGeom>
        </p:spPr>
      </p:pic>
      <p:sp>
        <p:nvSpPr>
          <p:cNvPr id="17" name="文本框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940556" y="2118261"/>
            <a:ext cx="6713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MORIMOTO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436874" y="3299908"/>
            <a:ext cx="576091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altLang="zh-CN" sz="28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Template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571340" y="4745486"/>
            <a:ext cx="1315404" cy="397623"/>
            <a:chOff x="956309" y="4541090"/>
            <a:chExt cx="1315404" cy="397623"/>
          </a:xfrm>
        </p:grpSpPr>
        <p:grpSp>
          <p:nvGrpSpPr>
            <p:cNvPr id="20" name="组合 19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rgbClr val="A774A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83730" y="4572000"/>
              <a:ext cx="835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START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cs typeface="+mn-ea"/>
                <a:sym typeface="+mn-lt"/>
              </a:endParaRPr>
            </a:p>
          </p:txBody>
        </p:sp>
      </p:grpSp>
      <p:pic>
        <p:nvPicPr>
          <p:cNvPr id="14" name="图片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9348" flipH="1">
            <a:off x="1072805" y="1681836"/>
            <a:ext cx="2094598" cy="1106217"/>
          </a:xfrm>
          <a:prstGeom prst="rect">
            <a:avLst/>
          </a:prstGeom>
        </p:spPr>
      </p:pic>
      <p:pic>
        <p:nvPicPr>
          <p:cNvPr id="7" name="图片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8335" flipH="1">
            <a:off x="8130722" y="4085922"/>
            <a:ext cx="4948069" cy="2521507"/>
          </a:xfrm>
          <a:prstGeom prst="rect">
            <a:avLst/>
          </a:prstGeom>
        </p:spPr>
      </p:pic>
      <p:pic>
        <p:nvPicPr>
          <p:cNvPr id="25" name="图片 2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8305">
            <a:off x="5124686" y="428849"/>
            <a:ext cx="1482628" cy="569844"/>
          </a:xfrm>
          <a:prstGeom prst="rect">
            <a:avLst/>
          </a:prstGeom>
        </p:spPr>
      </p:pic>
      <p:sp>
        <p:nvSpPr>
          <p:cNvPr id="15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"/>
    </mc:Choice>
    <mc:Fallback>
      <p:transition spd="slow" advTm="9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423761" y="269952"/>
            <a:ext cx="6768239" cy="6318096"/>
          </a:xfrm>
          <a:prstGeom prst="wedgeRoundRectCallout">
            <a:avLst>
              <a:gd name="adj1" fmla="val -60501"/>
              <a:gd name="adj2" fmla="val 20825"/>
              <a:gd name="adj3" fmla="val 16667"/>
            </a:avLst>
          </a:prstGeom>
          <a:gradFill flip="none" rotWithShape="1">
            <a:gsLst>
              <a:gs pos="100000">
                <a:srgbClr val="45C1FE">
                  <a:alpha val="16000"/>
                </a:srgbClr>
              </a:gs>
              <a:gs pos="0">
                <a:srgbClr val="E943F7">
                  <a:alpha val="1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标注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665424" y="495543"/>
            <a:ext cx="6284912" cy="5866914"/>
          </a:xfrm>
          <a:prstGeom prst="wedgeRoundRectCallout">
            <a:avLst>
              <a:gd name="adj1" fmla="val -60501"/>
              <a:gd name="adj2" fmla="val 20825"/>
              <a:gd name="adj3" fmla="val 16667"/>
            </a:avLst>
          </a:prstGeom>
          <a:gradFill flip="none" rotWithShape="1">
            <a:gsLst>
              <a:gs pos="100000">
                <a:srgbClr val="45C1FE">
                  <a:alpha val="33000"/>
                </a:srgbClr>
              </a:gs>
              <a:gs pos="0">
                <a:srgbClr val="E943F7">
                  <a:alpha val="4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标注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58149" y="862149"/>
            <a:ext cx="5499462" cy="5133703"/>
          </a:xfrm>
          <a:prstGeom prst="wedgeRoundRectCallout">
            <a:avLst>
              <a:gd name="adj1" fmla="val -60501"/>
              <a:gd name="adj2" fmla="val 20825"/>
              <a:gd name="adj3" fmla="val 16667"/>
            </a:avLst>
          </a:prstGeom>
          <a:gradFill flip="none" rotWithShape="1">
            <a:gsLst>
              <a:gs pos="100000">
                <a:srgbClr val="45C1FE"/>
              </a:gs>
              <a:gs pos="0">
                <a:srgbClr val="E943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83925" y="3801291"/>
            <a:ext cx="1375057" cy="2625636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918959" y="3814354"/>
            <a:ext cx="1375057" cy="2621282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553993" y="3840480"/>
            <a:ext cx="1375057" cy="2603865"/>
          </a:xfrm>
          <a:prstGeom prst="roundRect">
            <a:avLst>
              <a:gd name="adj" fmla="val 7576"/>
            </a:avLst>
          </a:prstGeom>
          <a:gradFill flip="none" rotWithShape="1">
            <a:gsLst>
              <a:gs pos="100000">
                <a:srgbClr val="45C1FE"/>
              </a:gs>
              <a:gs pos="9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2159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92416" y="1956662"/>
            <a:ext cx="4353903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1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2" name="TextBox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53228" y="1024722"/>
            <a:ext cx="471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Business Work</a:t>
            </a:r>
          </a:p>
        </p:txBody>
      </p:sp>
      <p:grpSp>
        <p:nvGrpSpPr>
          <p:cNvPr id="13" name="Group 14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2312480" y="4112681"/>
            <a:ext cx="596118" cy="372573"/>
            <a:chOff x="3149600" y="3663950"/>
            <a:chExt cx="406400" cy="254000"/>
          </a:xfrm>
          <a:solidFill>
            <a:schemeClr val="bg2"/>
          </a:solidFill>
        </p:grpSpPr>
        <p:sp>
          <p:nvSpPr>
            <p:cNvPr id="14" name="Freeform 32"/>
            <p:cNvSpPr>
              <a:spLocks noEditPoints="1"/>
            </p:cNvSpPr>
            <p:nvPr/>
          </p:nvSpPr>
          <p:spPr bwMode="auto">
            <a:xfrm>
              <a:off x="3149600" y="3663950"/>
              <a:ext cx="406400" cy="254000"/>
            </a:xfrm>
            <a:custGeom>
              <a:avLst/>
              <a:gdLst/>
              <a:ahLst/>
              <a:cxnLst>
                <a:cxn ang="0">
                  <a:pos x="256" y="78"/>
                </a:cxn>
                <a:cxn ang="0">
                  <a:pos x="256" y="78"/>
                </a:cxn>
                <a:cxn ang="0">
                  <a:pos x="254" y="76"/>
                </a:cxn>
                <a:cxn ang="0">
                  <a:pos x="254" y="76"/>
                </a:cxn>
                <a:cxn ang="0">
                  <a:pos x="232" y="46"/>
                </a:cxn>
                <a:cxn ang="0">
                  <a:pos x="202" y="22"/>
                </a:cxn>
                <a:cxn ang="0">
                  <a:pos x="166" y="6"/>
                </a:cxn>
                <a:cxn ang="0">
                  <a:pos x="128" y="0"/>
                </a:cxn>
                <a:cxn ang="0">
                  <a:pos x="108" y="2"/>
                </a:cxn>
                <a:cxn ang="0">
                  <a:pos x="70" y="12"/>
                </a:cxn>
                <a:cxn ang="0">
                  <a:pos x="38" y="32"/>
                </a:cxn>
                <a:cxn ang="0">
                  <a:pos x="10" y="60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22" y="114"/>
                </a:cxn>
                <a:cxn ang="0">
                  <a:pos x="54" y="138"/>
                </a:cxn>
                <a:cxn ang="0">
                  <a:pos x="88" y="154"/>
                </a:cxn>
                <a:cxn ang="0">
                  <a:pos x="128" y="160"/>
                </a:cxn>
                <a:cxn ang="0">
                  <a:pos x="148" y="158"/>
                </a:cxn>
                <a:cxn ang="0">
                  <a:pos x="186" y="148"/>
                </a:cxn>
                <a:cxn ang="0">
                  <a:pos x="218" y="128"/>
                </a:cxn>
                <a:cxn ang="0">
                  <a:pos x="244" y="100"/>
                </a:cxn>
                <a:cxn ang="0">
                  <a:pos x="254" y="84"/>
                </a:cxn>
                <a:cxn ang="0">
                  <a:pos x="254" y="84"/>
                </a:cxn>
                <a:cxn ang="0">
                  <a:pos x="256" y="82"/>
                </a:cxn>
                <a:cxn ang="0">
                  <a:pos x="256" y="82"/>
                </a:cxn>
                <a:cxn ang="0">
                  <a:pos x="256" y="80"/>
                </a:cxn>
                <a:cxn ang="0">
                  <a:pos x="128" y="144"/>
                </a:cxn>
                <a:cxn ang="0">
                  <a:pos x="112" y="142"/>
                </a:cxn>
                <a:cxn ang="0">
                  <a:pos x="78" y="134"/>
                </a:cxn>
                <a:cxn ang="0">
                  <a:pos x="50" y="118"/>
                </a:cxn>
                <a:cxn ang="0">
                  <a:pos x="26" y="94"/>
                </a:cxn>
                <a:cxn ang="0">
                  <a:pos x="18" y="80"/>
                </a:cxn>
                <a:cxn ang="0">
                  <a:pos x="38" y="54"/>
                </a:cxn>
                <a:cxn ang="0">
                  <a:pos x="64" y="34"/>
                </a:cxn>
                <a:cxn ang="0">
                  <a:pos x="94" y="20"/>
                </a:cxn>
                <a:cxn ang="0">
                  <a:pos x="128" y="16"/>
                </a:cxn>
                <a:cxn ang="0">
                  <a:pos x="144" y="18"/>
                </a:cxn>
                <a:cxn ang="0">
                  <a:pos x="176" y="26"/>
                </a:cxn>
                <a:cxn ang="0">
                  <a:pos x="206" y="42"/>
                </a:cxn>
                <a:cxn ang="0">
                  <a:pos x="230" y="66"/>
                </a:cxn>
                <a:cxn ang="0">
                  <a:pos x="238" y="80"/>
                </a:cxn>
                <a:cxn ang="0">
                  <a:pos x="218" y="106"/>
                </a:cxn>
                <a:cxn ang="0">
                  <a:pos x="192" y="126"/>
                </a:cxn>
                <a:cxn ang="0">
                  <a:pos x="160" y="140"/>
                </a:cxn>
                <a:cxn ang="0">
                  <a:pos x="128" y="144"/>
                </a:cxn>
              </a:cxnLst>
              <a:rect l="0" t="0" r="r" b="b"/>
              <a:pathLst>
                <a:path w="256" h="160">
                  <a:moveTo>
                    <a:pt x="256" y="78"/>
                  </a:moveTo>
                  <a:lnTo>
                    <a:pt x="256" y="78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44" y="60"/>
                  </a:lnTo>
                  <a:lnTo>
                    <a:pt x="232" y="46"/>
                  </a:lnTo>
                  <a:lnTo>
                    <a:pt x="218" y="32"/>
                  </a:lnTo>
                  <a:lnTo>
                    <a:pt x="202" y="22"/>
                  </a:lnTo>
                  <a:lnTo>
                    <a:pt x="186" y="12"/>
                  </a:lnTo>
                  <a:lnTo>
                    <a:pt x="166" y="6"/>
                  </a:lnTo>
                  <a:lnTo>
                    <a:pt x="148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8" y="2"/>
                  </a:lnTo>
                  <a:lnTo>
                    <a:pt x="88" y="6"/>
                  </a:lnTo>
                  <a:lnTo>
                    <a:pt x="70" y="12"/>
                  </a:lnTo>
                  <a:lnTo>
                    <a:pt x="54" y="22"/>
                  </a:lnTo>
                  <a:lnTo>
                    <a:pt x="38" y="32"/>
                  </a:lnTo>
                  <a:lnTo>
                    <a:pt x="22" y="46"/>
                  </a:lnTo>
                  <a:lnTo>
                    <a:pt x="10" y="6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0" y="100"/>
                  </a:lnTo>
                  <a:lnTo>
                    <a:pt x="22" y="114"/>
                  </a:lnTo>
                  <a:lnTo>
                    <a:pt x="38" y="128"/>
                  </a:lnTo>
                  <a:lnTo>
                    <a:pt x="54" y="138"/>
                  </a:lnTo>
                  <a:lnTo>
                    <a:pt x="70" y="148"/>
                  </a:lnTo>
                  <a:lnTo>
                    <a:pt x="88" y="154"/>
                  </a:lnTo>
                  <a:lnTo>
                    <a:pt x="108" y="158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48" y="158"/>
                  </a:lnTo>
                  <a:lnTo>
                    <a:pt x="166" y="154"/>
                  </a:lnTo>
                  <a:lnTo>
                    <a:pt x="186" y="148"/>
                  </a:lnTo>
                  <a:lnTo>
                    <a:pt x="202" y="138"/>
                  </a:lnTo>
                  <a:lnTo>
                    <a:pt x="218" y="128"/>
                  </a:lnTo>
                  <a:lnTo>
                    <a:pt x="232" y="114"/>
                  </a:lnTo>
                  <a:lnTo>
                    <a:pt x="244" y="100"/>
                  </a:lnTo>
                  <a:lnTo>
                    <a:pt x="254" y="84"/>
                  </a:lnTo>
                  <a:lnTo>
                    <a:pt x="254" y="84"/>
                  </a:lnTo>
                  <a:lnTo>
                    <a:pt x="254" y="84"/>
                  </a:lnTo>
                  <a:lnTo>
                    <a:pt x="254" y="84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6" y="78"/>
                  </a:lnTo>
                  <a:close/>
                  <a:moveTo>
                    <a:pt x="128" y="144"/>
                  </a:moveTo>
                  <a:lnTo>
                    <a:pt x="128" y="144"/>
                  </a:lnTo>
                  <a:lnTo>
                    <a:pt x="112" y="142"/>
                  </a:lnTo>
                  <a:lnTo>
                    <a:pt x="94" y="140"/>
                  </a:lnTo>
                  <a:lnTo>
                    <a:pt x="78" y="134"/>
                  </a:lnTo>
                  <a:lnTo>
                    <a:pt x="64" y="126"/>
                  </a:lnTo>
                  <a:lnTo>
                    <a:pt x="50" y="118"/>
                  </a:lnTo>
                  <a:lnTo>
                    <a:pt x="38" y="106"/>
                  </a:lnTo>
                  <a:lnTo>
                    <a:pt x="26" y="94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8" y="54"/>
                  </a:lnTo>
                  <a:lnTo>
                    <a:pt x="50" y="42"/>
                  </a:lnTo>
                  <a:lnTo>
                    <a:pt x="64" y="34"/>
                  </a:lnTo>
                  <a:lnTo>
                    <a:pt x="78" y="26"/>
                  </a:lnTo>
                  <a:lnTo>
                    <a:pt x="94" y="20"/>
                  </a:lnTo>
                  <a:lnTo>
                    <a:pt x="112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44" y="18"/>
                  </a:lnTo>
                  <a:lnTo>
                    <a:pt x="160" y="20"/>
                  </a:lnTo>
                  <a:lnTo>
                    <a:pt x="176" y="26"/>
                  </a:lnTo>
                  <a:lnTo>
                    <a:pt x="192" y="34"/>
                  </a:lnTo>
                  <a:lnTo>
                    <a:pt x="206" y="42"/>
                  </a:lnTo>
                  <a:lnTo>
                    <a:pt x="218" y="54"/>
                  </a:lnTo>
                  <a:lnTo>
                    <a:pt x="230" y="66"/>
                  </a:lnTo>
                  <a:lnTo>
                    <a:pt x="238" y="80"/>
                  </a:lnTo>
                  <a:lnTo>
                    <a:pt x="238" y="80"/>
                  </a:lnTo>
                  <a:lnTo>
                    <a:pt x="230" y="94"/>
                  </a:lnTo>
                  <a:lnTo>
                    <a:pt x="218" y="106"/>
                  </a:lnTo>
                  <a:lnTo>
                    <a:pt x="206" y="118"/>
                  </a:lnTo>
                  <a:lnTo>
                    <a:pt x="192" y="126"/>
                  </a:lnTo>
                  <a:lnTo>
                    <a:pt x="176" y="134"/>
                  </a:lnTo>
                  <a:lnTo>
                    <a:pt x="160" y="140"/>
                  </a:lnTo>
                  <a:lnTo>
                    <a:pt x="144" y="142"/>
                  </a:lnTo>
                  <a:lnTo>
                    <a:pt x="128" y="14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5C1FE"/>
                </a:gs>
                <a:gs pos="9000">
                  <a:schemeClr val="accent1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ar-SA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3302000" y="3740150"/>
              <a:ext cx="57150" cy="5715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4" y="14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4" y="6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34" y="2"/>
                </a:cxn>
                <a:cxn ang="0">
                  <a:pos x="32" y="0"/>
                </a:cxn>
              </a:cxnLst>
              <a:rect l="0" t="0" r="r" b="b"/>
              <a:pathLst>
                <a:path w="36" h="36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5C1FE"/>
                </a:gs>
                <a:gs pos="9000">
                  <a:schemeClr val="accent1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ar-SA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7"/>
            <p:cNvSpPr>
              <a:spLocks noEditPoints="1"/>
            </p:cNvSpPr>
            <p:nvPr/>
          </p:nvSpPr>
          <p:spPr bwMode="auto">
            <a:xfrm>
              <a:off x="3263900" y="37020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0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6" y="10"/>
                </a:cxn>
                <a:cxn ang="0">
                  <a:pos x="66" y="2"/>
                </a:cxn>
                <a:cxn ang="0">
                  <a:pos x="56" y="104"/>
                </a:cxn>
                <a:cxn ang="0">
                  <a:pos x="46" y="102"/>
                </a:cxn>
                <a:cxn ang="0">
                  <a:pos x="28" y="96"/>
                </a:cxn>
                <a:cxn ang="0">
                  <a:pos x="16" y="82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2" y="38"/>
                </a:cxn>
                <a:cxn ang="0">
                  <a:pos x="22" y="22"/>
                </a:cxn>
                <a:cxn ang="0">
                  <a:pos x="36" y="12"/>
                </a:cxn>
                <a:cxn ang="0">
                  <a:pos x="56" y="8"/>
                </a:cxn>
                <a:cxn ang="0">
                  <a:pos x="66" y="8"/>
                </a:cxn>
                <a:cxn ang="0">
                  <a:pos x="82" y="16"/>
                </a:cxn>
                <a:cxn ang="0">
                  <a:pos x="96" y="30"/>
                </a:cxn>
                <a:cxn ang="0">
                  <a:pos x="102" y="46"/>
                </a:cxn>
                <a:cxn ang="0">
                  <a:pos x="104" y="56"/>
                </a:cxn>
                <a:cxn ang="0">
                  <a:pos x="100" y="74"/>
                </a:cxn>
                <a:cxn ang="0">
                  <a:pos x="90" y="90"/>
                </a:cxn>
                <a:cxn ang="0">
                  <a:pos x="74" y="100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6" y="110"/>
                  </a:lnTo>
                  <a:lnTo>
                    <a:pt x="78" y="108"/>
                  </a:lnTo>
                  <a:lnTo>
                    <a:pt x="86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6" y="10"/>
                  </a:lnTo>
                  <a:lnTo>
                    <a:pt x="78" y="4"/>
                  </a:lnTo>
                  <a:lnTo>
                    <a:pt x="66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2"/>
                  </a:lnTo>
                  <a:lnTo>
                    <a:pt x="36" y="100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2"/>
                  </a:lnTo>
                  <a:lnTo>
                    <a:pt x="12" y="74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82" y="16"/>
                  </a:lnTo>
                  <a:lnTo>
                    <a:pt x="90" y="22"/>
                  </a:lnTo>
                  <a:lnTo>
                    <a:pt x="96" y="30"/>
                  </a:lnTo>
                  <a:lnTo>
                    <a:pt x="100" y="38"/>
                  </a:lnTo>
                  <a:lnTo>
                    <a:pt x="102" y="46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2" y="66"/>
                  </a:lnTo>
                  <a:lnTo>
                    <a:pt x="100" y="74"/>
                  </a:lnTo>
                  <a:lnTo>
                    <a:pt x="96" y="82"/>
                  </a:lnTo>
                  <a:lnTo>
                    <a:pt x="90" y="90"/>
                  </a:lnTo>
                  <a:lnTo>
                    <a:pt x="82" y="96"/>
                  </a:lnTo>
                  <a:lnTo>
                    <a:pt x="74" y="100"/>
                  </a:lnTo>
                  <a:lnTo>
                    <a:pt x="66" y="102"/>
                  </a:lnTo>
                  <a:lnTo>
                    <a:pt x="56" y="10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45C1FE"/>
                </a:gs>
                <a:gs pos="9000">
                  <a:schemeClr val="accent1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ar-SA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5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4000559" y="4078603"/>
            <a:ext cx="596118" cy="596118"/>
          </a:xfrm>
          <a:custGeom>
            <a:avLst/>
            <a:gdLst/>
            <a:ahLst/>
            <a:cxnLst>
              <a:cxn ang="0">
                <a:pos x="224" y="12"/>
              </a:cxn>
              <a:cxn ang="0">
                <a:pos x="188" y="0"/>
              </a:cxn>
              <a:cxn ang="0">
                <a:pos x="168" y="4"/>
              </a:cxn>
              <a:cxn ang="0">
                <a:pos x="112" y="54"/>
              </a:cxn>
              <a:cxn ang="0">
                <a:pos x="110" y="54"/>
              </a:cxn>
              <a:cxn ang="0">
                <a:pos x="28" y="138"/>
              </a:cxn>
              <a:cxn ang="0">
                <a:pos x="20" y="152"/>
              </a:cxn>
              <a:cxn ang="0">
                <a:pos x="0" y="228"/>
              </a:cxn>
              <a:cxn ang="0">
                <a:pos x="8" y="248"/>
              </a:cxn>
              <a:cxn ang="0">
                <a:pos x="28" y="256"/>
              </a:cxn>
              <a:cxn ang="0">
                <a:pos x="106" y="236"/>
              </a:cxn>
              <a:cxn ang="0">
                <a:pos x="240" y="106"/>
              </a:cxn>
              <a:cxn ang="0">
                <a:pos x="252" y="86"/>
              </a:cxn>
              <a:cxn ang="0">
                <a:pos x="254" y="52"/>
              </a:cxn>
              <a:cxn ang="0">
                <a:pos x="236" y="20"/>
              </a:cxn>
              <a:cxn ang="0">
                <a:pos x="126" y="180"/>
              </a:cxn>
              <a:cxn ang="0">
                <a:pos x="198" y="94"/>
              </a:cxn>
              <a:cxn ang="0">
                <a:pos x="196" y="126"/>
              </a:cxn>
              <a:cxn ang="0">
                <a:pos x="190" y="134"/>
              </a:cxn>
              <a:cxn ang="0">
                <a:pos x="128" y="196"/>
              </a:cxn>
              <a:cxn ang="0">
                <a:pos x="118" y="162"/>
              </a:cxn>
              <a:cxn ang="0">
                <a:pos x="100" y="142"/>
              </a:cxn>
              <a:cxn ang="0">
                <a:pos x="168" y="60"/>
              </a:cxn>
              <a:cxn ang="0">
                <a:pos x="184" y="72"/>
              </a:cxn>
              <a:cxn ang="0">
                <a:pos x="118" y="162"/>
              </a:cxn>
              <a:cxn ang="0">
                <a:pos x="72" y="130"/>
              </a:cxn>
              <a:cxn ang="0">
                <a:pos x="122" y="66"/>
              </a:cxn>
              <a:cxn ang="0">
                <a:pos x="150" y="56"/>
              </a:cxn>
              <a:cxn ang="0">
                <a:pos x="34" y="238"/>
              </a:cxn>
              <a:cxn ang="0">
                <a:pos x="28" y="240"/>
              </a:cxn>
              <a:cxn ang="0">
                <a:pos x="16" y="232"/>
              </a:cxn>
              <a:cxn ang="0">
                <a:pos x="16" y="224"/>
              </a:cxn>
              <a:cxn ang="0">
                <a:pos x="32" y="194"/>
              </a:cxn>
              <a:cxn ang="0">
                <a:pos x="52" y="204"/>
              </a:cxn>
              <a:cxn ang="0">
                <a:pos x="60" y="218"/>
              </a:cxn>
              <a:cxn ang="0">
                <a:pos x="34" y="238"/>
              </a:cxn>
              <a:cxn ang="0">
                <a:pos x="70" y="222"/>
              </a:cxn>
              <a:cxn ang="0">
                <a:pos x="58" y="198"/>
              </a:cxn>
              <a:cxn ang="0">
                <a:pos x="44" y="188"/>
              </a:cxn>
              <a:cxn ang="0">
                <a:pos x="36" y="156"/>
              </a:cxn>
              <a:cxn ang="0">
                <a:pos x="38" y="150"/>
              </a:cxn>
              <a:cxn ang="0">
                <a:pos x="60" y="144"/>
              </a:cxn>
              <a:cxn ang="0">
                <a:pos x="82" y="150"/>
              </a:cxn>
              <a:cxn ang="0">
                <a:pos x="96" y="160"/>
              </a:cxn>
              <a:cxn ang="0">
                <a:pos x="110" y="182"/>
              </a:cxn>
              <a:cxn ang="0">
                <a:pos x="110" y="206"/>
              </a:cxn>
              <a:cxn ang="0">
                <a:pos x="104" y="220"/>
              </a:cxn>
              <a:cxn ang="0">
                <a:pos x="230" y="94"/>
              </a:cxn>
              <a:cxn ang="0">
                <a:pos x="216" y="102"/>
              </a:cxn>
              <a:cxn ang="0">
                <a:pos x="210" y="80"/>
              </a:cxn>
              <a:cxn ang="0">
                <a:pos x="196" y="60"/>
              </a:cxn>
              <a:cxn ang="0">
                <a:pos x="162" y="42"/>
              </a:cxn>
              <a:cxn ang="0">
                <a:pos x="162" y="26"/>
              </a:cxn>
              <a:cxn ang="0">
                <a:pos x="180" y="16"/>
              </a:cxn>
              <a:cxn ang="0">
                <a:pos x="198" y="18"/>
              </a:cxn>
              <a:cxn ang="0">
                <a:pos x="224" y="32"/>
              </a:cxn>
              <a:cxn ang="0">
                <a:pos x="236" y="48"/>
              </a:cxn>
              <a:cxn ang="0">
                <a:pos x="240" y="66"/>
              </a:cxn>
              <a:cxn ang="0">
                <a:pos x="234" y="88"/>
              </a:cxn>
            </a:cxnLst>
            <a:rect l="0" t="0" r="r" b="b"/>
            <a:pathLst>
              <a:path w="256" h="256">
                <a:moveTo>
                  <a:pt x="236" y="20"/>
                </a:moveTo>
                <a:lnTo>
                  <a:pt x="236" y="20"/>
                </a:lnTo>
                <a:lnTo>
                  <a:pt x="224" y="12"/>
                </a:lnTo>
                <a:lnTo>
                  <a:pt x="212" y="6"/>
                </a:lnTo>
                <a:lnTo>
                  <a:pt x="200" y="2"/>
                </a:lnTo>
                <a:lnTo>
                  <a:pt x="188" y="0"/>
                </a:lnTo>
                <a:lnTo>
                  <a:pt x="188" y="0"/>
                </a:lnTo>
                <a:lnTo>
                  <a:pt x="178" y="0"/>
                </a:lnTo>
                <a:lnTo>
                  <a:pt x="168" y="4"/>
                </a:lnTo>
                <a:lnTo>
                  <a:pt x="158" y="8"/>
                </a:lnTo>
                <a:lnTo>
                  <a:pt x="150" y="16"/>
                </a:lnTo>
                <a:lnTo>
                  <a:pt x="112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28" y="138"/>
                </a:lnTo>
                <a:lnTo>
                  <a:pt x="28" y="138"/>
                </a:lnTo>
                <a:lnTo>
                  <a:pt x="24" y="144"/>
                </a:lnTo>
                <a:lnTo>
                  <a:pt x="20" y="152"/>
                </a:lnTo>
                <a:lnTo>
                  <a:pt x="2" y="220"/>
                </a:lnTo>
                <a:lnTo>
                  <a:pt x="2" y="220"/>
                </a:lnTo>
                <a:lnTo>
                  <a:pt x="0" y="228"/>
                </a:lnTo>
                <a:lnTo>
                  <a:pt x="0" y="228"/>
                </a:lnTo>
                <a:lnTo>
                  <a:pt x="2" y="238"/>
                </a:lnTo>
                <a:lnTo>
                  <a:pt x="8" y="248"/>
                </a:lnTo>
                <a:lnTo>
                  <a:pt x="18" y="254"/>
                </a:lnTo>
                <a:lnTo>
                  <a:pt x="28" y="256"/>
                </a:lnTo>
                <a:lnTo>
                  <a:pt x="28" y="256"/>
                </a:lnTo>
                <a:lnTo>
                  <a:pt x="38" y="254"/>
                </a:lnTo>
                <a:lnTo>
                  <a:pt x="106" y="236"/>
                </a:lnTo>
                <a:lnTo>
                  <a:pt x="106" y="236"/>
                </a:lnTo>
                <a:lnTo>
                  <a:pt x="112" y="234"/>
                </a:lnTo>
                <a:lnTo>
                  <a:pt x="118" y="228"/>
                </a:lnTo>
                <a:lnTo>
                  <a:pt x="240" y="106"/>
                </a:lnTo>
                <a:lnTo>
                  <a:pt x="240" y="106"/>
                </a:lnTo>
                <a:lnTo>
                  <a:pt x="248" y="96"/>
                </a:lnTo>
                <a:lnTo>
                  <a:pt x="252" y="86"/>
                </a:lnTo>
                <a:lnTo>
                  <a:pt x="256" y="76"/>
                </a:lnTo>
                <a:lnTo>
                  <a:pt x="256" y="64"/>
                </a:lnTo>
                <a:lnTo>
                  <a:pt x="254" y="52"/>
                </a:lnTo>
                <a:lnTo>
                  <a:pt x="250" y="42"/>
                </a:lnTo>
                <a:lnTo>
                  <a:pt x="244" y="30"/>
                </a:lnTo>
                <a:lnTo>
                  <a:pt x="236" y="20"/>
                </a:lnTo>
                <a:close/>
                <a:moveTo>
                  <a:pt x="128" y="190"/>
                </a:moveTo>
                <a:lnTo>
                  <a:pt x="128" y="190"/>
                </a:lnTo>
                <a:lnTo>
                  <a:pt x="126" y="180"/>
                </a:lnTo>
                <a:lnTo>
                  <a:pt x="122" y="170"/>
                </a:lnTo>
                <a:lnTo>
                  <a:pt x="198" y="94"/>
                </a:lnTo>
                <a:lnTo>
                  <a:pt x="198" y="94"/>
                </a:lnTo>
                <a:lnTo>
                  <a:pt x="200" y="104"/>
                </a:lnTo>
                <a:lnTo>
                  <a:pt x="200" y="116"/>
                </a:lnTo>
                <a:lnTo>
                  <a:pt x="196" y="126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28" y="196"/>
                </a:lnTo>
                <a:lnTo>
                  <a:pt x="128" y="196"/>
                </a:lnTo>
                <a:lnTo>
                  <a:pt x="128" y="190"/>
                </a:lnTo>
                <a:close/>
                <a:moveTo>
                  <a:pt x="118" y="162"/>
                </a:moveTo>
                <a:lnTo>
                  <a:pt x="118" y="162"/>
                </a:lnTo>
                <a:lnTo>
                  <a:pt x="108" y="148"/>
                </a:lnTo>
                <a:lnTo>
                  <a:pt x="108" y="148"/>
                </a:lnTo>
                <a:lnTo>
                  <a:pt x="100" y="142"/>
                </a:lnTo>
                <a:lnTo>
                  <a:pt x="92" y="136"/>
                </a:lnTo>
                <a:lnTo>
                  <a:pt x="168" y="60"/>
                </a:lnTo>
                <a:lnTo>
                  <a:pt x="168" y="60"/>
                </a:lnTo>
                <a:lnTo>
                  <a:pt x="176" y="64"/>
                </a:lnTo>
                <a:lnTo>
                  <a:pt x="184" y="72"/>
                </a:lnTo>
                <a:lnTo>
                  <a:pt x="184" y="72"/>
                </a:lnTo>
                <a:lnTo>
                  <a:pt x="190" y="78"/>
                </a:lnTo>
                <a:lnTo>
                  <a:pt x="194" y="86"/>
                </a:lnTo>
                <a:lnTo>
                  <a:pt x="118" y="162"/>
                </a:lnTo>
                <a:close/>
                <a:moveTo>
                  <a:pt x="84" y="132"/>
                </a:moveTo>
                <a:lnTo>
                  <a:pt x="84" y="132"/>
                </a:lnTo>
                <a:lnTo>
                  <a:pt x="72" y="130"/>
                </a:lnTo>
                <a:lnTo>
                  <a:pt x="60" y="128"/>
                </a:lnTo>
                <a:lnTo>
                  <a:pt x="122" y="66"/>
                </a:lnTo>
                <a:lnTo>
                  <a:pt x="122" y="66"/>
                </a:lnTo>
                <a:lnTo>
                  <a:pt x="130" y="60"/>
                </a:lnTo>
                <a:lnTo>
                  <a:pt x="140" y="56"/>
                </a:lnTo>
                <a:lnTo>
                  <a:pt x="150" y="56"/>
                </a:lnTo>
                <a:lnTo>
                  <a:pt x="160" y="58"/>
                </a:lnTo>
                <a:lnTo>
                  <a:pt x="84" y="132"/>
                </a:lnTo>
                <a:close/>
                <a:moveTo>
                  <a:pt x="34" y="238"/>
                </a:moveTo>
                <a:lnTo>
                  <a:pt x="34" y="238"/>
                </a:lnTo>
                <a:lnTo>
                  <a:pt x="28" y="240"/>
                </a:lnTo>
                <a:lnTo>
                  <a:pt x="28" y="240"/>
                </a:lnTo>
                <a:lnTo>
                  <a:pt x="24" y="240"/>
                </a:lnTo>
                <a:lnTo>
                  <a:pt x="20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8"/>
                </a:lnTo>
                <a:lnTo>
                  <a:pt x="16" y="224"/>
                </a:lnTo>
                <a:lnTo>
                  <a:pt x="26" y="192"/>
                </a:lnTo>
                <a:lnTo>
                  <a:pt x="26" y="192"/>
                </a:lnTo>
                <a:lnTo>
                  <a:pt x="32" y="194"/>
                </a:lnTo>
                <a:lnTo>
                  <a:pt x="40" y="196"/>
                </a:lnTo>
                <a:lnTo>
                  <a:pt x="46" y="200"/>
                </a:lnTo>
                <a:lnTo>
                  <a:pt x="52" y="204"/>
                </a:lnTo>
                <a:lnTo>
                  <a:pt x="52" y="204"/>
                </a:lnTo>
                <a:lnTo>
                  <a:pt x="58" y="210"/>
                </a:lnTo>
                <a:lnTo>
                  <a:pt x="60" y="218"/>
                </a:lnTo>
                <a:lnTo>
                  <a:pt x="62" y="224"/>
                </a:lnTo>
                <a:lnTo>
                  <a:pt x="64" y="232"/>
                </a:lnTo>
                <a:lnTo>
                  <a:pt x="34" y="238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0" y="222"/>
                </a:lnTo>
                <a:lnTo>
                  <a:pt x="68" y="214"/>
                </a:lnTo>
                <a:lnTo>
                  <a:pt x="64" y="206"/>
                </a:lnTo>
                <a:lnTo>
                  <a:pt x="58" y="198"/>
                </a:lnTo>
                <a:lnTo>
                  <a:pt x="58" y="198"/>
                </a:lnTo>
                <a:lnTo>
                  <a:pt x="50" y="192"/>
                </a:lnTo>
                <a:lnTo>
                  <a:pt x="44" y="188"/>
                </a:lnTo>
                <a:lnTo>
                  <a:pt x="36" y="186"/>
                </a:lnTo>
                <a:lnTo>
                  <a:pt x="28" y="184"/>
                </a:lnTo>
                <a:lnTo>
                  <a:pt x="36" y="156"/>
                </a:lnTo>
                <a:lnTo>
                  <a:pt x="36" y="156"/>
                </a:lnTo>
                <a:lnTo>
                  <a:pt x="38" y="150"/>
                </a:lnTo>
                <a:lnTo>
                  <a:pt x="38" y="150"/>
                </a:lnTo>
                <a:lnTo>
                  <a:pt x="44" y="146"/>
                </a:lnTo>
                <a:lnTo>
                  <a:pt x="52" y="144"/>
                </a:lnTo>
                <a:lnTo>
                  <a:pt x="60" y="144"/>
                </a:lnTo>
                <a:lnTo>
                  <a:pt x="68" y="144"/>
                </a:lnTo>
                <a:lnTo>
                  <a:pt x="74" y="146"/>
                </a:lnTo>
                <a:lnTo>
                  <a:pt x="82" y="150"/>
                </a:lnTo>
                <a:lnTo>
                  <a:pt x="90" y="154"/>
                </a:lnTo>
                <a:lnTo>
                  <a:pt x="96" y="160"/>
                </a:lnTo>
                <a:lnTo>
                  <a:pt x="96" y="160"/>
                </a:lnTo>
                <a:lnTo>
                  <a:pt x="102" y="166"/>
                </a:lnTo>
                <a:lnTo>
                  <a:pt x="108" y="174"/>
                </a:lnTo>
                <a:lnTo>
                  <a:pt x="110" y="182"/>
                </a:lnTo>
                <a:lnTo>
                  <a:pt x="112" y="190"/>
                </a:lnTo>
                <a:lnTo>
                  <a:pt x="112" y="198"/>
                </a:lnTo>
                <a:lnTo>
                  <a:pt x="110" y="206"/>
                </a:lnTo>
                <a:lnTo>
                  <a:pt x="108" y="214"/>
                </a:lnTo>
                <a:lnTo>
                  <a:pt x="104" y="220"/>
                </a:lnTo>
                <a:lnTo>
                  <a:pt x="104" y="220"/>
                </a:lnTo>
                <a:lnTo>
                  <a:pt x="100" y="222"/>
                </a:lnTo>
                <a:lnTo>
                  <a:pt x="70" y="230"/>
                </a:lnTo>
                <a:close/>
                <a:moveTo>
                  <a:pt x="230" y="94"/>
                </a:moveTo>
                <a:lnTo>
                  <a:pt x="216" y="108"/>
                </a:lnTo>
                <a:lnTo>
                  <a:pt x="216" y="108"/>
                </a:lnTo>
                <a:lnTo>
                  <a:pt x="216" y="102"/>
                </a:lnTo>
                <a:lnTo>
                  <a:pt x="216" y="102"/>
                </a:lnTo>
                <a:lnTo>
                  <a:pt x="214" y="90"/>
                </a:lnTo>
                <a:lnTo>
                  <a:pt x="210" y="80"/>
                </a:lnTo>
                <a:lnTo>
                  <a:pt x="204" y="70"/>
                </a:lnTo>
                <a:lnTo>
                  <a:pt x="196" y="60"/>
                </a:lnTo>
                <a:lnTo>
                  <a:pt x="196" y="60"/>
                </a:lnTo>
                <a:lnTo>
                  <a:pt x="186" y="52"/>
                </a:lnTo>
                <a:lnTo>
                  <a:pt x="174" y="46"/>
                </a:lnTo>
                <a:lnTo>
                  <a:pt x="162" y="42"/>
                </a:lnTo>
                <a:lnTo>
                  <a:pt x="148" y="40"/>
                </a:lnTo>
                <a:lnTo>
                  <a:pt x="162" y="26"/>
                </a:lnTo>
                <a:lnTo>
                  <a:pt x="162" y="26"/>
                </a:lnTo>
                <a:lnTo>
                  <a:pt x="168" y="22"/>
                </a:lnTo>
                <a:lnTo>
                  <a:pt x="174" y="18"/>
                </a:lnTo>
                <a:lnTo>
                  <a:pt x="180" y="16"/>
                </a:lnTo>
                <a:lnTo>
                  <a:pt x="188" y="16"/>
                </a:lnTo>
                <a:lnTo>
                  <a:pt x="188" y="16"/>
                </a:lnTo>
                <a:lnTo>
                  <a:pt x="198" y="18"/>
                </a:lnTo>
                <a:lnTo>
                  <a:pt x="206" y="20"/>
                </a:lnTo>
                <a:lnTo>
                  <a:pt x="216" y="26"/>
                </a:lnTo>
                <a:lnTo>
                  <a:pt x="224" y="32"/>
                </a:lnTo>
                <a:lnTo>
                  <a:pt x="224" y="32"/>
                </a:lnTo>
                <a:lnTo>
                  <a:pt x="230" y="40"/>
                </a:lnTo>
                <a:lnTo>
                  <a:pt x="236" y="48"/>
                </a:lnTo>
                <a:lnTo>
                  <a:pt x="238" y="56"/>
                </a:lnTo>
                <a:lnTo>
                  <a:pt x="240" y="66"/>
                </a:lnTo>
                <a:lnTo>
                  <a:pt x="240" y="66"/>
                </a:lnTo>
                <a:lnTo>
                  <a:pt x="240" y="74"/>
                </a:lnTo>
                <a:lnTo>
                  <a:pt x="238" y="82"/>
                </a:lnTo>
                <a:lnTo>
                  <a:pt x="234" y="88"/>
                </a:lnTo>
                <a:lnTo>
                  <a:pt x="230" y="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ar-SA">
              <a:cs typeface="+mn-ea"/>
              <a:sym typeface="+mn-lt"/>
            </a:endParaRPr>
          </a:p>
        </p:txBody>
      </p:sp>
      <p:sp>
        <p:nvSpPr>
          <p:cNvPr id="18" name="Freeform 7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653497" y="4114799"/>
            <a:ext cx="596118" cy="447088"/>
          </a:xfrm>
          <a:custGeom>
            <a:avLst/>
            <a:gdLst/>
            <a:ahLst/>
            <a:cxnLst>
              <a:cxn ang="0">
                <a:pos x="210" y="4"/>
              </a:cxn>
              <a:cxn ang="0">
                <a:pos x="206" y="2"/>
              </a:cxn>
              <a:cxn ang="0">
                <a:pos x="56" y="0"/>
              </a:cxn>
              <a:cxn ang="0">
                <a:pos x="50" y="2"/>
              </a:cxn>
              <a:cxn ang="0">
                <a:pos x="4" y="46"/>
              </a:cxn>
              <a:cxn ang="0">
                <a:pos x="2" y="50"/>
              </a:cxn>
              <a:cxn ang="0">
                <a:pos x="0" y="56"/>
              </a:cxn>
              <a:cxn ang="0">
                <a:pos x="4" y="68"/>
              </a:cxn>
              <a:cxn ang="0">
                <a:pos x="116" y="186"/>
              </a:cxn>
              <a:cxn ang="0">
                <a:pos x="128" y="192"/>
              </a:cxn>
              <a:cxn ang="0">
                <a:pos x="134" y="190"/>
              </a:cxn>
              <a:cxn ang="0">
                <a:pos x="252" y="68"/>
              </a:cxn>
              <a:cxn ang="0">
                <a:pos x="256" y="62"/>
              </a:cxn>
              <a:cxn ang="0">
                <a:pos x="256" y="56"/>
              </a:cxn>
              <a:cxn ang="0">
                <a:pos x="252" y="46"/>
              </a:cxn>
              <a:cxn ang="0">
                <a:pos x="110" y="56"/>
              </a:cxn>
              <a:cxn ang="0">
                <a:pos x="146" y="56"/>
              </a:cxn>
              <a:cxn ang="0">
                <a:pos x="156" y="18"/>
              </a:cxn>
              <a:cxn ang="0">
                <a:pos x="152" y="50"/>
              </a:cxn>
              <a:cxn ang="0">
                <a:pos x="104" y="50"/>
              </a:cxn>
              <a:cxn ang="0">
                <a:pos x="100" y="18"/>
              </a:cxn>
              <a:cxn ang="0">
                <a:pos x="104" y="50"/>
              </a:cxn>
              <a:cxn ang="0">
                <a:pos x="128" y="164"/>
              </a:cxn>
              <a:cxn ang="0">
                <a:pos x="148" y="64"/>
              </a:cxn>
              <a:cxn ang="0">
                <a:pos x="196" y="64"/>
              </a:cxn>
              <a:cxn ang="0">
                <a:pos x="156" y="64"/>
              </a:cxn>
              <a:cxn ang="0">
                <a:pos x="178" y="40"/>
              </a:cxn>
              <a:cxn ang="0">
                <a:pos x="158" y="56"/>
              </a:cxn>
              <a:cxn ang="0">
                <a:pos x="194" y="16"/>
              </a:cxn>
              <a:cxn ang="0">
                <a:pos x="166" y="16"/>
              </a:cxn>
              <a:cxn ang="0">
                <a:pos x="110" y="16"/>
              </a:cxn>
              <a:cxn ang="0">
                <a:pos x="128" y="30"/>
              </a:cxn>
              <a:cxn ang="0">
                <a:pos x="62" y="16"/>
              </a:cxn>
              <a:cxn ang="0">
                <a:pos x="78" y="28"/>
              </a:cxn>
              <a:cxn ang="0">
                <a:pos x="98" y="56"/>
              </a:cxn>
              <a:cxn ang="0">
                <a:pos x="78" y="40"/>
              </a:cxn>
              <a:cxn ang="0">
                <a:pos x="120" y="162"/>
              </a:cxn>
              <a:cxn ang="0">
                <a:pos x="100" y="64"/>
              </a:cxn>
              <a:cxn ang="0">
                <a:pos x="22" y="64"/>
              </a:cxn>
              <a:cxn ang="0">
                <a:pos x="102" y="148"/>
              </a:cxn>
              <a:cxn ang="0">
                <a:pos x="234" y="64"/>
              </a:cxn>
              <a:cxn ang="0">
                <a:pos x="204" y="64"/>
              </a:cxn>
              <a:cxn ang="0">
                <a:pos x="184" y="34"/>
              </a:cxn>
              <a:cxn ang="0">
                <a:pos x="240" y="56"/>
              </a:cxn>
              <a:cxn ang="0">
                <a:pos x="54" y="20"/>
              </a:cxn>
              <a:cxn ang="0">
                <a:pos x="50" y="56"/>
              </a:cxn>
              <a:cxn ang="0">
                <a:pos x="54" y="20"/>
              </a:cxn>
            </a:cxnLst>
            <a:rect l="0" t="0" r="r" b="b"/>
            <a:pathLst>
              <a:path w="256" h="192">
                <a:moveTo>
                  <a:pt x="252" y="46"/>
                </a:moveTo>
                <a:lnTo>
                  <a:pt x="210" y="4"/>
                </a:lnTo>
                <a:lnTo>
                  <a:pt x="210" y="4"/>
                </a:lnTo>
                <a:lnTo>
                  <a:pt x="206" y="2"/>
                </a:lnTo>
                <a:lnTo>
                  <a:pt x="200" y="0"/>
                </a:lnTo>
                <a:lnTo>
                  <a:pt x="56" y="0"/>
                </a:lnTo>
                <a:lnTo>
                  <a:pt x="56" y="0"/>
                </a:lnTo>
                <a:lnTo>
                  <a:pt x="50" y="2"/>
                </a:lnTo>
                <a:lnTo>
                  <a:pt x="46" y="4"/>
                </a:lnTo>
                <a:lnTo>
                  <a:pt x="4" y="46"/>
                </a:lnTo>
                <a:lnTo>
                  <a:pt x="4" y="46"/>
                </a:lnTo>
                <a:lnTo>
                  <a:pt x="2" y="50"/>
                </a:lnTo>
                <a:lnTo>
                  <a:pt x="0" y="56"/>
                </a:lnTo>
                <a:lnTo>
                  <a:pt x="0" y="56"/>
                </a:lnTo>
                <a:lnTo>
                  <a:pt x="2" y="62"/>
                </a:lnTo>
                <a:lnTo>
                  <a:pt x="4" y="68"/>
                </a:lnTo>
                <a:lnTo>
                  <a:pt x="116" y="186"/>
                </a:lnTo>
                <a:lnTo>
                  <a:pt x="116" y="186"/>
                </a:lnTo>
                <a:lnTo>
                  <a:pt x="122" y="190"/>
                </a:lnTo>
                <a:lnTo>
                  <a:pt x="128" y="192"/>
                </a:lnTo>
                <a:lnTo>
                  <a:pt x="128" y="192"/>
                </a:lnTo>
                <a:lnTo>
                  <a:pt x="134" y="190"/>
                </a:lnTo>
                <a:lnTo>
                  <a:pt x="140" y="186"/>
                </a:lnTo>
                <a:lnTo>
                  <a:pt x="252" y="68"/>
                </a:lnTo>
                <a:lnTo>
                  <a:pt x="252" y="68"/>
                </a:lnTo>
                <a:lnTo>
                  <a:pt x="256" y="62"/>
                </a:lnTo>
                <a:lnTo>
                  <a:pt x="256" y="56"/>
                </a:lnTo>
                <a:lnTo>
                  <a:pt x="256" y="56"/>
                </a:lnTo>
                <a:lnTo>
                  <a:pt x="254" y="50"/>
                </a:lnTo>
                <a:lnTo>
                  <a:pt x="252" y="46"/>
                </a:lnTo>
                <a:close/>
                <a:moveTo>
                  <a:pt x="146" y="56"/>
                </a:moveTo>
                <a:lnTo>
                  <a:pt x="110" y="56"/>
                </a:lnTo>
                <a:lnTo>
                  <a:pt x="128" y="42"/>
                </a:lnTo>
                <a:lnTo>
                  <a:pt x="146" y="56"/>
                </a:lnTo>
                <a:close/>
                <a:moveTo>
                  <a:pt x="134" y="36"/>
                </a:moveTo>
                <a:lnTo>
                  <a:pt x="156" y="18"/>
                </a:lnTo>
                <a:lnTo>
                  <a:pt x="172" y="34"/>
                </a:lnTo>
                <a:lnTo>
                  <a:pt x="152" y="50"/>
                </a:lnTo>
                <a:lnTo>
                  <a:pt x="134" y="36"/>
                </a:lnTo>
                <a:close/>
                <a:moveTo>
                  <a:pt x="104" y="50"/>
                </a:moveTo>
                <a:lnTo>
                  <a:pt x="84" y="34"/>
                </a:lnTo>
                <a:lnTo>
                  <a:pt x="100" y="18"/>
                </a:lnTo>
                <a:lnTo>
                  <a:pt x="122" y="36"/>
                </a:lnTo>
                <a:lnTo>
                  <a:pt x="104" y="50"/>
                </a:lnTo>
                <a:close/>
                <a:moveTo>
                  <a:pt x="148" y="64"/>
                </a:moveTo>
                <a:lnTo>
                  <a:pt x="128" y="164"/>
                </a:lnTo>
                <a:lnTo>
                  <a:pt x="108" y="64"/>
                </a:lnTo>
                <a:lnTo>
                  <a:pt x="148" y="64"/>
                </a:lnTo>
                <a:close/>
                <a:moveTo>
                  <a:pt x="156" y="64"/>
                </a:moveTo>
                <a:lnTo>
                  <a:pt x="196" y="64"/>
                </a:lnTo>
                <a:lnTo>
                  <a:pt x="136" y="162"/>
                </a:lnTo>
                <a:lnTo>
                  <a:pt x="156" y="64"/>
                </a:lnTo>
                <a:close/>
                <a:moveTo>
                  <a:pt x="158" y="56"/>
                </a:moveTo>
                <a:lnTo>
                  <a:pt x="178" y="40"/>
                </a:lnTo>
                <a:lnTo>
                  <a:pt x="194" y="56"/>
                </a:lnTo>
                <a:lnTo>
                  <a:pt x="158" y="56"/>
                </a:lnTo>
                <a:close/>
                <a:moveTo>
                  <a:pt x="166" y="16"/>
                </a:moveTo>
                <a:lnTo>
                  <a:pt x="194" y="16"/>
                </a:lnTo>
                <a:lnTo>
                  <a:pt x="178" y="28"/>
                </a:lnTo>
                <a:lnTo>
                  <a:pt x="166" y="16"/>
                </a:lnTo>
                <a:close/>
                <a:moveTo>
                  <a:pt x="128" y="30"/>
                </a:moveTo>
                <a:lnTo>
                  <a:pt x="110" y="16"/>
                </a:lnTo>
                <a:lnTo>
                  <a:pt x="146" y="16"/>
                </a:lnTo>
                <a:lnTo>
                  <a:pt x="128" y="30"/>
                </a:lnTo>
                <a:close/>
                <a:moveTo>
                  <a:pt x="78" y="28"/>
                </a:moveTo>
                <a:lnTo>
                  <a:pt x="62" y="16"/>
                </a:lnTo>
                <a:lnTo>
                  <a:pt x="90" y="16"/>
                </a:lnTo>
                <a:lnTo>
                  <a:pt x="78" y="28"/>
                </a:lnTo>
                <a:close/>
                <a:moveTo>
                  <a:pt x="78" y="40"/>
                </a:moveTo>
                <a:lnTo>
                  <a:pt x="98" y="56"/>
                </a:lnTo>
                <a:lnTo>
                  <a:pt x="62" y="56"/>
                </a:lnTo>
                <a:lnTo>
                  <a:pt x="78" y="40"/>
                </a:lnTo>
                <a:close/>
                <a:moveTo>
                  <a:pt x="100" y="64"/>
                </a:moveTo>
                <a:lnTo>
                  <a:pt x="120" y="162"/>
                </a:lnTo>
                <a:lnTo>
                  <a:pt x="60" y="64"/>
                </a:lnTo>
                <a:lnTo>
                  <a:pt x="100" y="64"/>
                </a:lnTo>
                <a:close/>
                <a:moveTo>
                  <a:pt x="102" y="148"/>
                </a:moveTo>
                <a:lnTo>
                  <a:pt x="22" y="64"/>
                </a:lnTo>
                <a:lnTo>
                  <a:pt x="52" y="64"/>
                </a:lnTo>
                <a:lnTo>
                  <a:pt x="102" y="148"/>
                </a:lnTo>
                <a:close/>
                <a:moveTo>
                  <a:pt x="204" y="64"/>
                </a:moveTo>
                <a:lnTo>
                  <a:pt x="234" y="64"/>
                </a:lnTo>
                <a:lnTo>
                  <a:pt x="154" y="148"/>
                </a:lnTo>
                <a:lnTo>
                  <a:pt x="204" y="64"/>
                </a:lnTo>
                <a:close/>
                <a:moveTo>
                  <a:pt x="206" y="56"/>
                </a:moveTo>
                <a:lnTo>
                  <a:pt x="184" y="34"/>
                </a:lnTo>
                <a:lnTo>
                  <a:pt x="202" y="20"/>
                </a:lnTo>
                <a:lnTo>
                  <a:pt x="240" y="56"/>
                </a:lnTo>
                <a:lnTo>
                  <a:pt x="206" y="56"/>
                </a:lnTo>
                <a:close/>
                <a:moveTo>
                  <a:pt x="54" y="20"/>
                </a:moveTo>
                <a:lnTo>
                  <a:pt x="72" y="34"/>
                </a:lnTo>
                <a:lnTo>
                  <a:pt x="50" y="56"/>
                </a:lnTo>
                <a:lnTo>
                  <a:pt x="16" y="56"/>
                </a:lnTo>
                <a:lnTo>
                  <a:pt x="54" y="20"/>
                </a:lnTo>
                <a:close/>
              </a:path>
            </a:pathLst>
          </a:custGeom>
          <a:gradFill flip="none" rotWithShape="1">
            <a:gsLst>
              <a:gs pos="100000">
                <a:srgbClr val="45C1FE"/>
              </a:gs>
              <a:gs pos="9000">
                <a:schemeClr val="accent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ar-SA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Rectangle 4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55138" y="4694546"/>
            <a:ext cx="116015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+mn-ea"/>
                <a:sym typeface="+mn-lt"/>
              </a:rPr>
              <a:t>58%</a:t>
            </a:r>
          </a:p>
          <a:p>
            <a:pPr algn="ctr"/>
            <a:r>
              <a:rPr lang="en-US" sz="1050" dirty="0">
                <a:cs typeface="+mn-ea"/>
                <a:sym typeface="+mn-lt"/>
              </a:rPr>
              <a:t>INFOGRAPHIC</a:t>
            </a:r>
          </a:p>
          <a:p>
            <a:pPr algn="ctr"/>
            <a:endParaRPr lang="en-US" sz="1050" dirty="0">
              <a:cs typeface="+mn-ea"/>
              <a:sym typeface="+mn-lt"/>
            </a:endParaRPr>
          </a:p>
          <a:p>
            <a:pPr algn="ctr"/>
            <a:r>
              <a:rPr lang="en-US" sz="1050" dirty="0"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20" name="Rectangle 4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983641" y="4694546"/>
            <a:ext cx="116015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+mn-ea"/>
                <a:sym typeface="+mn-lt"/>
              </a:rPr>
              <a:t>22%</a:t>
            </a:r>
          </a:p>
          <a:p>
            <a:pPr algn="ctr"/>
            <a:r>
              <a:rPr lang="en-US" sz="1050" dirty="0">
                <a:cs typeface="+mn-ea"/>
                <a:sym typeface="+mn-lt"/>
              </a:rPr>
              <a:t>INFOGRAPHIC</a:t>
            </a:r>
          </a:p>
          <a:p>
            <a:pPr algn="ctr"/>
            <a:endParaRPr lang="en-US" sz="1050" dirty="0">
              <a:cs typeface="+mn-ea"/>
              <a:sym typeface="+mn-lt"/>
            </a:endParaRPr>
          </a:p>
          <a:p>
            <a:pPr algn="ctr"/>
            <a:r>
              <a:rPr lang="en-US" sz="1050" dirty="0"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21" name="Rectangle 4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638270" y="4694546"/>
            <a:ext cx="116015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INFOGRAPHIC</a:t>
            </a:r>
          </a:p>
          <a:p>
            <a:pPr algn="ctr"/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pic>
        <p:nvPicPr>
          <p:cNvPr id="24" name="图片 2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0199" y="1172849"/>
            <a:ext cx="5546228" cy="4685350"/>
          </a:xfrm>
          <a:custGeom>
            <a:avLst/>
            <a:gdLst>
              <a:gd name="connsiteX0" fmla="*/ 1433133 w 6076961"/>
              <a:gd name="connsiteY0" fmla="*/ 0 h 5133703"/>
              <a:gd name="connsiteX1" fmla="*/ 1494076 w 6076961"/>
              <a:gd name="connsiteY1" fmla="*/ 0 h 5133703"/>
              <a:gd name="connsiteX2" fmla="*/ 2868942 w 6076961"/>
              <a:gd name="connsiteY2" fmla="*/ 0 h 5133703"/>
              <a:gd name="connsiteX3" fmla="*/ 5221327 w 6076961"/>
              <a:gd name="connsiteY3" fmla="*/ 0 h 5133703"/>
              <a:gd name="connsiteX4" fmla="*/ 6076961 w 6076961"/>
              <a:gd name="connsiteY4" fmla="*/ 855634 h 5133703"/>
              <a:gd name="connsiteX5" fmla="*/ 6076961 w 6076961"/>
              <a:gd name="connsiteY5" fmla="*/ 2994660 h 5133703"/>
              <a:gd name="connsiteX6" fmla="*/ 6076961 w 6076961"/>
              <a:gd name="connsiteY6" fmla="*/ 4278069 h 5133703"/>
              <a:gd name="connsiteX7" fmla="*/ 5221327 w 6076961"/>
              <a:gd name="connsiteY7" fmla="*/ 5133703 h 5133703"/>
              <a:gd name="connsiteX8" fmla="*/ 2868942 w 6076961"/>
              <a:gd name="connsiteY8" fmla="*/ 5133703 h 5133703"/>
              <a:gd name="connsiteX9" fmla="*/ 1494076 w 6076961"/>
              <a:gd name="connsiteY9" fmla="*/ 5133703 h 5133703"/>
              <a:gd name="connsiteX10" fmla="*/ 1433133 w 6076961"/>
              <a:gd name="connsiteY10" fmla="*/ 5133703 h 5133703"/>
              <a:gd name="connsiteX11" fmla="*/ 577499 w 6076961"/>
              <a:gd name="connsiteY11" fmla="*/ 4278069 h 5133703"/>
              <a:gd name="connsiteX12" fmla="*/ 577499 w 6076961"/>
              <a:gd name="connsiteY12" fmla="*/ 4278086 h 5133703"/>
              <a:gd name="connsiteX13" fmla="*/ 0 w 6076961"/>
              <a:gd name="connsiteY13" fmla="*/ 3635945 h 5133703"/>
              <a:gd name="connsiteX14" fmla="*/ 577499 w 6076961"/>
              <a:gd name="connsiteY14" fmla="*/ 2994660 h 5133703"/>
              <a:gd name="connsiteX15" fmla="*/ 577499 w 6076961"/>
              <a:gd name="connsiteY15" fmla="*/ 855634 h 5133703"/>
              <a:gd name="connsiteX16" fmla="*/ 1433133 w 6076961"/>
              <a:gd name="connsiteY16" fmla="*/ 0 h 513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6961" h="5133703">
                <a:moveTo>
                  <a:pt x="1433133" y="0"/>
                </a:moveTo>
                <a:lnTo>
                  <a:pt x="1494076" y="0"/>
                </a:lnTo>
                <a:lnTo>
                  <a:pt x="2868942" y="0"/>
                </a:lnTo>
                <a:lnTo>
                  <a:pt x="5221327" y="0"/>
                </a:lnTo>
                <a:cubicBezTo>
                  <a:pt x="5693881" y="0"/>
                  <a:pt x="6076961" y="383080"/>
                  <a:pt x="6076961" y="855634"/>
                </a:cubicBezTo>
                <a:lnTo>
                  <a:pt x="6076961" y="2994660"/>
                </a:lnTo>
                <a:lnTo>
                  <a:pt x="6076961" y="4278069"/>
                </a:lnTo>
                <a:cubicBezTo>
                  <a:pt x="6076961" y="4750623"/>
                  <a:pt x="5693881" y="5133703"/>
                  <a:pt x="5221327" y="5133703"/>
                </a:cubicBezTo>
                <a:lnTo>
                  <a:pt x="2868942" y="5133703"/>
                </a:lnTo>
                <a:lnTo>
                  <a:pt x="1494076" y="5133703"/>
                </a:lnTo>
                <a:lnTo>
                  <a:pt x="1433133" y="5133703"/>
                </a:lnTo>
                <a:cubicBezTo>
                  <a:pt x="960579" y="5133703"/>
                  <a:pt x="577499" y="4750623"/>
                  <a:pt x="577499" y="4278069"/>
                </a:cubicBezTo>
                <a:lnTo>
                  <a:pt x="577499" y="4278086"/>
                </a:lnTo>
                <a:lnTo>
                  <a:pt x="0" y="3635945"/>
                </a:lnTo>
                <a:lnTo>
                  <a:pt x="577499" y="2994660"/>
                </a:lnTo>
                <a:lnTo>
                  <a:pt x="577499" y="855634"/>
                </a:lnTo>
                <a:cubicBezTo>
                  <a:pt x="577499" y="383080"/>
                  <a:pt x="960579" y="0"/>
                  <a:pt x="1433133" y="0"/>
                </a:cubicBezTo>
                <a:close/>
              </a:path>
            </a:pathLst>
          </a:custGeom>
        </p:spPr>
      </p:pic>
      <p:sp>
        <p:nvSpPr>
          <p:cNvPr id="2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9"/>
    </mc:Choice>
    <mc:Fallback>
      <p:transition spd="slow" advTm="12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480" y="1228298"/>
            <a:ext cx="2710938" cy="1041941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172" y="0"/>
            <a:ext cx="1557101" cy="1642667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670" y="2961564"/>
            <a:ext cx="3669842" cy="3669842"/>
          </a:xfrm>
          <a:prstGeom prst="rect">
            <a:avLst/>
          </a:prstGeom>
        </p:spPr>
      </p:pic>
      <p:pic>
        <p:nvPicPr>
          <p:cNvPr id="6" name="图片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30" y="435591"/>
            <a:ext cx="2292557" cy="2292557"/>
          </a:xfrm>
          <a:prstGeom prst="rect">
            <a:avLst/>
          </a:prstGeom>
        </p:spPr>
      </p:pic>
      <p:sp>
        <p:nvSpPr>
          <p:cNvPr id="7" name="椭圆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364776" y="1255595"/>
            <a:ext cx="2306472" cy="2306472"/>
          </a:xfrm>
          <a:prstGeom prst="ellipse">
            <a:avLst/>
          </a:prstGeom>
          <a:solidFill>
            <a:srgbClr val="3F3A8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719081" y="2496399"/>
            <a:ext cx="6753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238114" y="3677098"/>
            <a:ext cx="576091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altLang="zh-CN" sz="28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Template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3022080" y="4590096"/>
            <a:ext cx="61478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1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pic>
        <p:nvPicPr>
          <p:cNvPr id="11" name="图片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175">
            <a:off x="10226249" y="2730658"/>
            <a:ext cx="1177251" cy="651503"/>
          </a:xfrm>
          <a:prstGeom prst="rect">
            <a:avLst/>
          </a:prstGeom>
        </p:spPr>
      </p:pic>
      <p:pic>
        <p:nvPicPr>
          <p:cNvPr id="12" name="图片 1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652">
            <a:off x="1021285" y="3392971"/>
            <a:ext cx="2094598" cy="1106217"/>
          </a:xfrm>
          <a:prstGeom prst="rect">
            <a:avLst/>
          </a:prstGeom>
        </p:spPr>
      </p:pic>
      <p:pic>
        <p:nvPicPr>
          <p:cNvPr id="13" name="图片 1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9904">
            <a:off x="-2005546" y="4763778"/>
            <a:ext cx="4857930" cy="2477365"/>
          </a:xfrm>
          <a:prstGeom prst="rect">
            <a:avLst/>
          </a:prstGeom>
        </p:spPr>
      </p:pic>
      <p:sp>
        <p:nvSpPr>
          <p:cNvPr id="14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0"/>
    </mc:Choice>
    <mc:Fallback>
      <p:transition spd="slow" advTm="12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2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6096000" y="2203041"/>
            <a:ext cx="0" cy="3318387"/>
          </a:xfrm>
          <a:prstGeom prst="line">
            <a:avLst/>
          </a:prstGeom>
          <a:ln w="12700">
            <a:solidFill>
              <a:schemeClr val="accent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993505" y="2089621"/>
            <a:ext cx="204990" cy="2049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31750">
            <a:noFill/>
          </a:ln>
          <a:effectLst>
            <a:outerShdw blurRad="317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28" name="Oval 2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18393" y="3543630"/>
            <a:ext cx="155215" cy="15521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effectLst>
            <a:outerShdw blurRad="317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29" name="Oval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18393" y="4465576"/>
            <a:ext cx="155215" cy="15521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effectLst>
            <a:outerShdw blurRad="317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30" name="Oval 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18393" y="5387521"/>
            <a:ext cx="155215" cy="15521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  <a:effectLst>
            <a:outerShdw blurRad="317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grpSp>
        <p:nvGrpSpPr>
          <p:cNvPr id="31" name="Group 3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flipV="1">
            <a:off x="6306584" y="2138516"/>
            <a:ext cx="190569" cy="107199"/>
            <a:chOff x="1356148" y="3505129"/>
            <a:chExt cx="1282920" cy="721668"/>
          </a:xfrm>
        </p:grpSpPr>
        <p:sp>
          <p:nvSpPr>
            <p:cNvPr id="32" name="Arc 31"/>
            <p:cNvSpPr/>
            <p:nvPr/>
          </p:nvSpPr>
          <p:spPr>
            <a:xfrm>
              <a:off x="1917402" y="3505129"/>
              <a:ext cx="721666" cy="721668"/>
            </a:xfrm>
            <a:prstGeom prst="arc">
              <a:avLst>
                <a:gd name="adj1" fmla="val 16200000"/>
                <a:gd name="adj2" fmla="val 5435974"/>
              </a:avLst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3" name="Arc 32"/>
            <p:cNvSpPr/>
            <p:nvPr/>
          </p:nvSpPr>
          <p:spPr>
            <a:xfrm>
              <a:off x="1555244" y="3592746"/>
              <a:ext cx="546434" cy="546435"/>
            </a:xfrm>
            <a:prstGeom prst="arc">
              <a:avLst>
                <a:gd name="adj1" fmla="val 16200000"/>
                <a:gd name="adj2" fmla="val 5435974"/>
              </a:avLst>
            </a:prstGeom>
            <a:ln w="15875" cap="rnd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4" name="Arc 33"/>
            <p:cNvSpPr/>
            <p:nvPr/>
          </p:nvSpPr>
          <p:spPr>
            <a:xfrm>
              <a:off x="1356148" y="3674278"/>
              <a:ext cx="383372" cy="383372"/>
            </a:xfrm>
            <a:prstGeom prst="arc">
              <a:avLst>
                <a:gd name="adj1" fmla="val 16200000"/>
                <a:gd name="adj2" fmla="val 5435974"/>
              </a:avLst>
            </a:prstGeom>
            <a:ln w="15875" cap="rnd">
              <a:solidFill>
                <a:schemeClr val="bg1">
                  <a:alpha val="3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45" name="Rectangle 4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742984" y="1874533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Your Text Here</a:t>
            </a:r>
          </a:p>
        </p:txBody>
      </p:sp>
      <p:grpSp>
        <p:nvGrpSpPr>
          <p:cNvPr id="41" name="Group 4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790609" y="2754470"/>
            <a:ext cx="1253133" cy="247646"/>
            <a:chOff x="1948265" y="8529555"/>
            <a:chExt cx="2005013" cy="396234"/>
          </a:xfrm>
        </p:grpSpPr>
        <p:sp>
          <p:nvSpPr>
            <p:cNvPr id="42" name="Rectangle: Rounded Corners 41"/>
            <p:cNvSpPr/>
            <p:nvPr/>
          </p:nvSpPr>
          <p:spPr>
            <a:xfrm>
              <a:off x="1948265" y="8531936"/>
              <a:ext cx="2005013" cy="35528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endParaRPr lang="en-US" sz="690" spc="18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29068" y="8529555"/>
              <a:ext cx="1553514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655" spc="188" dirty="0">
                  <a:solidFill>
                    <a:schemeClr val="bg1"/>
                  </a:solidFill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44" name="Isosceles Triangle 43"/>
            <p:cNvSpPr/>
            <p:nvPr/>
          </p:nvSpPr>
          <p:spPr>
            <a:xfrm rot="5400000">
              <a:off x="3581517" y="8662281"/>
              <a:ext cx="109727" cy="945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>
                <a:cs typeface="+mn-ea"/>
                <a:sym typeface="+mn-lt"/>
              </a:endParaRPr>
            </a:p>
          </p:txBody>
        </p:sp>
      </p:grpSp>
      <p:sp>
        <p:nvSpPr>
          <p:cNvPr id="52" name="Rectangle 5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406916" y="3278648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55" name="Rectangle 5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406916" y="4186513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58" name="Rectangle 5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406918" y="5094377"/>
            <a:ext cx="203893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61" name="Speech Bubble: Rectangle 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45028" y="1490662"/>
            <a:ext cx="1928925" cy="1125371"/>
          </a:xfrm>
          <a:prstGeom prst="wedgeRectCallout">
            <a:avLst>
              <a:gd name="adj1" fmla="val -1974"/>
              <a:gd name="adj2" fmla="val 74885"/>
            </a:avLst>
          </a:prstGeom>
          <a:gradFill flip="none" rotWithShape="1">
            <a:gsLst>
              <a:gs pos="93532">
                <a:schemeClr val="bg2">
                  <a:lumMod val="90000"/>
                  <a:alpha val="74000"/>
                </a:schemeClr>
              </a:gs>
              <a:gs pos="2000">
                <a:schemeClr val="bg2">
                  <a:alpha val="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270000" dist="4191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8" name="Group 4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164719" y="1585072"/>
            <a:ext cx="1489543" cy="971176"/>
            <a:chOff x="2367958" y="6625116"/>
            <a:chExt cx="2383268" cy="1553882"/>
          </a:xfrm>
        </p:grpSpPr>
        <p:sp>
          <p:nvSpPr>
            <p:cNvPr id="49" name="Rectangle 48"/>
            <p:cNvSpPr/>
            <p:nvPr/>
          </p:nvSpPr>
          <p:spPr>
            <a:xfrm>
              <a:off x="2367958" y="6625116"/>
              <a:ext cx="2383268" cy="763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dirty="0">
                  <a:cs typeface="+mn-ea"/>
                  <a:sym typeface="+mn-lt"/>
                </a:rPr>
                <a:t>60</a:t>
              </a:r>
              <a:r>
                <a:rPr lang="en-US" sz="2500" baseline="30000" dirty="0"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67960" y="7255668"/>
              <a:ext cx="23832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cs typeface="+mn-ea"/>
                  <a:sym typeface="+mn-lt"/>
                </a:rPr>
                <a:t>A wonderful serenity has taken possession of my entire soul</a:t>
              </a:r>
            </a:p>
          </p:txBody>
        </p:sp>
      </p:grpSp>
      <p:sp>
        <p:nvSpPr>
          <p:cNvPr id="66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797682" y="2093140"/>
            <a:ext cx="4734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1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7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445115" y="3429000"/>
            <a:ext cx="4734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1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8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447390" y="4386618"/>
            <a:ext cx="4734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1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9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420094" y="5273722"/>
            <a:ext cx="4734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1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1" name="Rectangle 3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785869" y="645406"/>
            <a:ext cx="5166172" cy="9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chemeClr val="bg1"/>
                </a:solidFill>
                <a:cs typeface="+mn-ea"/>
                <a:sym typeface="+mn-lt"/>
              </a:rPr>
              <a:t>Business Work</a:t>
            </a:r>
          </a:p>
        </p:txBody>
      </p:sp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15" y="963557"/>
            <a:ext cx="1425103" cy="655843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68" y="4957320"/>
            <a:ext cx="2368301" cy="1310643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942" y="805791"/>
            <a:ext cx="913538" cy="641874"/>
          </a:xfrm>
          <a:prstGeom prst="rect">
            <a:avLst/>
          </a:prstGeom>
        </p:spPr>
      </p:pic>
      <p:sp>
        <p:nvSpPr>
          <p:cNvPr id="6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40">
        <p14:conveyor dir="l"/>
      </p:transition>
    </mc:Choice>
    <mc:Fallback>
      <p:transition spd="slow" advTm="54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矩形 7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28EDE6"/>
              </a:gs>
              <a:gs pos="38000">
                <a:srgbClr val="3C75BE"/>
              </a:gs>
              <a:gs pos="73000">
                <a:srgbClr val="4A21A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-211799" y="2377927"/>
            <a:ext cx="6611990" cy="2287803"/>
          </a:xfrm>
          <a:custGeom>
            <a:avLst/>
            <a:gdLst>
              <a:gd name="T0" fmla="*/ 0 w 4580"/>
              <a:gd name="T1" fmla="*/ 1757 h 1757"/>
              <a:gd name="T2" fmla="*/ 1229 w 4580"/>
              <a:gd name="T3" fmla="*/ 502 h 1757"/>
              <a:gd name="T4" fmla="*/ 1241 w 4580"/>
              <a:gd name="T5" fmla="*/ 493 h 1757"/>
              <a:gd name="T6" fmla="*/ 1251 w 4580"/>
              <a:gd name="T7" fmla="*/ 500 h 1757"/>
              <a:gd name="T8" fmla="*/ 2074 w 4580"/>
              <a:gd name="T9" fmla="*/ 1310 h 1757"/>
              <a:gd name="T10" fmla="*/ 2041 w 4580"/>
              <a:gd name="T11" fmla="*/ 1310 h 1757"/>
              <a:gd name="T12" fmla="*/ 2733 w 4580"/>
              <a:gd name="T13" fmla="*/ 606 h 1757"/>
              <a:gd name="T14" fmla="*/ 2755 w 4580"/>
              <a:gd name="T15" fmla="*/ 585 h 1757"/>
              <a:gd name="T16" fmla="*/ 2776 w 4580"/>
              <a:gd name="T17" fmla="*/ 609 h 1757"/>
              <a:gd name="T18" fmla="*/ 3379 w 4580"/>
              <a:gd name="T19" fmla="*/ 1206 h 1757"/>
              <a:gd name="T20" fmla="*/ 3325 w 4580"/>
              <a:gd name="T21" fmla="*/ 1206 h 1757"/>
              <a:gd name="T22" fmla="*/ 4507 w 4580"/>
              <a:gd name="T23" fmla="*/ 0 h 1757"/>
              <a:gd name="T24" fmla="*/ 4580 w 4580"/>
              <a:gd name="T25" fmla="*/ 73 h 1757"/>
              <a:gd name="T26" fmla="*/ 3379 w 4580"/>
              <a:gd name="T27" fmla="*/ 1255 h 1757"/>
              <a:gd name="T28" fmla="*/ 3351 w 4580"/>
              <a:gd name="T29" fmla="*/ 1284 h 1757"/>
              <a:gd name="T30" fmla="*/ 3325 w 4580"/>
              <a:gd name="T31" fmla="*/ 1258 h 1757"/>
              <a:gd name="T32" fmla="*/ 2733 w 4580"/>
              <a:gd name="T33" fmla="*/ 656 h 1757"/>
              <a:gd name="T34" fmla="*/ 2776 w 4580"/>
              <a:gd name="T35" fmla="*/ 656 h 1757"/>
              <a:gd name="T36" fmla="*/ 2074 w 4580"/>
              <a:gd name="T37" fmla="*/ 1348 h 1757"/>
              <a:gd name="T38" fmla="*/ 2057 w 4580"/>
              <a:gd name="T39" fmla="*/ 1364 h 1757"/>
              <a:gd name="T40" fmla="*/ 2041 w 4580"/>
              <a:gd name="T41" fmla="*/ 1348 h 1757"/>
              <a:gd name="T42" fmla="*/ 1229 w 4580"/>
              <a:gd name="T43" fmla="*/ 523 h 1757"/>
              <a:gd name="T44" fmla="*/ 1251 w 4580"/>
              <a:gd name="T45" fmla="*/ 523 h 1757"/>
              <a:gd name="T46" fmla="*/ 0 w 4580"/>
              <a:gd name="T47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0" h="1757">
                <a:moveTo>
                  <a:pt x="0" y="1757"/>
                </a:moveTo>
                <a:lnTo>
                  <a:pt x="1229" y="502"/>
                </a:lnTo>
                <a:lnTo>
                  <a:pt x="1241" y="493"/>
                </a:lnTo>
                <a:lnTo>
                  <a:pt x="1251" y="500"/>
                </a:lnTo>
                <a:lnTo>
                  <a:pt x="2074" y="1310"/>
                </a:lnTo>
                <a:lnTo>
                  <a:pt x="2041" y="1310"/>
                </a:lnTo>
                <a:lnTo>
                  <a:pt x="2733" y="606"/>
                </a:lnTo>
                <a:lnTo>
                  <a:pt x="2755" y="585"/>
                </a:lnTo>
                <a:lnTo>
                  <a:pt x="2776" y="609"/>
                </a:lnTo>
                <a:lnTo>
                  <a:pt x="3379" y="1206"/>
                </a:lnTo>
                <a:lnTo>
                  <a:pt x="3325" y="1206"/>
                </a:lnTo>
                <a:lnTo>
                  <a:pt x="4507" y="0"/>
                </a:lnTo>
                <a:lnTo>
                  <a:pt x="4580" y="73"/>
                </a:lnTo>
                <a:lnTo>
                  <a:pt x="3379" y="1255"/>
                </a:lnTo>
                <a:lnTo>
                  <a:pt x="3351" y="1284"/>
                </a:lnTo>
                <a:lnTo>
                  <a:pt x="3325" y="1258"/>
                </a:lnTo>
                <a:lnTo>
                  <a:pt x="2733" y="656"/>
                </a:lnTo>
                <a:lnTo>
                  <a:pt x="2776" y="656"/>
                </a:lnTo>
                <a:lnTo>
                  <a:pt x="2074" y="1348"/>
                </a:lnTo>
                <a:lnTo>
                  <a:pt x="2057" y="1364"/>
                </a:lnTo>
                <a:lnTo>
                  <a:pt x="2041" y="1348"/>
                </a:lnTo>
                <a:lnTo>
                  <a:pt x="1229" y="523"/>
                </a:lnTo>
                <a:lnTo>
                  <a:pt x="1251" y="523"/>
                </a:lnTo>
                <a:lnTo>
                  <a:pt x="0" y="175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57150" tIns="28575" rIns="57150" bIns="28575" numCol="1" anchor="t" anchorCtr="0" compatLnSpc="1"/>
          <a:lstStyle/>
          <a:p>
            <a:endParaRPr lang="en-US" sz="1125">
              <a:cs typeface="+mn-ea"/>
              <a:sym typeface="+mn-lt"/>
            </a:endParaRPr>
          </a:p>
        </p:txBody>
      </p:sp>
      <p:grpSp>
        <p:nvGrpSpPr>
          <p:cNvPr id="6" name="Group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088662" y="518804"/>
            <a:ext cx="2151988" cy="2162038"/>
            <a:chOff x="8059737" y="321614"/>
            <a:chExt cx="2379663" cy="2390775"/>
          </a:xfrm>
          <a:effectLst>
            <a:outerShdw blurRad="1270000" dist="990600" dir="13500000" sx="84000" sy="84000" algn="br" rotWithShape="0">
              <a:prstClr val="black">
                <a:alpha val="40000"/>
              </a:prstClr>
            </a:outerShdw>
          </a:effectLst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059737" y="1959914"/>
              <a:ext cx="750888" cy="75247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gradFill>
              <a:gsLst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8280400" y="2001189"/>
              <a:ext cx="488950" cy="485775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8788400" y="1701152"/>
              <a:ext cx="614363" cy="822325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8235950" y="1350314"/>
              <a:ext cx="822325" cy="620713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024937" y="689914"/>
              <a:ext cx="1046163" cy="104775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820275" y="497827"/>
              <a:ext cx="442913" cy="442913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8450262" y="1212202"/>
              <a:ext cx="1095375" cy="1101725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782175" y="670864"/>
              <a:ext cx="307975" cy="3111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8990012" y="1182039"/>
              <a:ext cx="590550" cy="590550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510587" y="1572564"/>
              <a:ext cx="671513" cy="673100"/>
            </a:xfrm>
            <a:custGeom>
              <a:avLst/>
              <a:gdLst>
                <a:gd name="T0" fmla="*/ 354 w 423"/>
                <a:gd name="T1" fmla="*/ 0 h 424"/>
                <a:gd name="T2" fmla="*/ 423 w 423"/>
                <a:gd name="T3" fmla="*/ 71 h 424"/>
                <a:gd name="T4" fmla="*/ 0 w 423"/>
                <a:gd name="T5" fmla="*/ 424 h 424"/>
                <a:gd name="T6" fmla="*/ 354 w 423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4">
                  <a:moveTo>
                    <a:pt x="354" y="0"/>
                  </a:moveTo>
                  <a:lnTo>
                    <a:pt x="423" y="71"/>
                  </a:lnTo>
                  <a:lnTo>
                    <a:pt x="0" y="42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263187" y="497827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805862" y="1850377"/>
              <a:ext cx="668338" cy="466725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7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7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788400" y="2305989"/>
              <a:ext cx="17463" cy="79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975725" y="1921814"/>
              <a:ext cx="423863" cy="312738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415462" y="940739"/>
              <a:ext cx="652463" cy="796925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0012362" y="591489"/>
              <a:ext cx="217488" cy="349250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8678862" y="1685277"/>
              <a:ext cx="866775" cy="628650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1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988550" y="904227"/>
              <a:ext cx="98425" cy="77788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9385300" y="1651939"/>
              <a:ext cx="195263" cy="120650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207625" y="505764"/>
              <a:ext cx="52388" cy="88900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9748837" y="1209027"/>
              <a:ext cx="44450" cy="58738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US" sz="1125">
                <a:cs typeface="+mn-ea"/>
                <a:sym typeface="+mn-lt"/>
              </a:endParaRPr>
            </a:p>
          </p:txBody>
        </p:sp>
      </p:grpSp>
      <p:grpSp>
        <p:nvGrpSpPr>
          <p:cNvPr id="36" name="Group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294403" y="2116108"/>
            <a:ext cx="674723" cy="642246"/>
            <a:chOff x="5130743" y="4305325"/>
            <a:chExt cx="881096" cy="838685"/>
          </a:xfrm>
        </p:grpSpPr>
        <p:sp>
          <p:nvSpPr>
            <p:cNvPr id="34" name="Teardrop 33"/>
            <p:cNvSpPr/>
            <p:nvPr/>
          </p:nvSpPr>
          <p:spPr>
            <a:xfrm rot="8100000">
              <a:off x="5151949" y="4305325"/>
              <a:ext cx="838685" cy="838685"/>
            </a:xfrm>
            <a:prstGeom prst="teardrop">
              <a:avLst>
                <a:gd name="adj" fmla="val 10555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5130743" y="4551972"/>
              <a:ext cx="881096" cy="371770"/>
            </a:xfrm>
            <a:prstGeom prst="rect">
              <a:avLst/>
            </a:prstGeom>
            <a:effectLst>
              <a:outerShdw blurRad="12700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42" name="Group 4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3431006" y="2272910"/>
            <a:ext cx="674723" cy="642246"/>
            <a:chOff x="5130743" y="4305325"/>
            <a:chExt cx="881096" cy="838685"/>
          </a:xfrm>
        </p:grpSpPr>
        <p:sp>
          <p:nvSpPr>
            <p:cNvPr id="43" name="Teardrop 42"/>
            <p:cNvSpPr/>
            <p:nvPr/>
          </p:nvSpPr>
          <p:spPr>
            <a:xfrm rot="8100000">
              <a:off x="5151949" y="4305325"/>
              <a:ext cx="838685" cy="838685"/>
            </a:xfrm>
            <a:prstGeom prst="teardrop">
              <a:avLst>
                <a:gd name="adj" fmla="val 105157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5130743" y="4551972"/>
              <a:ext cx="881096" cy="371770"/>
            </a:xfrm>
            <a:prstGeom prst="rect">
              <a:avLst/>
            </a:prstGeom>
            <a:effectLst>
              <a:outerShdw blurRad="12700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48" name="Group 4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flipV="1">
            <a:off x="4358290" y="4330545"/>
            <a:ext cx="674723" cy="642246"/>
            <a:chOff x="5130743" y="4305325"/>
            <a:chExt cx="881096" cy="838685"/>
          </a:xfrm>
        </p:grpSpPr>
        <p:sp>
          <p:nvSpPr>
            <p:cNvPr id="49" name="Teardrop 48"/>
            <p:cNvSpPr/>
            <p:nvPr/>
          </p:nvSpPr>
          <p:spPr>
            <a:xfrm rot="8100000">
              <a:off x="5151949" y="4305325"/>
              <a:ext cx="838685" cy="838685"/>
            </a:xfrm>
            <a:prstGeom prst="teardrop">
              <a:avLst>
                <a:gd name="adj" fmla="val 111974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flipH="1" flipV="1">
              <a:off x="5130743" y="4525593"/>
              <a:ext cx="881096" cy="371770"/>
            </a:xfrm>
            <a:prstGeom prst="rect">
              <a:avLst/>
            </a:prstGeom>
            <a:effectLst>
              <a:outerShdw blurRad="12700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54" name="Group 5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flipV="1">
            <a:off x="2436895" y="4452646"/>
            <a:ext cx="674723" cy="642246"/>
            <a:chOff x="5130743" y="4305323"/>
            <a:chExt cx="881096" cy="838685"/>
          </a:xfrm>
        </p:grpSpPr>
        <p:sp>
          <p:nvSpPr>
            <p:cNvPr id="55" name="Teardrop 54"/>
            <p:cNvSpPr/>
            <p:nvPr/>
          </p:nvSpPr>
          <p:spPr>
            <a:xfrm rot="8100000">
              <a:off x="5151949" y="4305323"/>
              <a:ext cx="838685" cy="838685"/>
            </a:xfrm>
            <a:prstGeom prst="teardrop">
              <a:avLst>
                <a:gd name="adj" fmla="val 117217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flipH="1" flipV="1">
              <a:off x="5130743" y="4525593"/>
              <a:ext cx="881096" cy="371770"/>
            </a:xfrm>
            <a:prstGeom prst="rect">
              <a:avLst/>
            </a:prstGeom>
            <a:effectLst>
              <a:outerShdw blurRad="12700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sp>
        <p:nvSpPr>
          <p:cNvPr id="75" name="TextBox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706627" y="2687466"/>
            <a:ext cx="2924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Creative</a:t>
            </a:r>
          </a:p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Text Slides</a:t>
            </a:r>
          </a:p>
        </p:txBody>
      </p:sp>
      <p:sp>
        <p:nvSpPr>
          <p:cNvPr id="76" name="TextBox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0581888" y="398255"/>
            <a:ext cx="13462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INTRO</a:t>
            </a:r>
          </a:p>
          <a:p>
            <a:pPr algn="dist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ABOUT</a:t>
            </a:r>
            <a:b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COMPANY</a:t>
            </a:r>
          </a:p>
        </p:txBody>
      </p:sp>
      <p:sp>
        <p:nvSpPr>
          <p:cNvPr id="77" name="Rectangle 5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919839" y="4567906"/>
            <a:ext cx="180898" cy="2787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Rectangle 5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142665" y="4228732"/>
            <a:ext cx="180898" cy="617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Rectangle 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365491" y="4107530"/>
            <a:ext cx="180898" cy="739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Rectangle 6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588317" y="4259930"/>
            <a:ext cx="180898" cy="5867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Rectangle 6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811143" y="4618706"/>
            <a:ext cx="180898" cy="227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Rectangle 6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033969" y="4155156"/>
            <a:ext cx="180898" cy="691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Rectangle 6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256795" y="4333178"/>
            <a:ext cx="180898" cy="5134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Rectangle 6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479621" y="4726656"/>
            <a:ext cx="180898" cy="119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Rectangle 7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860726" y="4177730"/>
            <a:ext cx="2653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cs typeface="+mn-ea"/>
                <a:sym typeface="+mn-lt"/>
              </a:rPr>
              <a:t>MARKETING EVENT</a:t>
            </a:r>
          </a:p>
          <a:p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86" name="Freeform 7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0875398" y="5487906"/>
            <a:ext cx="300953" cy="517262"/>
          </a:xfrm>
          <a:custGeom>
            <a:avLst/>
            <a:gdLst/>
            <a:ahLst/>
            <a:cxnLst/>
            <a:rect l="l" t="t" r="r" b="b"/>
            <a:pathLst>
              <a:path w="130628" h="224517">
                <a:moveTo>
                  <a:pt x="24492" y="61232"/>
                </a:moveTo>
                <a:lnTo>
                  <a:pt x="106135" y="61232"/>
                </a:lnTo>
                <a:cubicBezTo>
                  <a:pt x="112939" y="61232"/>
                  <a:pt x="118722" y="63613"/>
                  <a:pt x="123485" y="68375"/>
                </a:cubicBezTo>
                <a:cubicBezTo>
                  <a:pt x="128247" y="73138"/>
                  <a:pt x="130628" y="78921"/>
                  <a:pt x="130628" y="85725"/>
                </a:cubicBezTo>
                <a:lnTo>
                  <a:pt x="130628" y="138792"/>
                </a:lnTo>
                <a:cubicBezTo>
                  <a:pt x="130628" y="142194"/>
                  <a:pt x="129438" y="145086"/>
                  <a:pt x="127056" y="147467"/>
                </a:cubicBezTo>
                <a:cubicBezTo>
                  <a:pt x="124675" y="149848"/>
                  <a:pt x="121784" y="151039"/>
                  <a:pt x="118382" y="151039"/>
                </a:cubicBezTo>
                <a:cubicBezTo>
                  <a:pt x="114980" y="151039"/>
                  <a:pt x="112089" y="149848"/>
                  <a:pt x="109707" y="147467"/>
                </a:cubicBezTo>
                <a:cubicBezTo>
                  <a:pt x="107326" y="145086"/>
                  <a:pt x="106135" y="142194"/>
                  <a:pt x="106135" y="138792"/>
                </a:cubicBezTo>
                <a:lnTo>
                  <a:pt x="106135" y="93889"/>
                </a:lnTo>
                <a:lnTo>
                  <a:pt x="97971" y="93889"/>
                </a:lnTo>
                <a:lnTo>
                  <a:pt x="97971" y="210230"/>
                </a:lnTo>
                <a:cubicBezTo>
                  <a:pt x="97971" y="214142"/>
                  <a:pt x="96568" y="217501"/>
                  <a:pt x="93761" y="220308"/>
                </a:cubicBezTo>
                <a:cubicBezTo>
                  <a:pt x="90955" y="223114"/>
                  <a:pt x="87596" y="224517"/>
                  <a:pt x="83684" y="224517"/>
                </a:cubicBezTo>
                <a:cubicBezTo>
                  <a:pt x="79772" y="224517"/>
                  <a:pt x="76412" y="223114"/>
                  <a:pt x="73606" y="220308"/>
                </a:cubicBezTo>
                <a:cubicBezTo>
                  <a:pt x="70799" y="217501"/>
                  <a:pt x="69396" y="214142"/>
                  <a:pt x="69396" y="210230"/>
                </a:cubicBezTo>
                <a:lnTo>
                  <a:pt x="69396" y="151039"/>
                </a:lnTo>
                <a:lnTo>
                  <a:pt x="61232" y="151039"/>
                </a:lnTo>
                <a:lnTo>
                  <a:pt x="61232" y="210230"/>
                </a:lnTo>
                <a:cubicBezTo>
                  <a:pt x="61232" y="214142"/>
                  <a:pt x="59829" y="217501"/>
                  <a:pt x="57022" y="220308"/>
                </a:cubicBezTo>
                <a:cubicBezTo>
                  <a:pt x="54216" y="223114"/>
                  <a:pt x="50856" y="224517"/>
                  <a:pt x="46944" y="224517"/>
                </a:cubicBezTo>
                <a:cubicBezTo>
                  <a:pt x="43032" y="224517"/>
                  <a:pt x="39673" y="223114"/>
                  <a:pt x="36866" y="220308"/>
                </a:cubicBezTo>
                <a:cubicBezTo>
                  <a:pt x="34060" y="217501"/>
                  <a:pt x="32657" y="214142"/>
                  <a:pt x="32657" y="210230"/>
                </a:cubicBezTo>
                <a:lnTo>
                  <a:pt x="32657" y="93889"/>
                </a:lnTo>
                <a:lnTo>
                  <a:pt x="24492" y="93889"/>
                </a:lnTo>
                <a:lnTo>
                  <a:pt x="24492" y="138792"/>
                </a:lnTo>
                <a:cubicBezTo>
                  <a:pt x="24492" y="142194"/>
                  <a:pt x="23302" y="145086"/>
                  <a:pt x="20921" y="147467"/>
                </a:cubicBezTo>
                <a:cubicBezTo>
                  <a:pt x="18539" y="149848"/>
                  <a:pt x="15648" y="151039"/>
                  <a:pt x="12246" y="151039"/>
                </a:cubicBezTo>
                <a:cubicBezTo>
                  <a:pt x="8844" y="151039"/>
                  <a:pt x="5953" y="149848"/>
                  <a:pt x="3572" y="147467"/>
                </a:cubicBezTo>
                <a:cubicBezTo>
                  <a:pt x="1190" y="145086"/>
                  <a:pt x="0" y="142194"/>
                  <a:pt x="0" y="138792"/>
                </a:cubicBezTo>
                <a:lnTo>
                  <a:pt x="0" y="85725"/>
                </a:lnTo>
                <a:cubicBezTo>
                  <a:pt x="0" y="78921"/>
                  <a:pt x="2381" y="73138"/>
                  <a:pt x="7143" y="68375"/>
                </a:cubicBezTo>
                <a:cubicBezTo>
                  <a:pt x="11906" y="63613"/>
                  <a:pt x="17689" y="61232"/>
                  <a:pt x="24492" y="61232"/>
                </a:cubicBezTo>
                <a:close/>
                <a:moveTo>
                  <a:pt x="65314" y="0"/>
                </a:moveTo>
                <a:cubicBezTo>
                  <a:pt x="73223" y="0"/>
                  <a:pt x="79963" y="2785"/>
                  <a:pt x="85533" y="8355"/>
                </a:cubicBezTo>
                <a:cubicBezTo>
                  <a:pt x="91104" y="13926"/>
                  <a:pt x="93889" y="20665"/>
                  <a:pt x="93889" y="28575"/>
                </a:cubicBezTo>
                <a:cubicBezTo>
                  <a:pt x="93889" y="36484"/>
                  <a:pt x="91104" y="43223"/>
                  <a:pt x="85533" y="48794"/>
                </a:cubicBezTo>
                <a:cubicBezTo>
                  <a:pt x="79963" y="54364"/>
                  <a:pt x="73223" y="57150"/>
                  <a:pt x="65314" y="57150"/>
                </a:cubicBezTo>
                <a:cubicBezTo>
                  <a:pt x="57405" y="57150"/>
                  <a:pt x="50665" y="54364"/>
                  <a:pt x="45095" y="48794"/>
                </a:cubicBezTo>
                <a:cubicBezTo>
                  <a:pt x="39524" y="43223"/>
                  <a:pt x="36739" y="36484"/>
                  <a:pt x="36739" y="28575"/>
                </a:cubicBezTo>
                <a:cubicBezTo>
                  <a:pt x="36739" y="20665"/>
                  <a:pt x="39524" y="13926"/>
                  <a:pt x="45095" y="8355"/>
                </a:cubicBezTo>
                <a:cubicBezTo>
                  <a:pt x="50665" y="2785"/>
                  <a:pt x="57405" y="0"/>
                  <a:pt x="653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Freeform 7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1208839" y="5487906"/>
            <a:ext cx="376192" cy="517262"/>
          </a:xfrm>
          <a:custGeom>
            <a:avLst/>
            <a:gdLst/>
            <a:ahLst/>
            <a:cxnLst/>
            <a:rect l="l" t="t" r="r" b="b"/>
            <a:pathLst>
              <a:path w="163286" h="224517">
                <a:moveTo>
                  <a:pt x="57150" y="61232"/>
                </a:moveTo>
                <a:lnTo>
                  <a:pt x="106136" y="61232"/>
                </a:lnTo>
                <a:cubicBezTo>
                  <a:pt x="114896" y="61232"/>
                  <a:pt x="122379" y="65782"/>
                  <a:pt x="128588" y="74881"/>
                </a:cubicBezTo>
                <a:lnTo>
                  <a:pt x="161245" y="123867"/>
                </a:lnTo>
                <a:cubicBezTo>
                  <a:pt x="162606" y="125908"/>
                  <a:pt x="163286" y="128162"/>
                  <a:pt x="163286" y="130628"/>
                </a:cubicBezTo>
                <a:cubicBezTo>
                  <a:pt x="163286" y="134030"/>
                  <a:pt x="162095" y="136921"/>
                  <a:pt x="159714" y="139303"/>
                </a:cubicBezTo>
                <a:cubicBezTo>
                  <a:pt x="157333" y="141684"/>
                  <a:pt x="154441" y="142875"/>
                  <a:pt x="151040" y="142875"/>
                </a:cubicBezTo>
                <a:cubicBezTo>
                  <a:pt x="146702" y="142875"/>
                  <a:pt x="143300" y="141046"/>
                  <a:pt x="140834" y="137389"/>
                </a:cubicBezTo>
                <a:lnTo>
                  <a:pt x="111876" y="93889"/>
                </a:lnTo>
                <a:lnTo>
                  <a:pt x="106136" y="93889"/>
                </a:lnTo>
                <a:lnTo>
                  <a:pt x="106136" y="110728"/>
                </a:lnTo>
                <a:lnTo>
                  <a:pt x="137645" y="163158"/>
                </a:lnTo>
                <a:cubicBezTo>
                  <a:pt x="138410" y="164433"/>
                  <a:pt x="138793" y="165837"/>
                  <a:pt x="138793" y="167367"/>
                </a:cubicBezTo>
                <a:cubicBezTo>
                  <a:pt x="138793" y="169579"/>
                  <a:pt x="137985" y="171492"/>
                  <a:pt x="136369" y="173108"/>
                </a:cubicBezTo>
                <a:cubicBezTo>
                  <a:pt x="134753" y="174724"/>
                  <a:pt x="132840" y="175532"/>
                  <a:pt x="130629" y="175532"/>
                </a:cubicBezTo>
                <a:lnTo>
                  <a:pt x="106136" y="175532"/>
                </a:lnTo>
                <a:lnTo>
                  <a:pt x="106136" y="210230"/>
                </a:lnTo>
                <a:cubicBezTo>
                  <a:pt x="106136" y="214142"/>
                  <a:pt x="104733" y="217501"/>
                  <a:pt x="101926" y="220308"/>
                </a:cubicBezTo>
                <a:cubicBezTo>
                  <a:pt x="99120" y="223114"/>
                  <a:pt x="95761" y="224517"/>
                  <a:pt x="91848" y="224517"/>
                </a:cubicBezTo>
                <a:lnTo>
                  <a:pt x="71438" y="224517"/>
                </a:lnTo>
                <a:cubicBezTo>
                  <a:pt x="67526" y="224517"/>
                  <a:pt x="64166" y="223114"/>
                  <a:pt x="61360" y="220308"/>
                </a:cubicBezTo>
                <a:cubicBezTo>
                  <a:pt x="58553" y="217501"/>
                  <a:pt x="57150" y="214142"/>
                  <a:pt x="57150" y="210230"/>
                </a:cubicBezTo>
                <a:lnTo>
                  <a:pt x="57150" y="175532"/>
                </a:lnTo>
                <a:lnTo>
                  <a:pt x="32657" y="175532"/>
                </a:lnTo>
                <a:cubicBezTo>
                  <a:pt x="30446" y="175532"/>
                  <a:pt x="28533" y="174724"/>
                  <a:pt x="26917" y="173108"/>
                </a:cubicBezTo>
                <a:cubicBezTo>
                  <a:pt x="25301" y="171492"/>
                  <a:pt x="24493" y="169579"/>
                  <a:pt x="24493" y="167367"/>
                </a:cubicBezTo>
                <a:cubicBezTo>
                  <a:pt x="24493" y="165837"/>
                  <a:pt x="24876" y="164433"/>
                  <a:pt x="25641" y="163158"/>
                </a:cubicBezTo>
                <a:lnTo>
                  <a:pt x="57150" y="110728"/>
                </a:lnTo>
                <a:lnTo>
                  <a:pt x="57150" y="93889"/>
                </a:lnTo>
                <a:lnTo>
                  <a:pt x="51410" y="93889"/>
                </a:lnTo>
                <a:lnTo>
                  <a:pt x="22452" y="137389"/>
                </a:lnTo>
                <a:cubicBezTo>
                  <a:pt x="19986" y="141046"/>
                  <a:pt x="16584" y="142875"/>
                  <a:pt x="12247" y="142875"/>
                </a:cubicBezTo>
                <a:cubicBezTo>
                  <a:pt x="8845" y="142875"/>
                  <a:pt x="5953" y="141684"/>
                  <a:pt x="3572" y="139303"/>
                </a:cubicBezTo>
                <a:cubicBezTo>
                  <a:pt x="1191" y="136921"/>
                  <a:pt x="0" y="134030"/>
                  <a:pt x="0" y="130628"/>
                </a:cubicBezTo>
                <a:cubicBezTo>
                  <a:pt x="0" y="128162"/>
                  <a:pt x="681" y="125908"/>
                  <a:pt x="2041" y="123867"/>
                </a:cubicBezTo>
                <a:lnTo>
                  <a:pt x="34698" y="74881"/>
                </a:lnTo>
                <a:cubicBezTo>
                  <a:pt x="40907" y="65782"/>
                  <a:pt x="48391" y="61232"/>
                  <a:pt x="57150" y="61232"/>
                </a:cubicBezTo>
                <a:close/>
                <a:moveTo>
                  <a:pt x="81643" y="0"/>
                </a:moveTo>
                <a:cubicBezTo>
                  <a:pt x="89552" y="0"/>
                  <a:pt x="96292" y="2785"/>
                  <a:pt x="101862" y="8355"/>
                </a:cubicBezTo>
                <a:cubicBezTo>
                  <a:pt x="107433" y="13926"/>
                  <a:pt x="110218" y="20665"/>
                  <a:pt x="110218" y="28575"/>
                </a:cubicBezTo>
                <a:cubicBezTo>
                  <a:pt x="110218" y="36484"/>
                  <a:pt x="107433" y="43223"/>
                  <a:pt x="101862" y="48794"/>
                </a:cubicBezTo>
                <a:cubicBezTo>
                  <a:pt x="96292" y="54364"/>
                  <a:pt x="89552" y="57150"/>
                  <a:pt x="81643" y="57150"/>
                </a:cubicBezTo>
                <a:cubicBezTo>
                  <a:pt x="73734" y="57150"/>
                  <a:pt x="66994" y="54364"/>
                  <a:pt x="61424" y="48794"/>
                </a:cubicBezTo>
                <a:cubicBezTo>
                  <a:pt x="55853" y="43223"/>
                  <a:pt x="53068" y="36484"/>
                  <a:pt x="53068" y="28575"/>
                </a:cubicBezTo>
                <a:cubicBezTo>
                  <a:pt x="53068" y="20665"/>
                  <a:pt x="55853" y="13926"/>
                  <a:pt x="61424" y="8355"/>
                </a:cubicBezTo>
                <a:cubicBezTo>
                  <a:pt x="66994" y="2785"/>
                  <a:pt x="73734" y="0"/>
                  <a:pt x="816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TextBox 8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904540" y="5115314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PRODUCTS</a:t>
            </a:r>
          </a:p>
        </p:txBody>
      </p:sp>
      <p:cxnSp>
        <p:nvCxnSpPr>
          <p:cNvPr id="89" name="Straight Connector 8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6904540" y="5365184"/>
            <a:ext cx="4572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904540" y="5487906"/>
            <a:ext cx="2354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cs typeface="+mn-ea"/>
                <a:sym typeface="+mn-lt"/>
              </a:rPr>
              <a:t>MARKETING EVENT</a:t>
            </a:r>
          </a:p>
          <a:p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91" name="TextBox 8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520151" y="5115314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TEAM ANALYSIS</a:t>
            </a:r>
          </a:p>
        </p:txBody>
      </p:sp>
      <p:sp>
        <p:nvSpPr>
          <p:cNvPr id="92" name="TextBox 8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520151" y="5487906"/>
            <a:ext cx="111440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+80%</a:t>
            </a:r>
          </a:p>
          <a:p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Marketing team</a:t>
            </a:r>
          </a:p>
        </p:txBody>
      </p:sp>
      <p:cxnSp>
        <p:nvCxnSpPr>
          <p:cNvPr id="93" name="Straight Connector 8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6904540" y="6208668"/>
            <a:ext cx="4572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8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0907343" y="5115314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GENDER</a:t>
            </a:r>
          </a:p>
        </p:txBody>
      </p:sp>
      <p:grpSp>
        <p:nvGrpSpPr>
          <p:cNvPr id="96" name="Group 6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761317" y="858163"/>
            <a:ext cx="1800110" cy="929557"/>
            <a:chOff x="8309546" y="1756270"/>
            <a:chExt cx="1800110" cy="929557"/>
          </a:xfrm>
        </p:grpSpPr>
        <p:sp>
          <p:nvSpPr>
            <p:cNvPr id="97" name="TextBox 69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98" name="Rectangle 70"/>
            <p:cNvSpPr/>
            <p:nvPr/>
          </p:nvSpPr>
          <p:spPr>
            <a:xfrm>
              <a:off x="8309546" y="1756270"/>
              <a:ext cx="15342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Great service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Group 17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2316715" y="5116264"/>
            <a:ext cx="1800110" cy="929557"/>
            <a:chOff x="8309546" y="1756270"/>
            <a:chExt cx="1800110" cy="929557"/>
          </a:xfrm>
        </p:grpSpPr>
        <p:sp>
          <p:nvSpPr>
            <p:cNvPr id="100" name="TextBox 177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01" name="Rectangle 178"/>
            <p:cNvSpPr/>
            <p:nvPr/>
          </p:nvSpPr>
          <p:spPr>
            <a:xfrm>
              <a:off x="8309546" y="1756270"/>
              <a:ext cx="10326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Analysis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Group 17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3326204" y="871810"/>
            <a:ext cx="1800108" cy="929557"/>
            <a:chOff x="8309548" y="1756270"/>
            <a:chExt cx="1800108" cy="929557"/>
          </a:xfrm>
        </p:grpSpPr>
        <p:sp>
          <p:nvSpPr>
            <p:cNvPr id="103" name="TextBox 180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04" name="Rectangle 181"/>
            <p:cNvSpPr/>
            <p:nvPr/>
          </p:nvSpPr>
          <p:spPr>
            <a:xfrm>
              <a:off x="8346158" y="1756270"/>
              <a:ext cx="13319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Web design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Group 18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295890" y="5102617"/>
            <a:ext cx="1800110" cy="929557"/>
            <a:chOff x="8309546" y="1756270"/>
            <a:chExt cx="1800110" cy="929557"/>
          </a:xfrm>
        </p:grpSpPr>
        <p:sp>
          <p:nvSpPr>
            <p:cNvPr id="106" name="TextBox 183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107" name="Rectangle 184"/>
            <p:cNvSpPr/>
            <p:nvPr/>
          </p:nvSpPr>
          <p:spPr>
            <a:xfrm>
              <a:off x="8309546" y="1756270"/>
              <a:ext cx="12480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Increasing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52">
        <p14:conveyor dir="l"/>
      </p:transition>
    </mc:Choice>
    <mc:Fallback>
      <p:transition spd="slow" advTm="452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146464" y="4019550"/>
            <a:ext cx="2438400" cy="2216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cs typeface="+mn-ea"/>
              <a:sym typeface="+mn-lt"/>
            </a:endParaRPr>
          </a:p>
        </p:txBody>
      </p:sp>
      <p:sp>
        <p:nvSpPr>
          <p:cNvPr id="3" name="Rectangl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683336" y="4019550"/>
            <a:ext cx="2438400" cy="22167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cs typeface="+mn-ea"/>
              <a:sym typeface="+mn-lt"/>
            </a:endParaRPr>
          </a:p>
        </p:txBody>
      </p:sp>
      <p:sp>
        <p:nvSpPr>
          <p:cNvPr id="4" name="Rectangle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658755" y="4019550"/>
            <a:ext cx="2438400" cy="22167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cs typeface="+mn-ea"/>
              <a:sym typeface="+mn-lt"/>
            </a:endParaRPr>
          </a:p>
        </p:txBody>
      </p:sp>
      <p:sp>
        <p:nvSpPr>
          <p:cNvPr id="5" name="Rectangle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171045" y="4019550"/>
            <a:ext cx="2438400" cy="22167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0">
              <a:cs typeface="+mn-ea"/>
              <a:sym typeface="+mn-lt"/>
            </a:endParaRPr>
          </a:p>
        </p:txBody>
      </p:sp>
      <p:grpSp>
        <p:nvGrpSpPr>
          <p:cNvPr id="23" name="Group 2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830270" y="5852086"/>
            <a:ext cx="1205840" cy="179233"/>
            <a:chOff x="5052927" y="893575"/>
            <a:chExt cx="1989636" cy="295734"/>
          </a:xfrm>
        </p:grpSpPr>
        <p:sp>
          <p:nvSpPr>
            <p:cNvPr id="18" name="Shape 2715"/>
            <p:cNvSpPr/>
            <p:nvPr/>
          </p:nvSpPr>
          <p:spPr>
            <a:xfrm>
              <a:off x="5052927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19" name="Shape 2716"/>
            <p:cNvSpPr/>
            <p:nvPr/>
          </p:nvSpPr>
          <p:spPr>
            <a:xfrm>
              <a:off x="5617553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20" name="Shape 2719"/>
            <p:cNvSpPr/>
            <p:nvPr/>
          </p:nvSpPr>
          <p:spPr>
            <a:xfrm>
              <a:off x="6182179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2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21" name="Shape 2721"/>
            <p:cNvSpPr/>
            <p:nvPr/>
          </p:nvSpPr>
          <p:spPr>
            <a:xfrm>
              <a:off x="6746806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</p:grpSp>
      <p:grpSp>
        <p:nvGrpSpPr>
          <p:cNvPr id="24" name="Group 2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343925" y="5852086"/>
            <a:ext cx="1205840" cy="179233"/>
            <a:chOff x="5052927" y="893575"/>
            <a:chExt cx="1989636" cy="295734"/>
          </a:xfrm>
        </p:grpSpPr>
        <p:sp>
          <p:nvSpPr>
            <p:cNvPr id="25" name="Shape 2715"/>
            <p:cNvSpPr/>
            <p:nvPr/>
          </p:nvSpPr>
          <p:spPr>
            <a:xfrm>
              <a:off x="5052927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26" name="Shape 2716"/>
            <p:cNvSpPr/>
            <p:nvPr/>
          </p:nvSpPr>
          <p:spPr>
            <a:xfrm>
              <a:off x="5617553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27" name="Shape 2719"/>
            <p:cNvSpPr/>
            <p:nvPr/>
          </p:nvSpPr>
          <p:spPr>
            <a:xfrm>
              <a:off x="6182179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2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28" name="Shape 2721"/>
            <p:cNvSpPr/>
            <p:nvPr/>
          </p:nvSpPr>
          <p:spPr>
            <a:xfrm>
              <a:off x="6746806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</p:grpSp>
      <p:grpSp>
        <p:nvGrpSpPr>
          <p:cNvPr id="29" name="Group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857581" y="5852086"/>
            <a:ext cx="1205840" cy="179233"/>
            <a:chOff x="5052927" y="893575"/>
            <a:chExt cx="1989636" cy="295734"/>
          </a:xfrm>
        </p:grpSpPr>
        <p:sp>
          <p:nvSpPr>
            <p:cNvPr id="30" name="Shape 2715"/>
            <p:cNvSpPr/>
            <p:nvPr/>
          </p:nvSpPr>
          <p:spPr>
            <a:xfrm>
              <a:off x="5052927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31" name="Shape 2716"/>
            <p:cNvSpPr/>
            <p:nvPr/>
          </p:nvSpPr>
          <p:spPr>
            <a:xfrm>
              <a:off x="5617553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32" name="Shape 2719"/>
            <p:cNvSpPr/>
            <p:nvPr/>
          </p:nvSpPr>
          <p:spPr>
            <a:xfrm>
              <a:off x="6182179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2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33" name="Shape 2721"/>
            <p:cNvSpPr/>
            <p:nvPr/>
          </p:nvSpPr>
          <p:spPr>
            <a:xfrm>
              <a:off x="6746806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</p:grpSp>
      <p:grpSp>
        <p:nvGrpSpPr>
          <p:cNvPr id="34" name="Group 3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9371236" y="5852086"/>
            <a:ext cx="1205840" cy="179233"/>
            <a:chOff x="5052927" y="893575"/>
            <a:chExt cx="1989636" cy="295734"/>
          </a:xfrm>
        </p:grpSpPr>
        <p:sp>
          <p:nvSpPr>
            <p:cNvPr id="35" name="Shape 2715"/>
            <p:cNvSpPr/>
            <p:nvPr/>
          </p:nvSpPr>
          <p:spPr>
            <a:xfrm>
              <a:off x="5052927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36" name="Shape 2716"/>
            <p:cNvSpPr/>
            <p:nvPr/>
          </p:nvSpPr>
          <p:spPr>
            <a:xfrm>
              <a:off x="5617553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37" name="Shape 2719"/>
            <p:cNvSpPr/>
            <p:nvPr/>
          </p:nvSpPr>
          <p:spPr>
            <a:xfrm>
              <a:off x="6182179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2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  <p:sp>
          <p:nvSpPr>
            <p:cNvPr id="38" name="Shape 2721"/>
            <p:cNvSpPr/>
            <p:nvPr/>
          </p:nvSpPr>
          <p:spPr>
            <a:xfrm>
              <a:off x="6746806" y="893575"/>
              <a:ext cx="295757" cy="29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22167" tIns="22167" rIns="22167" bIns="22167" anchor="ctr"/>
            <a:lstStyle/>
            <a:p>
              <a:pPr algn="ctr" defTabSz="2660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20">
                <a:cs typeface="+mn-ea"/>
                <a:sym typeface="+mn-lt"/>
              </a:endParaRPr>
            </a:p>
          </p:txBody>
        </p:sp>
      </p:grpSp>
      <p:pic>
        <p:nvPicPr>
          <p:cNvPr id="40" name="图片占位符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464" y="1733550"/>
            <a:ext cx="2438400" cy="2514600"/>
          </a:xfrm>
        </p:spPr>
      </p:pic>
      <p:pic>
        <p:nvPicPr>
          <p:cNvPr id="41" name="图片占位符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8755" y="1733550"/>
            <a:ext cx="2438400" cy="2514600"/>
          </a:xfrm>
        </p:spPr>
      </p:pic>
      <p:pic>
        <p:nvPicPr>
          <p:cNvPr id="42" name="图片占位符 5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1045" y="1733550"/>
            <a:ext cx="2438400" cy="2514600"/>
          </a:xfrm>
          <a:prstGeom prst="rect">
            <a:avLst/>
          </a:prstGeom>
        </p:spPr>
      </p:pic>
      <p:pic>
        <p:nvPicPr>
          <p:cNvPr id="43" name="图片占位符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2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3336" y="1733550"/>
            <a:ext cx="2438400" cy="2514600"/>
          </a:xfrm>
        </p:spPr>
      </p:pic>
      <p:grpSp>
        <p:nvGrpSpPr>
          <p:cNvPr id="44" name="Group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694178" y="4463259"/>
            <a:ext cx="1338828" cy="574202"/>
            <a:chOff x="4704078" y="4939509"/>
            <a:chExt cx="1338828" cy="574202"/>
          </a:xfrm>
        </p:grpSpPr>
        <p:sp>
          <p:nvSpPr>
            <p:cNvPr id="45" name="Rectangle 18"/>
            <p:cNvSpPr/>
            <p:nvPr/>
          </p:nvSpPr>
          <p:spPr>
            <a:xfrm>
              <a:off x="4704078" y="4939509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JANE.ONE</a:t>
              </a:r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19"/>
            <p:cNvSpPr/>
            <p:nvPr/>
          </p:nvSpPr>
          <p:spPr>
            <a:xfrm>
              <a:off x="5025478" y="5267490"/>
              <a:ext cx="6960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189728" y="4444209"/>
            <a:ext cx="1338828" cy="574202"/>
            <a:chOff x="4704078" y="4939509"/>
            <a:chExt cx="1338828" cy="574202"/>
          </a:xfrm>
        </p:grpSpPr>
        <p:sp>
          <p:nvSpPr>
            <p:cNvPr id="54" name="Rectangle 18"/>
            <p:cNvSpPr/>
            <p:nvPr/>
          </p:nvSpPr>
          <p:spPr>
            <a:xfrm>
              <a:off x="4704078" y="4939509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JANE.ONE</a:t>
              </a:r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19"/>
            <p:cNvSpPr/>
            <p:nvPr/>
          </p:nvSpPr>
          <p:spPr>
            <a:xfrm>
              <a:off x="5025478" y="5267490"/>
              <a:ext cx="6960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723378" y="4425159"/>
            <a:ext cx="1338828" cy="574202"/>
            <a:chOff x="4704078" y="4939509"/>
            <a:chExt cx="1338828" cy="574202"/>
          </a:xfrm>
        </p:grpSpPr>
        <p:sp>
          <p:nvSpPr>
            <p:cNvPr id="57" name="Rectangle 18"/>
            <p:cNvSpPr/>
            <p:nvPr/>
          </p:nvSpPr>
          <p:spPr>
            <a:xfrm>
              <a:off x="4704078" y="4939509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JANE.ONE</a:t>
              </a:r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Rectangle 19"/>
            <p:cNvSpPr/>
            <p:nvPr/>
          </p:nvSpPr>
          <p:spPr>
            <a:xfrm>
              <a:off x="5025478" y="5267490"/>
              <a:ext cx="6960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9161778" y="4444209"/>
            <a:ext cx="1338828" cy="574202"/>
            <a:chOff x="4704078" y="4939509"/>
            <a:chExt cx="1338828" cy="574202"/>
          </a:xfrm>
        </p:grpSpPr>
        <p:sp>
          <p:nvSpPr>
            <p:cNvPr id="60" name="Rectangle 18"/>
            <p:cNvSpPr/>
            <p:nvPr/>
          </p:nvSpPr>
          <p:spPr>
            <a:xfrm>
              <a:off x="4704078" y="4939509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JANE.ONE</a:t>
              </a:r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Rectangle 19"/>
            <p:cNvSpPr/>
            <p:nvPr/>
          </p:nvSpPr>
          <p:spPr>
            <a:xfrm>
              <a:off x="5025478" y="5267490"/>
              <a:ext cx="6960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Designer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TextBox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269991" y="323850"/>
            <a:ext cx="792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cs typeface="+mn-ea"/>
                <a:sym typeface="+mn-lt"/>
              </a:rPr>
              <a:t>Our Team</a:t>
            </a:r>
            <a:endParaRPr lang="id-ID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574181" y="5082927"/>
            <a:ext cx="175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What you </a:t>
            </a:r>
            <a:r>
              <a:rPr lang="en-US" sz="1200" b="1" i="1" dirty="0">
                <a:solidFill>
                  <a:schemeClr val="bg1"/>
                </a:solidFill>
                <a:cs typeface="+mn-ea"/>
                <a:sym typeface="+mn-lt"/>
              </a:rPr>
              <a:t>dream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is what you get, so we make your dream come true.</a:t>
            </a:r>
          </a:p>
        </p:txBody>
      </p:sp>
      <p:sp>
        <p:nvSpPr>
          <p:cNvPr id="64" name="TextBox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069731" y="5063877"/>
            <a:ext cx="175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What you </a:t>
            </a:r>
            <a:r>
              <a:rPr lang="en-US" sz="1200" b="1" i="1" dirty="0">
                <a:solidFill>
                  <a:schemeClr val="bg1"/>
                </a:solidFill>
                <a:cs typeface="+mn-ea"/>
                <a:sym typeface="+mn-lt"/>
              </a:rPr>
              <a:t>dream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is what you get, so we make your dream come true.</a:t>
            </a:r>
          </a:p>
        </p:txBody>
      </p:sp>
      <p:sp>
        <p:nvSpPr>
          <p:cNvPr id="65" name="TextBox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694178" y="5006727"/>
            <a:ext cx="175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What you </a:t>
            </a:r>
            <a:r>
              <a:rPr lang="en-US" sz="1200" b="1" i="1" dirty="0">
                <a:solidFill>
                  <a:schemeClr val="bg1"/>
                </a:solidFill>
                <a:cs typeface="+mn-ea"/>
                <a:sym typeface="+mn-lt"/>
              </a:rPr>
              <a:t>dream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is what you get, so we make your dream come true.</a:t>
            </a:r>
          </a:p>
        </p:txBody>
      </p:sp>
      <p:sp>
        <p:nvSpPr>
          <p:cNvPr id="66" name="TextBox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056378" y="5025777"/>
            <a:ext cx="175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What you </a:t>
            </a:r>
            <a:r>
              <a:rPr lang="en-US" sz="1200" b="1" i="1" dirty="0">
                <a:solidFill>
                  <a:schemeClr val="bg1"/>
                </a:solidFill>
                <a:cs typeface="+mn-ea"/>
                <a:sym typeface="+mn-lt"/>
              </a:rPr>
              <a:t>dream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is what you get, so we make your dream come true.</a:t>
            </a:r>
          </a:p>
        </p:txBody>
      </p:sp>
      <p:grpSp>
        <p:nvGrpSpPr>
          <p:cNvPr id="67" name="组合 6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123221" y="1372042"/>
            <a:ext cx="3945558" cy="144000"/>
            <a:chOff x="4123221" y="1372042"/>
            <a:chExt cx="3945558" cy="144000"/>
          </a:xfrm>
        </p:grpSpPr>
        <p:grpSp>
          <p:nvGrpSpPr>
            <p:cNvPr id="68" name="组合 67"/>
            <p:cNvGrpSpPr/>
            <p:nvPr/>
          </p:nvGrpSpPr>
          <p:grpSpPr>
            <a:xfrm>
              <a:off x="4123221" y="1372042"/>
              <a:ext cx="742714" cy="144000"/>
              <a:chOff x="1632857" y="-1649699"/>
              <a:chExt cx="742714" cy="144000"/>
            </a:xfrm>
            <a:solidFill>
              <a:schemeClr val="accent2"/>
            </a:solidFill>
          </p:grpSpPr>
          <p:sp>
            <p:nvSpPr>
              <p:cNvPr id="96" name="椭圆 95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973668" y="1372042"/>
              <a:ext cx="742714" cy="144000"/>
              <a:chOff x="1632857" y="-1649699"/>
              <a:chExt cx="742714" cy="144000"/>
            </a:xfrm>
            <a:solidFill>
              <a:schemeClr val="accent3"/>
            </a:solidFill>
          </p:grpSpPr>
          <p:sp>
            <p:nvSpPr>
              <p:cNvPr id="90" name="椭圆 89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5824115" y="1372042"/>
              <a:ext cx="742714" cy="144000"/>
              <a:chOff x="1632857" y="-1649699"/>
              <a:chExt cx="742714" cy="144000"/>
            </a:xfrm>
            <a:solidFill>
              <a:schemeClr val="accent4"/>
            </a:solidFill>
          </p:grpSpPr>
          <p:sp>
            <p:nvSpPr>
              <p:cNvPr id="84" name="椭圆 83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6674561" y="1372042"/>
              <a:ext cx="742714" cy="144000"/>
              <a:chOff x="1632857" y="-1649699"/>
              <a:chExt cx="742714" cy="144000"/>
            </a:xfrm>
            <a:solidFill>
              <a:schemeClr val="accent5"/>
            </a:solidFill>
          </p:grpSpPr>
          <p:sp>
            <p:nvSpPr>
              <p:cNvPr id="78" name="椭圆 77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231571" y="-1649699"/>
                <a:ext cx="144000" cy="14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525007" y="1411642"/>
              <a:ext cx="543772" cy="64800"/>
              <a:chOff x="1632857" y="-1610099"/>
              <a:chExt cx="543772" cy="64800"/>
            </a:xfrm>
            <a:solidFill>
              <a:schemeClr val="accent6"/>
            </a:solidFill>
          </p:grpSpPr>
          <p:sp>
            <p:nvSpPr>
              <p:cNvPr id="73" name="椭圆 72"/>
              <p:cNvSpPr/>
              <p:nvPr/>
            </p:nvSpPr>
            <p:spPr>
              <a:xfrm>
                <a:off x="1632857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752600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872343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992086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111829" y="-1610099"/>
                <a:ext cx="64800" cy="64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5"/>
    </mc:Choice>
    <mc:Fallback>
      <p:transition spd="slow" advTm="17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355181" y="2370026"/>
            <a:ext cx="3481639" cy="3356135"/>
            <a:chOff x="8083345" y="2319499"/>
            <a:chExt cx="8210961" cy="7914978"/>
          </a:xfrm>
        </p:grpSpPr>
        <p:sp>
          <p:nvSpPr>
            <p:cNvPr id="6" name="Freeform 41"/>
            <p:cNvSpPr/>
            <p:nvPr/>
          </p:nvSpPr>
          <p:spPr bwMode="auto">
            <a:xfrm>
              <a:off x="13931705" y="3720145"/>
              <a:ext cx="2362601" cy="3702466"/>
            </a:xfrm>
            <a:custGeom>
              <a:avLst/>
              <a:gdLst>
                <a:gd name="T0" fmla="*/ 330 w 344"/>
                <a:gd name="T1" fmla="*/ 219 h 539"/>
                <a:gd name="T2" fmla="*/ 265 w 344"/>
                <a:gd name="T3" fmla="*/ 123 h 539"/>
                <a:gd name="T4" fmla="*/ 104 w 344"/>
                <a:gd name="T5" fmla="*/ 7 h 539"/>
                <a:gd name="T6" fmla="*/ 77 w 344"/>
                <a:gd name="T7" fmla="*/ 11 h 539"/>
                <a:gd name="T8" fmla="*/ 35 w 344"/>
                <a:gd name="T9" fmla="*/ 315 h 539"/>
                <a:gd name="T10" fmla="*/ 247 w 344"/>
                <a:gd name="T11" fmla="*/ 535 h 539"/>
                <a:gd name="T12" fmla="*/ 272 w 344"/>
                <a:gd name="T13" fmla="*/ 524 h 539"/>
                <a:gd name="T14" fmla="*/ 333 w 344"/>
                <a:gd name="T15" fmla="*/ 334 h 539"/>
                <a:gd name="T16" fmla="*/ 330 w 344"/>
                <a:gd name="T17" fmla="*/ 21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539">
                  <a:moveTo>
                    <a:pt x="330" y="219"/>
                  </a:moveTo>
                  <a:cubicBezTo>
                    <a:pt x="317" y="179"/>
                    <a:pt x="294" y="145"/>
                    <a:pt x="265" y="123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95" y="0"/>
                    <a:pt x="83" y="2"/>
                    <a:pt x="77" y="11"/>
                  </a:cubicBezTo>
                  <a:cubicBezTo>
                    <a:pt x="19" y="97"/>
                    <a:pt x="0" y="208"/>
                    <a:pt x="35" y="315"/>
                  </a:cubicBezTo>
                  <a:cubicBezTo>
                    <a:pt x="69" y="421"/>
                    <a:pt x="150" y="500"/>
                    <a:pt x="247" y="535"/>
                  </a:cubicBezTo>
                  <a:cubicBezTo>
                    <a:pt x="257" y="539"/>
                    <a:pt x="268" y="534"/>
                    <a:pt x="272" y="52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44" y="300"/>
                    <a:pt x="343" y="259"/>
                    <a:pt x="330" y="2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42"/>
            <p:cNvSpPr/>
            <p:nvPr/>
          </p:nvSpPr>
          <p:spPr bwMode="auto">
            <a:xfrm>
              <a:off x="12420064" y="7678956"/>
              <a:ext cx="3173918" cy="2555521"/>
            </a:xfrm>
            <a:custGeom>
              <a:avLst/>
              <a:gdLst>
                <a:gd name="T0" fmla="*/ 327 w 462"/>
                <a:gd name="T1" fmla="*/ 333 h 372"/>
                <a:gd name="T2" fmla="*/ 398 w 462"/>
                <a:gd name="T3" fmla="*/ 241 h 372"/>
                <a:gd name="T4" fmla="*/ 459 w 462"/>
                <a:gd name="T5" fmla="*/ 52 h 372"/>
                <a:gd name="T6" fmla="*/ 447 w 462"/>
                <a:gd name="T7" fmla="*/ 28 h 372"/>
                <a:gd name="T8" fmla="*/ 145 w 462"/>
                <a:gd name="T9" fmla="*/ 82 h 372"/>
                <a:gd name="T10" fmla="*/ 1 w 462"/>
                <a:gd name="T11" fmla="*/ 352 h 372"/>
                <a:gd name="T12" fmla="*/ 19 w 462"/>
                <a:gd name="T13" fmla="*/ 372 h 372"/>
                <a:gd name="T14" fmla="*/ 218 w 462"/>
                <a:gd name="T15" fmla="*/ 372 h 372"/>
                <a:gd name="T16" fmla="*/ 327 w 462"/>
                <a:gd name="T17" fmla="*/ 33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372">
                  <a:moveTo>
                    <a:pt x="327" y="333"/>
                  </a:moveTo>
                  <a:cubicBezTo>
                    <a:pt x="362" y="308"/>
                    <a:pt x="387" y="275"/>
                    <a:pt x="398" y="241"/>
                  </a:cubicBezTo>
                  <a:cubicBezTo>
                    <a:pt x="459" y="52"/>
                    <a:pt x="459" y="52"/>
                    <a:pt x="459" y="52"/>
                  </a:cubicBezTo>
                  <a:cubicBezTo>
                    <a:pt x="462" y="42"/>
                    <a:pt x="457" y="31"/>
                    <a:pt x="447" y="28"/>
                  </a:cubicBezTo>
                  <a:cubicBezTo>
                    <a:pt x="347" y="0"/>
                    <a:pt x="235" y="16"/>
                    <a:pt x="145" y="82"/>
                  </a:cubicBezTo>
                  <a:cubicBezTo>
                    <a:pt x="54" y="147"/>
                    <a:pt x="5" y="248"/>
                    <a:pt x="1" y="352"/>
                  </a:cubicBezTo>
                  <a:cubicBezTo>
                    <a:pt x="0" y="363"/>
                    <a:pt x="9" y="372"/>
                    <a:pt x="19" y="372"/>
                  </a:cubicBezTo>
                  <a:cubicBezTo>
                    <a:pt x="218" y="372"/>
                    <a:pt x="218" y="372"/>
                    <a:pt x="218" y="372"/>
                  </a:cubicBezTo>
                  <a:cubicBezTo>
                    <a:pt x="254" y="372"/>
                    <a:pt x="293" y="358"/>
                    <a:pt x="327" y="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43"/>
            <p:cNvSpPr/>
            <p:nvPr/>
          </p:nvSpPr>
          <p:spPr bwMode="auto">
            <a:xfrm>
              <a:off x="8775740" y="7678956"/>
              <a:ext cx="3179203" cy="2555521"/>
            </a:xfrm>
            <a:custGeom>
              <a:avLst/>
              <a:gdLst>
                <a:gd name="T0" fmla="*/ 136 w 463"/>
                <a:gd name="T1" fmla="*/ 333 h 372"/>
                <a:gd name="T2" fmla="*/ 245 w 463"/>
                <a:gd name="T3" fmla="*/ 372 h 372"/>
                <a:gd name="T4" fmla="*/ 444 w 463"/>
                <a:gd name="T5" fmla="*/ 372 h 372"/>
                <a:gd name="T6" fmla="*/ 462 w 463"/>
                <a:gd name="T7" fmla="*/ 352 h 372"/>
                <a:gd name="T8" fmla="*/ 318 w 463"/>
                <a:gd name="T9" fmla="*/ 82 h 372"/>
                <a:gd name="T10" fmla="*/ 16 w 463"/>
                <a:gd name="T11" fmla="*/ 28 h 372"/>
                <a:gd name="T12" fmla="*/ 4 w 463"/>
                <a:gd name="T13" fmla="*/ 52 h 372"/>
                <a:gd name="T14" fmla="*/ 65 w 463"/>
                <a:gd name="T15" fmla="*/ 241 h 372"/>
                <a:gd name="T16" fmla="*/ 136 w 463"/>
                <a:gd name="T17" fmla="*/ 33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372">
                  <a:moveTo>
                    <a:pt x="136" y="333"/>
                  </a:moveTo>
                  <a:cubicBezTo>
                    <a:pt x="170" y="358"/>
                    <a:pt x="209" y="372"/>
                    <a:pt x="245" y="372"/>
                  </a:cubicBezTo>
                  <a:cubicBezTo>
                    <a:pt x="444" y="372"/>
                    <a:pt x="444" y="372"/>
                    <a:pt x="444" y="372"/>
                  </a:cubicBezTo>
                  <a:cubicBezTo>
                    <a:pt x="454" y="372"/>
                    <a:pt x="463" y="363"/>
                    <a:pt x="462" y="352"/>
                  </a:cubicBezTo>
                  <a:cubicBezTo>
                    <a:pt x="458" y="248"/>
                    <a:pt x="409" y="147"/>
                    <a:pt x="318" y="82"/>
                  </a:cubicBezTo>
                  <a:cubicBezTo>
                    <a:pt x="228" y="16"/>
                    <a:pt x="116" y="0"/>
                    <a:pt x="16" y="28"/>
                  </a:cubicBezTo>
                  <a:cubicBezTo>
                    <a:pt x="6" y="31"/>
                    <a:pt x="0" y="42"/>
                    <a:pt x="4" y="52"/>
                  </a:cubicBezTo>
                  <a:cubicBezTo>
                    <a:pt x="65" y="241"/>
                    <a:pt x="65" y="241"/>
                    <a:pt x="65" y="241"/>
                  </a:cubicBezTo>
                  <a:cubicBezTo>
                    <a:pt x="76" y="275"/>
                    <a:pt x="101" y="308"/>
                    <a:pt x="136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8083345" y="3720145"/>
              <a:ext cx="2359957" cy="3702466"/>
            </a:xfrm>
            <a:custGeom>
              <a:avLst/>
              <a:gdLst>
                <a:gd name="T0" fmla="*/ 14 w 344"/>
                <a:gd name="T1" fmla="*/ 219 h 539"/>
                <a:gd name="T2" fmla="*/ 11 w 344"/>
                <a:gd name="T3" fmla="*/ 334 h 539"/>
                <a:gd name="T4" fmla="*/ 72 w 344"/>
                <a:gd name="T5" fmla="*/ 524 h 539"/>
                <a:gd name="T6" fmla="*/ 96 w 344"/>
                <a:gd name="T7" fmla="*/ 535 h 539"/>
                <a:gd name="T8" fmla="*/ 309 w 344"/>
                <a:gd name="T9" fmla="*/ 315 h 539"/>
                <a:gd name="T10" fmla="*/ 267 w 344"/>
                <a:gd name="T11" fmla="*/ 11 h 539"/>
                <a:gd name="T12" fmla="*/ 240 w 344"/>
                <a:gd name="T13" fmla="*/ 7 h 539"/>
                <a:gd name="T14" fmla="*/ 79 w 344"/>
                <a:gd name="T15" fmla="*/ 123 h 539"/>
                <a:gd name="T16" fmla="*/ 14 w 344"/>
                <a:gd name="T17" fmla="*/ 21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539">
                  <a:moveTo>
                    <a:pt x="14" y="219"/>
                  </a:moveTo>
                  <a:cubicBezTo>
                    <a:pt x="1" y="259"/>
                    <a:pt x="0" y="300"/>
                    <a:pt x="11" y="334"/>
                  </a:cubicBezTo>
                  <a:cubicBezTo>
                    <a:pt x="72" y="524"/>
                    <a:pt x="72" y="524"/>
                    <a:pt x="72" y="524"/>
                  </a:cubicBezTo>
                  <a:cubicBezTo>
                    <a:pt x="76" y="534"/>
                    <a:pt x="87" y="539"/>
                    <a:pt x="96" y="535"/>
                  </a:cubicBezTo>
                  <a:cubicBezTo>
                    <a:pt x="194" y="500"/>
                    <a:pt x="275" y="421"/>
                    <a:pt x="309" y="315"/>
                  </a:cubicBezTo>
                  <a:cubicBezTo>
                    <a:pt x="344" y="208"/>
                    <a:pt x="325" y="97"/>
                    <a:pt x="267" y="11"/>
                  </a:cubicBezTo>
                  <a:cubicBezTo>
                    <a:pt x="261" y="2"/>
                    <a:pt x="249" y="0"/>
                    <a:pt x="240" y="7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50" y="145"/>
                    <a:pt x="27" y="179"/>
                    <a:pt x="14" y="2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10253025" y="2319499"/>
              <a:ext cx="3871599" cy="2130041"/>
            </a:xfrm>
            <a:custGeom>
              <a:avLst/>
              <a:gdLst>
                <a:gd name="T0" fmla="*/ 282 w 564"/>
                <a:gd name="T1" fmla="*/ 0 h 310"/>
                <a:gd name="T2" fmla="*/ 171 w 564"/>
                <a:gd name="T3" fmla="*/ 32 h 310"/>
                <a:gd name="T4" fmla="*/ 10 w 564"/>
                <a:gd name="T5" fmla="*/ 149 h 310"/>
                <a:gd name="T6" fmla="*/ 6 w 564"/>
                <a:gd name="T7" fmla="*/ 176 h 310"/>
                <a:gd name="T8" fmla="*/ 282 w 564"/>
                <a:gd name="T9" fmla="*/ 310 h 310"/>
                <a:gd name="T10" fmla="*/ 558 w 564"/>
                <a:gd name="T11" fmla="*/ 176 h 310"/>
                <a:gd name="T12" fmla="*/ 554 w 564"/>
                <a:gd name="T13" fmla="*/ 149 h 310"/>
                <a:gd name="T14" fmla="*/ 393 w 564"/>
                <a:gd name="T15" fmla="*/ 32 h 310"/>
                <a:gd name="T16" fmla="*/ 282 w 564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310">
                  <a:moveTo>
                    <a:pt x="282" y="0"/>
                  </a:moveTo>
                  <a:cubicBezTo>
                    <a:pt x="240" y="0"/>
                    <a:pt x="200" y="11"/>
                    <a:pt x="171" y="32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2" y="156"/>
                    <a:pt x="0" y="168"/>
                    <a:pt x="6" y="176"/>
                  </a:cubicBezTo>
                  <a:cubicBezTo>
                    <a:pt x="71" y="258"/>
                    <a:pt x="170" y="310"/>
                    <a:pt x="282" y="310"/>
                  </a:cubicBezTo>
                  <a:cubicBezTo>
                    <a:pt x="394" y="310"/>
                    <a:pt x="493" y="258"/>
                    <a:pt x="558" y="176"/>
                  </a:cubicBezTo>
                  <a:cubicBezTo>
                    <a:pt x="564" y="168"/>
                    <a:pt x="562" y="156"/>
                    <a:pt x="554" y="149"/>
                  </a:cubicBezTo>
                  <a:cubicBezTo>
                    <a:pt x="393" y="32"/>
                    <a:pt x="393" y="32"/>
                    <a:pt x="393" y="32"/>
                  </a:cubicBezTo>
                  <a:cubicBezTo>
                    <a:pt x="364" y="11"/>
                    <a:pt x="324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6"/>
            <p:cNvSpPr>
              <a:spLocks noEditPoints="1"/>
            </p:cNvSpPr>
            <p:nvPr/>
          </p:nvSpPr>
          <p:spPr bwMode="auto">
            <a:xfrm>
              <a:off x="8754598" y="4978086"/>
              <a:ext cx="1035950" cy="1242083"/>
            </a:xfrm>
            <a:custGeom>
              <a:avLst/>
              <a:gdLst>
                <a:gd name="T0" fmla="*/ 56 w 151"/>
                <a:gd name="T1" fmla="*/ 181 h 181"/>
                <a:gd name="T2" fmla="*/ 56 w 151"/>
                <a:gd name="T3" fmla="*/ 168 h 181"/>
                <a:gd name="T4" fmla="*/ 101 w 151"/>
                <a:gd name="T5" fmla="*/ 158 h 181"/>
                <a:gd name="T6" fmla="*/ 50 w 151"/>
                <a:gd name="T7" fmla="*/ 158 h 181"/>
                <a:gd name="T8" fmla="*/ 94 w 151"/>
                <a:gd name="T9" fmla="*/ 164 h 181"/>
                <a:gd name="T10" fmla="*/ 73 w 151"/>
                <a:gd name="T11" fmla="*/ 89 h 181"/>
                <a:gd name="T12" fmla="*/ 75 w 151"/>
                <a:gd name="T13" fmla="*/ 148 h 181"/>
                <a:gd name="T14" fmla="*/ 76 w 151"/>
                <a:gd name="T15" fmla="*/ 148 h 181"/>
                <a:gd name="T16" fmla="*/ 81 w 151"/>
                <a:gd name="T17" fmla="*/ 89 h 181"/>
                <a:gd name="T18" fmla="*/ 55 w 151"/>
                <a:gd name="T19" fmla="*/ 83 h 181"/>
                <a:gd name="T20" fmla="*/ 55 w 151"/>
                <a:gd name="T21" fmla="*/ 65 h 181"/>
                <a:gd name="T22" fmla="*/ 87 w 151"/>
                <a:gd name="T23" fmla="*/ 74 h 181"/>
                <a:gd name="T24" fmla="*/ 105 w 151"/>
                <a:gd name="T25" fmla="*/ 74 h 181"/>
                <a:gd name="T26" fmla="*/ 26 w 151"/>
                <a:gd name="T27" fmla="*/ 58 h 181"/>
                <a:gd name="T28" fmla="*/ 51 w 151"/>
                <a:gd name="T29" fmla="*/ 141 h 181"/>
                <a:gd name="T30" fmla="*/ 64 w 151"/>
                <a:gd name="T31" fmla="*/ 89 h 181"/>
                <a:gd name="T32" fmla="*/ 40 w 151"/>
                <a:gd name="T33" fmla="*/ 74 h 181"/>
                <a:gd name="T34" fmla="*/ 69 w 151"/>
                <a:gd name="T35" fmla="*/ 74 h 181"/>
                <a:gd name="T36" fmla="*/ 73 w 151"/>
                <a:gd name="T37" fmla="*/ 83 h 181"/>
                <a:gd name="T38" fmla="*/ 81 w 151"/>
                <a:gd name="T39" fmla="*/ 74 h 181"/>
                <a:gd name="T40" fmla="*/ 107 w 151"/>
                <a:gd name="T41" fmla="*/ 64 h 181"/>
                <a:gd name="T42" fmla="*/ 96 w 151"/>
                <a:gd name="T43" fmla="*/ 89 h 181"/>
                <a:gd name="T44" fmla="*/ 91 w 151"/>
                <a:gd name="T45" fmla="*/ 148 h 181"/>
                <a:gd name="T46" fmla="*/ 120 w 151"/>
                <a:gd name="T47" fmla="*/ 93 h 181"/>
                <a:gd name="T48" fmla="*/ 75 w 151"/>
                <a:gd name="T49" fmla="*/ 0 h 181"/>
                <a:gd name="T50" fmla="*/ 70 w 151"/>
                <a:gd name="T51" fmla="*/ 16 h 181"/>
                <a:gd name="T52" fmla="*/ 81 w 151"/>
                <a:gd name="T53" fmla="*/ 16 h 181"/>
                <a:gd name="T54" fmla="*/ 109 w 151"/>
                <a:gd name="T55" fmla="*/ 7 h 181"/>
                <a:gd name="T56" fmla="*/ 97 w 151"/>
                <a:gd name="T57" fmla="*/ 18 h 181"/>
                <a:gd name="T58" fmla="*/ 107 w 151"/>
                <a:gd name="T59" fmla="*/ 24 h 181"/>
                <a:gd name="T60" fmla="*/ 134 w 151"/>
                <a:gd name="T61" fmla="*/ 25 h 181"/>
                <a:gd name="T62" fmla="*/ 119 w 151"/>
                <a:gd name="T63" fmla="*/ 31 h 181"/>
                <a:gd name="T64" fmla="*/ 126 w 151"/>
                <a:gd name="T65" fmla="*/ 39 h 181"/>
                <a:gd name="T66" fmla="*/ 150 w 151"/>
                <a:gd name="T67" fmla="*/ 53 h 181"/>
                <a:gd name="T68" fmla="*/ 134 w 151"/>
                <a:gd name="T69" fmla="*/ 50 h 181"/>
                <a:gd name="T70" fmla="*/ 136 w 151"/>
                <a:gd name="T71" fmla="*/ 61 h 181"/>
                <a:gd name="T72" fmla="*/ 150 w 151"/>
                <a:gd name="T73" fmla="*/ 84 h 181"/>
                <a:gd name="T74" fmla="*/ 136 w 151"/>
                <a:gd name="T75" fmla="*/ 76 h 181"/>
                <a:gd name="T76" fmla="*/ 133 w 151"/>
                <a:gd name="T77" fmla="*/ 87 h 181"/>
                <a:gd name="T78" fmla="*/ 51 w 151"/>
                <a:gd name="T79" fmla="*/ 26 h 181"/>
                <a:gd name="T80" fmla="*/ 48 w 151"/>
                <a:gd name="T81" fmla="*/ 9 h 181"/>
                <a:gd name="T82" fmla="*/ 39 w 151"/>
                <a:gd name="T83" fmla="*/ 15 h 181"/>
                <a:gd name="T84" fmla="*/ 32 w 151"/>
                <a:gd name="T85" fmla="*/ 39 h 181"/>
                <a:gd name="T86" fmla="*/ 24 w 151"/>
                <a:gd name="T87" fmla="*/ 24 h 181"/>
                <a:gd name="T88" fmla="*/ 16 w 151"/>
                <a:gd name="T89" fmla="*/ 32 h 181"/>
                <a:gd name="T90" fmla="*/ 21 w 151"/>
                <a:gd name="T91" fmla="*/ 57 h 181"/>
                <a:gd name="T92" fmla="*/ 6 w 151"/>
                <a:gd name="T93" fmla="*/ 48 h 181"/>
                <a:gd name="T94" fmla="*/ 4 w 151"/>
                <a:gd name="T95" fmla="*/ 59 h 181"/>
                <a:gd name="T96" fmla="*/ 21 w 151"/>
                <a:gd name="T97" fmla="*/ 80 h 181"/>
                <a:gd name="T98" fmla="*/ 5 w 151"/>
                <a:gd name="T99" fmla="*/ 78 h 181"/>
                <a:gd name="T100" fmla="*/ 7 w 151"/>
                <a:gd name="T101" fmla="*/ 8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181">
                  <a:moveTo>
                    <a:pt x="101" y="174"/>
                  </a:moveTo>
                  <a:cubicBezTo>
                    <a:pt x="101" y="178"/>
                    <a:pt x="98" y="181"/>
                    <a:pt x="94" y="181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3" y="181"/>
                    <a:pt x="50" y="178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1"/>
                    <a:pt x="53" y="168"/>
                    <a:pt x="56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8" y="168"/>
                    <a:pt x="101" y="171"/>
                    <a:pt x="101" y="174"/>
                  </a:cubicBezTo>
                  <a:close/>
                  <a:moveTo>
                    <a:pt x="101" y="158"/>
                  </a:moveTo>
                  <a:cubicBezTo>
                    <a:pt x="101" y="154"/>
                    <a:pt x="98" y="152"/>
                    <a:pt x="9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3" y="152"/>
                    <a:pt x="50" y="154"/>
                    <a:pt x="50" y="158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61"/>
                    <a:pt x="53" y="164"/>
                    <a:pt x="56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8" y="164"/>
                    <a:pt x="101" y="161"/>
                    <a:pt x="101" y="158"/>
                  </a:cubicBezTo>
                  <a:close/>
                  <a:moveTo>
                    <a:pt x="81" y="89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71" y="148"/>
                    <a:pt x="73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78" y="148"/>
                    <a:pt x="80" y="148"/>
                    <a:pt x="81" y="148"/>
                  </a:cubicBezTo>
                  <a:lnTo>
                    <a:pt x="81" y="89"/>
                  </a:lnTo>
                  <a:close/>
                  <a:moveTo>
                    <a:pt x="55" y="65"/>
                  </a:moveTo>
                  <a:cubicBezTo>
                    <a:pt x="50" y="65"/>
                    <a:pt x="45" y="69"/>
                    <a:pt x="45" y="74"/>
                  </a:cubicBezTo>
                  <a:cubicBezTo>
                    <a:pt x="45" y="79"/>
                    <a:pt x="50" y="83"/>
                    <a:pt x="55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69"/>
                    <a:pt x="60" y="65"/>
                    <a:pt x="55" y="65"/>
                  </a:cubicBezTo>
                  <a:close/>
                  <a:moveTo>
                    <a:pt x="105" y="74"/>
                  </a:moveTo>
                  <a:cubicBezTo>
                    <a:pt x="105" y="69"/>
                    <a:pt x="101" y="65"/>
                    <a:pt x="96" y="65"/>
                  </a:cubicBezTo>
                  <a:cubicBezTo>
                    <a:pt x="91" y="65"/>
                    <a:pt x="87" y="69"/>
                    <a:pt x="87" y="74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1" y="83"/>
                    <a:pt x="105" y="79"/>
                    <a:pt x="105" y="74"/>
                  </a:cubicBezTo>
                  <a:close/>
                  <a:moveTo>
                    <a:pt x="125" y="58"/>
                  </a:moveTo>
                  <a:cubicBezTo>
                    <a:pt x="121" y="42"/>
                    <a:pt x="102" y="24"/>
                    <a:pt x="75" y="24"/>
                  </a:cubicBezTo>
                  <a:cubicBezTo>
                    <a:pt x="49" y="24"/>
                    <a:pt x="30" y="42"/>
                    <a:pt x="26" y="58"/>
                  </a:cubicBezTo>
                  <a:cubicBezTo>
                    <a:pt x="22" y="70"/>
                    <a:pt x="25" y="82"/>
                    <a:pt x="31" y="93"/>
                  </a:cubicBezTo>
                  <a:cubicBezTo>
                    <a:pt x="36" y="103"/>
                    <a:pt x="42" y="111"/>
                    <a:pt x="46" y="122"/>
                  </a:cubicBezTo>
                  <a:cubicBezTo>
                    <a:pt x="49" y="127"/>
                    <a:pt x="50" y="135"/>
                    <a:pt x="51" y="141"/>
                  </a:cubicBezTo>
                  <a:cubicBezTo>
                    <a:pt x="52" y="146"/>
                    <a:pt x="54" y="148"/>
                    <a:pt x="60" y="148"/>
                  </a:cubicBezTo>
                  <a:cubicBezTo>
                    <a:pt x="61" y="148"/>
                    <a:pt x="62" y="148"/>
                    <a:pt x="64" y="14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1" y="89"/>
                    <a:pt x="47" y="87"/>
                    <a:pt x="44" y="85"/>
                  </a:cubicBezTo>
                  <a:cubicBezTo>
                    <a:pt x="41" y="82"/>
                    <a:pt x="40" y="78"/>
                    <a:pt x="40" y="74"/>
                  </a:cubicBezTo>
                  <a:cubicBezTo>
                    <a:pt x="40" y="70"/>
                    <a:pt x="41" y="66"/>
                    <a:pt x="44" y="64"/>
                  </a:cubicBezTo>
                  <a:cubicBezTo>
                    <a:pt x="47" y="61"/>
                    <a:pt x="51" y="59"/>
                    <a:pt x="55" y="59"/>
                  </a:cubicBezTo>
                  <a:cubicBezTo>
                    <a:pt x="63" y="59"/>
                    <a:pt x="69" y="66"/>
                    <a:pt x="6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0"/>
                    <a:pt x="83" y="66"/>
                    <a:pt x="86" y="64"/>
                  </a:cubicBezTo>
                  <a:cubicBezTo>
                    <a:pt x="89" y="61"/>
                    <a:pt x="92" y="59"/>
                    <a:pt x="96" y="59"/>
                  </a:cubicBezTo>
                  <a:cubicBezTo>
                    <a:pt x="100" y="59"/>
                    <a:pt x="104" y="61"/>
                    <a:pt x="107" y="64"/>
                  </a:cubicBezTo>
                  <a:cubicBezTo>
                    <a:pt x="110" y="66"/>
                    <a:pt x="111" y="70"/>
                    <a:pt x="111" y="74"/>
                  </a:cubicBezTo>
                  <a:cubicBezTo>
                    <a:pt x="111" y="78"/>
                    <a:pt x="110" y="82"/>
                    <a:pt x="107" y="85"/>
                  </a:cubicBezTo>
                  <a:cubicBezTo>
                    <a:pt x="104" y="87"/>
                    <a:pt x="100" y="89"/>
                    <a:pt x="96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9" y="148"/>
                    <a:pt x="90" y="148"/>
                    <a:pt x="91" y="148"/>
                  </a:cubicBezTo>
                  <a:cubicBezTo>
                    <a:pt x="97" y="148"/>
                    <a:pt x="99" y="146"/>
                    <a:pt x="100" y="141"/>
                  </a:cubicBezTo>
                  <a:cubicBezTo>
                    <a:pt x="101" y="135"/>
                    <a:pt x="102" y="127"/>
                    <a:pt x="104" y="122"/>
                  </a:cubicBezTo>
                  <a:cubicBezTo>
                    <a:pt x="109" y="111"/>
                    <a:pt x="115" y="103"/>
                    <a:pt x="120" y="93"/>
                  </a:cubicBezTo>
                  <a:cubicBezTo>
                    <a:pt x="126" y="82"/>
                    <a:pt x="129" y="70"/>
                    <a:pt x="125" y="58"/>
                  </a:cubicBezTo>
                  <a:close/>
                  <a:moveTo>
                    <a:pt x="81" y="6"/>
                  </a:moveTo>
                  <a:cubicBezTo>
                    <a:pt x="81" y="3"/>
                    <a:pt x="78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2" y="0"/>
                    <a:pt x="70" y="3"/>
                    <a:pt x="70" y="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9"/>
                    <a:pt x="72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8" y="21"/>
                    <a:pt x="81" y="19"/>
                    <a:pt x="81" y="16"/>
                  </a:cubicBezTo>
                  <a:lnTo>
                    <a:pt x="81" y="6"/>
                  </a:lnTo>
                  <a:close/>
                  <a:moveTo>
                    <a:pt x="111" y="15"/>
                  </a:moveTo>
                  <a:cubicBezTo>
                    <a:pt x="113" y="12"/>
                    <a:pt x="112" y="9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7" y="6"/>
                    <a:pt x="103" y="7"/>
                    <a:pt x="102" y="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5" y="21"/>
                    <a:pt x="96" y="24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2" y="27"/>
                    <a:pt x="105" y="26"/>
                    <a:pt x="107" y="24"/>
                  </a:cubicBezTo>
                  <a:lnTo>
                    <a:pt x="111" y="15"/>
                  </a:lnTo>
                  <a:close/>
                  <a:moveTo>
                    <a:pt x="134" y="32"/>
                  </a:moveTo>
                  <a:cubicBezTo>
                    <a:pt x="136" y="30"/>
                    <a:pt x="136" y="27"/>
                    <a:pt x="134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2" y="22"/>
                    <a:pt x="129" y="22"/>
                    <a:pt x="127" y="24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7" y="33"/>
                    <a:pt x="117" y="36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1" y="41"/>
                    <a:pt x="124" y="41"/>
                    <a:pt x="126" y="39"/>
                  </a:cubicBezTo>
                  <a:lnTo>
                    <a:pt x="134" y="32"/>
                  </a:lnTo>
                  <a:close/>
                  <a:moveTo>
                    <a:pt x="146" y="59"/>
                  </a:moveTo>
                  <a:cubicBezTo>
                    <a:pt x="149" y="59"/>
                    <a:pt x="151" y="56"/>
                    <a:pt x="150" y="53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50"/>
                    <a:pt x="147" y="48"/>
                    <a:pt x="144" y="48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1" y="51"/>
                    <a:pt x="129" y="54"/>
                    <a:pt x="129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30" y="60"/>
                    <a:pt x="133" y="62"/>
                    <a:pt x="136" y="61"/>
                  </a:cubicBezTo>
                  <a:lnTo>
                    <a:pt x="146" y="59"/>
                  </a:lnTo>
                  <a:close/>
                  <a:moveTo>
                    <a:pt x="143" y="89"/>
                  </a:moveTo>
                  <a:cubicBezTo>
                    <a:pt x="146" y="89"/>
                    <a:pt x="149" y="87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1"/>
                    <a:pt x="148" y="79"/>
                    <a:pt x="145" y="78"/>
                  </a:cubicBezTo>
                  <a:cubicBezTo>
                    <a:pt x="136" y="76"/>
                    <a:pt x="136" y="76"/>
                    <a:pt x="136" y="76"/>
                  </a:cubicBezTo>
                  <a:cubicBezTo>
                    <a:pt x="133" y="75"/>
                    <a:pt x="130" y="77"/>
                    <a:pt x="129" y="80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8" y="83"/>
                    <a:pt x="130" y="86"/>
                    <a:pt x="133" y="87"/>
                  </a:cubicBezTo>
                  <a:lnTo>
                    <a:pt x="143" y="89"/>
                  </a:lnTo>
                  <a:close/>
                  <a:moveTo>
                    <a:pt x="44" y="24"/>
                  </a:moveTo>
                  <a:cubicBezTo>
                    <a:pt x="45" y="26"/>
                    <a:pt x="48" y="27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4" y="24"/>
                    <a:pt x="55" y="21"/>
                    <a:pt x="53" y="1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7"/>
                    <a:pt x="44" y="6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8" y="9"/>
                    <a:pt x="37" y="12"/>
                    <a:pt x="39" y="15"/>
                  </a:cubicBezTo>
                  <a:lnTo>
                    <a:pt x="44" y="24"/>
                  </a:lnTo>
                  <a:close/>
                  <a:moveTo>
                    <a:pt x="24" y="39"/>
                  </a:moveTo>
                  <a:cubicBezTo>
                    <a:pt x="26" y="41"/>
                    <a:pt x="30" y="41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6"/>
                    <a:pt x="33" y="33"/>
                    <a:pt x="31" y="31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22"/>
                    <a:pt x="18" y="22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7"/>
                    <a:pt x="14" y="30"/>
                    <a:pt x="16" y="32"/>
                  </a:cubicBezTo>
                  <a:lnTo>
                    <a:pt x="24" y="39"/>
                  </a:lnTo>
                  <a:close/>
                  <a:moveTo>
                    <a:pt x="14" y="61"/>
                  </a:moveTo>
                  <a:cubicBezTo>
                    <a:pt x="17" y="62"/>
                    <a:pt x="20" y="60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4"/>
                    <a:pt x="19" y="51"/>
                    <a:pt x="16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1" y="50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1" y="59"/>
                    <a:pt x="4" y="59"/>
                  </a:cubicBezTo>
                  <a:lnTo>
                    <a:pt x="14" y="61"/>
                  </a:lnTo>
                  <a:close/>
                  <a:moveTo>
                    <a:pt x="17" y="87"/>
                  </a:moveTo>
                  <a:cubicBezTo>
                    <a:pt x="20" y="86"/>
                    <a:pt x="22" y="83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77"/>
                    <a:pt x="18" y="75"/>
                    <a:pt x="15" y="76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2" y="79"/>
                    <a:pt x="0" y="81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7"/>
                    <a:pt x="4" y="89"/>
                    <a:pt x="7" y="89"/>
                  </a:cubicBezTo>
                  <a:lnTo>
                    <a:pt x="17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13395231" y="8757190"/>
              <a:ext cx="1395361" cy="927599"/>
            </a:xfrm>
            <a:custGeom>
              <a:avLst/>
              <a:gdLst>
                <a:gd name="T0" fmla="*/ 156 w 203"/>
                <a:gd name="T1" fmla="*/ 70 h 135"/>
                <a:gd name="T2" fmla="*/ 74 w 203"/>
                <a:gd name="T3" fmla="*/ 33 h 135"/>
                <a:gd name="T4" fmla="*/ 69 w 203"/>
                <a:gd name="T5" fmla="*/ 22 h 135"/>
                <a:gd name="T6" fmla="*/ 161 w 203"/>
                <a:gd name="T7" fmla="*/ 13 h 135"/>
                <a:gd name="T8" fmla="*/ 168 w 203"/>
                <a:gd name="T9" fmla="*/ 3 h 135"/>
                <a:gd name="T10" fmla="*/ 185 w 203"/>
                <a:gd name="T11" fmla="*/ 59 h 135"/>
                <a:gd name="T12" fmla="*/ 202 w 203"/>
                <a:gd name="T13" fmla="*/ 56 h 135"/>
                <a:gd name="T14" fmla="*/ 178 w 203"/>
                <a:gd name="T15" fmla="*/ 0 h 135"/>
                <a:gd name="T16" fmla="*/ 5 w 203"/>
                <a:gd name="T17" fmla="*/ 73 h 135"/>
                <a:gd name="T18" fmla="*/ 23 w 203"/>
                <a:gd name="T19" fmla="*/ 13 h 135"/>
                <a:gd name="T20" fmla="*/ 10 w 203"/>
                <a:gd name="T21" fmla="*/ 7 h 135"/>
                <a:gd name="T22" fmla="*/ 0 w 203"/>
                <a:gd name="T23" fmla="*/ 67 h 135"/>
                <a:gd name="T24" fmla="*/ 70 w 203"/>
                <a:gd name="T25" fmla="*/ 113 h 135"/>
                <a:gd name="T26" fmla="*/ 62 w 203"/>
                <a:gd name="T27" fmla="*/ 122 h 135"/>
                <a:gd name="T28" fmla="*/ 74 w 203"/>
                <a:gd name="T29" fmla="*/ 132 h 135"/>
                <a:gd name="T30" fmla="*/ 81 w 203"/>
                <a:gd name="T31" fmla="*/ 123 h 135"/>
                <a:gd name="T32" fmla="*/ 46 w 203"/>
                <a:gd name="T33" fmla="*/ 123 h 135"/>
                <a:gd name="T34" fmla="*/ 65 w 203"/>
                <a:gd name="T35" fmla="*/ 99 h 135"/>
                <a:gd name="T36" fmla="*/ 49 w 203"/>
                <a:gd name="T37" fmla="*/ 107 h 135"/>
                <a:gd name="T38" fmla="*/ 30 w 203"/>
                <a:gd name="T39" fmla="*/ 99 h 135"/>
                <a:gd name="T40" fmla="*/ 42 w 203"/>
                <a:gd name="T41" fmla="*/ 109 h 135"/>
                <a:gd name="T42" fmla="*/ 51 w 203"/>
                <a:gd name="T43" fmla="*/ 86 h 135"/>
                <a:gd name="T44" fmla="*/ 35 w 203"/>
                <a:gd name="T45" fmla="*/ 93 h 135"/>
                <a:gd name="T46" fmla="*/ 28 w 203"/>
                <a:gd name="T47" fmla="*/ 95 h 135"/>
                <a:gd name="T48" fmla="*/ 27 w 203"/>
                <a:gd name="T49" fmla="*/ 73 h 135"/>
                <a:gd name="T50" fmla="*/ 23 w 203"/>
                <a:gd name="T51" fmla="*/ 78 h 135"/>
                <a:gd name="T52" fmla="*/ 18 w 203"/>
                <a:gd name="T53" fmla="*/ 94 h 135"/>
                <a:gd name="T54" fmla="*/ 154 w 203"/>
                <a:gd name="T55" fmla="*/ 84 h 135"/>
                <a:gd name="T56" fmla="*/ 102 w 203"/>
                <a:gd name="T57" fmla="*/ 31 h 135"/>
                <a:gd name="T58" fmla="*/ 74 w 203"/>
                <a:gd name="T59" fmla="*/ 38 h 135"/>
                <a:gd name="T60" fmla="*/ 66 w 203"/>
                <a:gd name="T61" fmla="*/ 18 h 135"/>
                <a:gd name="T62" fmla="*/ 32 w 203"/>
                <a:gd name="T63" fmla="*/ 65 h 135"/>
                <a:gd name="T64" fmla="*/ 54 w 203"/>
                <a:gd name="T65" fmla="*/ 82 h 135"/>
                <a:gd name="T66" fmla="*/ 73 w 203"/>
                <a:gd name="T67" fmla="*/ 105 h 135"/>
                <a:gd name="T68" fmla="*/ 91 w 203"/>
                <a:gd name="T69" fmla="*/ 124 h 135"/>
                <a:gd name="T70" fmla="*/ 96 w 203"/>
                <a:gd name="T71" fmla="*/ 126 h 135"/>
                <a:gd name="T72" fmla="*/ 102 w 203"/>
                <a:gd name="T73" fmla="*/ 115 h 135"/>
                <a:gd name="T74" fmla="*/ 84 w 203"/>
                <a:gd name="T75" fmla="*/ 97 h 135"/>
                <a:gd name="T76" fmla="*/ 114 w 203"/>
                <a:gd name="T77" fmla="*/ 116 h 135"/>
                <a:gd name="T78" fmla="*/ 119 w 203"/>
                <a:gd name="T79" fmla="*/ 102 h 135"/>
                <a:gd name="T80" fmla="*/ 104 w 203"/>
                <a:gd name="T81" fmla="*/ 90 h 135"/>
                <a:gd name="T82" fmla="*/ 107 w 203"/>
                <a:gd name="T83" fmla="*/ 86 h 135"/>
                <a:gd name="T84" fmla="*/ 139 w 203"/>
                <a:gd name="T85" fmla="*/ 101 h 135"/>
                <a:gd name="T86" fmla="*/ 132 w 203"/>
                <a:gd name="T87" fmla="*/ 85 h 135"/>
                <a:gd name="T88" fmla="*/ 121 w 203"/>
                <a:gd name="T89" fmla="*/ 72 h 135"/>
                <a:gd name="T90" fmla="*/ 154 w 203"/>
                <a:gd name="T91" fmla="*/ 8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135">
                  <a:moveTo>
                    <a:pt x="161" y="13"/>
                  </a:moveTo>
                  <a:cubicBezTo>
                    <a:pt x="180" y="60"/>
                    <a:pt x="180" y="60"/>
                    <a:pt x="180" y="6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44" y="59"/>
                    <a:pt x="106" y="26"/>
                    <a:pt x="103" y="26"/>
                  </a:cubicBezTo>
                  <a:cubicBezTo>
                    <a:pt x="100" y="26"/>
                    <a:pt x="88" y="30"/>
                    <a:pt x="87" y="31"/>
                  </a:cubicBezTo>
                  <a:cubicBezTo>
                    <a:pt x="87" y="31"/>
                    <a:pt x="80" y="33"/>
                    <a:pt x="74" y="33"/>
                  </a:cubicBezTo>
                  <a:cubicBezTo>
                    <a:pt x="71" y="33"/>
                    <a:pt x="68" y="32"/>
                    <a:pt x="67" y="31"/>
                  </a:cubicBezTo>
                  <a:cubicBezTo>
                    <a:pt x="65" y="30"/>
                    <a:pt x="65" y="29"/>
                    <a:pt x="65" y="28"/>
                  </a:cubicBezTo>
                  <a:cubicBezTo>
                    <a:pt x="65" y="26"/>
                    <a:pt x="68" y="23"/>
                    <a:pt x="69" y="22"/>
                  </a:cubicBezTo>
                  <a:cubicBezTo>
                    <a:pt x="79" y="17"/>
                    <a:pt x="106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5" y="7"/>
                    <a:pt x="156" y="12"/>
                    <a:pt x="161" y="13"/>
                  </a:cubicBezTo>
                  <a:close/>
                  <a:moveTo>
                    <a:pt x="178" y="0"/>
                  </a:moveTo>
                  <a:cubicBezTo>
                    <a:pt x="177" y="0"/>
                    <a:pt x="177" y="0"/>
                    <a:pt x="176" y="0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7" y="4"/>
                    <a:pt x="166" y="5"/>
                    <a:pt x="165" y="6"/>
                  </a:cubicBezTo>
                  <a:cubicBezTo>
                    <a:pt x="165" y="7"/>
                    <a:pt x="165" y="9"/>
                    <a:pt x="165" y="1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2"/>
                    <a:pt x="189" y="63"/>
                    <a:pt x="19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201" y="59"/>
                    <a:pt x="202" y="58"/>
                    <a:pt x="202" y="56"/>
                  </a:cubicBezTo>
                  <a:cubicBezTo>
                    <a:pt x="203" y="55"/>
                    <a:pt x="203" y="54"/>
                    <a:pt x="202" y="5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1"/>
                    <a:pt x="180" y="0"/>
                    <a:pt x="178" y="0"/>
                  </a:cubicBezTo>
                  <a:close/>
                  <a:moveTo>
                    <a:pt x="0" y="67"/>
                  </a:moveTo>
                  <a:cubicBezTo>
                    <a:pt x="0" y="69"/>
                    <a:pt x="1" y="70"/>
                    <a:pt x="1" y="71"/>
                  </a:cubicBezTo>
                  <a:cubicBezTo>
                    <a:pt x="2" y="72"/>
                    <a:pt x="4" y="73"/>
                    <a:pt x="5" y="7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6" y="74"/>
                    <a:pt x="19" y="72"/>
                    <a:pt x="19" y="69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2" y="10"/>
                  </a:cubicBezTo>
                  <a:cubicBezTo>
                    <a:pt x="21" y="9"/>
                    <a:pt x="20" y="8"/>
                    <a:pt x="18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5" y="9"/>
                    <a:pt x="4" y="12"/>
                  </a:cubicBezTo>
                  <a:lnTo>
                    <a:pt x="0" y="67"/>
                  </a:lnTo>
                  <a:close/>
                  <a:moveTo>
                    <a:pt x="83" y="117"/>
                  </a:moveTo>
                  <a:cubicBezTo>
                    <a:pt x="83" y="115"/>
                    <a:pt x="82" y="113"/>
                    <a:pt x="80" y="112"/>
                  </a:cubicBezTo>
                  <a:cubicBezTo>
                    <a:pt x="77" y="109"/>
                    <a:pt x="73" y="109"/>
                    <a:pt x="70" y="113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58" y="128"/>
                    <a:pt x="62" y="132"/>
                    <a:pt x="64" y="133"/>
                  </a:cubicBezTo>
                  <a:cubicBezTo>
                    <a:pt x="65" y="134"/>
                    <a:pt x="67" y="135"/>
                    <a:pt x="68" y="135"/>
                  </a:cubicBezTo>
                  <a:cubicBezTo>
                    <a:pt x="70" y="135"/>
                    <a:pt x="72" y="134"/>
                    <a:pt x="74" y="132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3" y="121"/>
                    <a:pt x="84" y="119"/>
                    <a:pt x="83" y="117"/>
                  </a:cubicBezTo>
                  <a:close/>
                  <a:moveTo>
                    <a:pt x="44" y="113"/>
                  </a:moveTo>
                  <a:cubicBezTo>
                    <a:pt x="41" y="117"/>
                    <a:pt x="42" y="120"/>
                    <a:pt x="46" y="123"/>
                  </a:cubicBezTo>
                  <a:cubicBezTo>
                    <a:pt x="50" y="126"/>
                    <a:pt x="53" y="126"/>
                    <a:pt x="57" y="122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71" y="105"/>
                    <a:pt x="66" y="101"/>
                    <a:pt x="65" y="99"/>
                  </a:cubicBezTo>
                  <a:cubicBezTo>
                    <a:pt x="61" y="97"/>
                    <a:pt x="58" y="97"/>
                    <a:pt x="55" y="101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8"/>
                    <a:pt x="49" y="108"/>
                    <a:pt x="49" y="108"/>
                  </a:cubicBezTo>
                  <a:lnTo>
                    <a:pt x="44" y="113"/>
                  </a:lnTo>
                  <a:close/>
                  <a:moveTo>
                    <a:pt x="30" y="99"/>
                  </a:moveTo>
                  <a:cubicBezTo>
                    <a:pt x="28" y="101"/>
                    <a:pt x="28" y="103"/>
                    <a:pt x="28" y="105"/>
                  </a:cubicBezTo>
                  <a:cubicBezTo>
                    <a:pt x="28" y="107"/>
                    <a:pt x="30" y="109"/>
                    <a:pt x="31" y="110"/>
                  </a:cubicBezTo>
                  <a:cubicBezTo>
                    <a:pt x="35" y="113"/>
                    <a:pt x="38" y="113"/>
                    <a:pt x="42" y="109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4"/>
                    <a:pt x="54" y="92"/>
                    <a:pt x="54" y="90"/>
                  </a:cubicBezTo>
                  <a:cubicBezTo>
                    <a:pt x="54" y="89"/>
                    <a:pt x="53" y="87"/>
                    <a:pt x="51" y="86"/>
                  </a:cubicBezTo>
                  <a:cubicBezTo>
                    <a:pt x="47" y="83"/>
                    <a:pt x="44" y="83"/>
                    <a:pt x="41" y="87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4"/>
                    <a:pt x="35" y="94"/>
                    <a:pt x="35" y="94"/>
                  </a:cubicBezTo>
                  <a:lnTo>
                    <a:pt x="30" y="99"/>
                  </a:lnTo>
                  <a:close/>
                  <a:moveTo>
                    <a:pt x="28" y="95"/>
                  </a:moveTo>
                  <a:cubicBezTo>
                    <a:pt x="38" y="82"/>
                    <a:pt x="38" y="82"/>
                    <a:pt x="38" y="82"/>
                  </a:cubicBezTo>
                  <a:cubicBezTo>
                    <a:pt x="43" y="77"/>
                    <a:pt x="38" y="73"/>
                    <a:pt x="37" y="72"/>
                  </a:cubicBezTo>
                  <a:cubicBezTo>
                    <a:pt x="33" y="69"/>
                    <a:pt x="30" y="69"/>
                    <a:pt x="27" y="7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6" y="86"/>
                    <a:pt x="15" y="88"/>
                    <a:pt x="15" y="90"/>
                  </a:cubicBezTo>
                  <a:cubicBezTo>
                    <a:pt x="16" y="92"/>
                    <a:pt x="17" y="93"/>
                    <a:pt x="18" y="94"/>
                  </a:cubicBezTo>
                  <a:cubicBezTo>
                    <a:pt x="20" y="95"/>
                    <a:pt x="22" y="97"/>
                    <a:pt x="24" y="97"/>
                  </a:cubicBezTo>
                  <a:cubicBezTo>
                    <a:pt x="25" y="97"/>
                    <a:pt x="26" y="96"/>
                    <a:pt x="28" y="95"/>
                  </a:cubicBezTo>
                  <a:close/>
                  <a:moveTo>
                    <a:pt x="154" y="84"/>
                  </a:moveTo>
                  <a:cubicBezTo>
                    <a:pt x="156" y="81"/>
                    <a:pt x="157" y="77"/>
                    <a:pt x="153" y="73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30" y="53"/>
                    <a:pt x="107" y="34"/>
                    <a:pt x="102" y="31"/>
                  </a:cubicBezTo>
                  <a:cubicBezTo>
                    <a:pt x="100" y="32"/>
                    <a:pt x="94" y="34"/>
                    <a:pt x="89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6"/>
                    <a:pt x="81" y="38"/>
                    <a:pt x="74" y="38"/>
                  </a:cubicBezTo>
                  <a:cubicBezTo>
                    <a:pt x="70" y="38"/>
                    <a:pt x="67" y="37"/>
                    <a:pt x="64" y="36"/>
                  </a:cubicBezTo>
                  <a:cubicBezTo>
                    <a:pt x="60" y="33"/>
                    <a:pt x="60" y="30"/>
                    <a:pt x="60" y="28"/>
                  </a:cubicBezTo>
                  <a:cubicBezTo>
                    <a:pt x="60" y="24"/>
                    <a:pt x="64" y="20"/>
                    <a:pt x="66" y="18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7" y="66"/>
                    <a:pt x="30" y="65"/>
                    <a:pt x="32" y="65"/>
                  </a:cubicBezTo>
                  <a:cubicBezTo>
                    <a:pt x="35" y="65"/>
                    <a:pt x="38" y="66"/>
                    <a:pt x="40" y="68"/>
                  </a:cubicBezTo>
                  <a:cubicBezTo>
                    <a:pt x="44" y="71"/>
                    <a:pt x="45" y="75"/>
                    <a:pt x="45" y="79"/>
                  </a:cubicBezTo>
                  <a:cubicBezTo>
                    <a:pt x="48" y="79"/>
                    <a:pt x="51" y="80"/>
                    <a:pt x="54" y="82"/>
                  </a:cubicBezTo>
                  <a:cubicBezTo>
                    <a:pt x="58" y="85"/>
                    <a:pt x="59" y="89"/>
                    <a:pt x="59" y="93"/>
                  </a:cubicBezTo>
                  <a:cubicBezTo>
                    <a:pt x="62" y="92"/>
                    <a:pt x="65" y="94"/>
                    <a:pt x="68" y="96"/>
                  </a:cubicBezTo>
                  <a:cubicBezTo>
                    <a:pt x="71" y="98"/>
                    <a:pt x="73" y="102"/>
                    <a:pt x="73" y="105"/>
                  </a:cubicBezTo>
                  <a:cubicBezTo>
                    <a:pt x="76" y="104"/>
                    <a:pt x="80" y="105"/>
                    <a:pt x="83" y="108"/>
                  </a:cubicBezTo>
                  <a:cubicBezTo>
                    <a:pt x="88" y="112"/>
                    <a:pt x="89" y="117"/>
                    <a:pt x="87" y="121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1" y="124"/>
                    <a:pt x="91" y="125"/>
                    <a:pt x="92" y="125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93" y="126"/>
                    <a:pt x="94" y="126"/>
                    <a:pt x="96" y="126"/>
                  </a:cubicBezTo>
                  <a:cubicBezTo>
                    <a:pt x="98" y="126"/>
                    <a:pt x="100" y="125"/>
                    <a:pt x="101" y="123"/>
                  </a:cubicBezTo>
                  <a:cubicBezTo>
                    <a:pt x="103" y="121"/>
                    <a:pt x="105" y="118"/>
                    <a:pt x="102" y="115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4" y="100"/>
                    <a:pt x="84" y="99"/>
                    <a:pt x="83" y="99"/>
                  </a:cubicBezTo>
                  <a:cubicBezTo>
                    <a:pt x="83" y="98"/>
                    <a:pt x="84" y="97"/>
                    <a:pt x="84" y="97"/>
                  </a:cubicBezTo>
                  <a:cubicBezTo>
                    <a:pt x="85" y="96"/>
                    <a:pt x="87" y="95"/>
                    <a:pt x="88" y="9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6"/>
                    <a:pt x="113" y="116"/>
                    <a:pt x="114" y="116"/>
                  </a:cubicBezTo>
                  <a:cubicBezTo>
                    <a:pt x="116" y="116"/>
                    <a:pt x="119" y="115"/>
                    <a:pt x="120" y="113"/>
                  </a:cubicBezTo>
                  <a:cubicBezTo>
                    <a:pt x="122" y="111"/>
                    <a:pt x="122" y="110"/>
                    <a:pt x="122" y="108"/>
                  </a:cubicBezTo>
                  <a:cubicBezTo>
                    <a:pt x="122" y="106"/>
                    <a:pt x="121" y="104"/>
                    <a:pt x="119" y="102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3" y="90"/>
                    <a:pt x="103" y="89"/>
                    <a:pt x="103" y="88"/>
                  </a:cubicBezTo>
                  <a:cubicBezTo>
                    <a:pt x="103" y="87"/>
                    <a:pt x="103" y="87"/>
                    <a:pt x="103" y="86"/>
                  </a:cubicBezTo>
                  <a:cubicBezTo>
                    <a:pt x="104" y="85"/>
                    <a:pt x="106" y="85"/>
                    <a:pt x="107" y="8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9" y="104"/>
                    <a:pt x="131" y="104"/>
                    <a:pt x="132" y="104"/>
                  </a:cubicBezTo>
                  <a:cubicBezTo>
                    <a:pt x="135" y="104"/>
                    <a:pt x="137" y="103"/>
                    <a:pt x="139" y="101"/>
                  </a:cubicBezTo>
                  <a:cubicBezTo>
                    <a:pt x="141" y="99"/>
                    <a:pt x="141" y="97"/>
                    <a:pt x="141" y="95"/>
                  </a:cubicBezTo>
                  <a:cubicBezTo>
                    <a:pt x="141" y="93"/>
                    <a:pt x="140" y="91"/>
                    <a:pt x="138" y="90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0" y="75"/>
                    <a:pt x="120" y="73"/>
                    <a:pt x="121" y="72"/>
                  </a:cubicBezTo>
                  <a:cubicBezTo>
                    <a:pt x="122" y="71"/>
                    <a:pt x="124" y="71"/>
                    <a:pt x="125" y="72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6" y="89"/>
                    <a:pt x="150" y="88"/>
                    <a:pt x="15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9859259" y="8572199"/>
              <a:ext cx="1176014" cy="980454"/>
            </a:xfrm>
            <a:custGeom>
              <a:avLst/>
              <a:gdLst>
                <a:gd name="T0" fmla="*/ 23 w 171"/>
                <a:gd name="T1" fmla="*/ 116 h 143"/>
                <a:gd name="T2" fmla="*/ 23 w 171"/>
                <a:gd name="T3" fmla="*/ 78 h 143"/>
                <a:gd name="T4" fmla="*/ 29 w 171"/>
                <a:gd name="T5" fmla="*/ 72 h 143"/>
                <a:gd name="T6" fmla="*/ 38 w 171"/>
                <a:gd name="T7" fmla="*/ 72 h 143"/>
                <a:gd name="T8" fmla="*/ 44 w 171"/>
                <a:gd name="T9" fmla="*/ 78 h 143"/>
                <a:gd name="T10" fmla="*/ 44 w 171"/>
                <a:gd name="T11" fmla="*/ 116 h 143"/>
                <a:gd name="T12" fmla="*/ 38 w 171"/>
                <a:gd name="T13" fmla="*/ 122 h 143"/>
                <a:gd name="T14" fmla="*/ 29 w 171"/>
                <a:gd name="T15" fmla="*/ 122 h 143"/>
                <a:gd name="T16" fmla="*/ 23 w 171"/>
                <a:gd name="T17" fmla="*/ 116 h 143"/>
                <a:gd name="T18" fmla="*/ 63 w 171"/>
                <a:gd name="T19" fmla="*/ 58 h 143"/>
                <a:gd name="T20" fmla="*/ 57 w 171"/>
                <a:gd name="T21" fmla="*/ 64 h 143"/>
                <a:gd name="T22" fmla="*/ 57 w 171"/>
                <a:gd name="T23" fmla="*/ 116 h 143"/>
                <a:gd name="T24" fmla="*/ 63 w 171"/>
                <a:gd name="T25" fmla="*/ 122 h 143"/>
                <a:gd name="T26" fmla="*/ 72 w 171"/>
                <a:gd name="T27" fmla="*/ 122 h 143"/>
                <a:gd name="T28" fmla="*/ 78 w 171"/>
                <a:gd name="T29" fmla="*/ 116 h 143"/>
                <a:gd name="T30" fmla="*/ 78 w 171"/>
                <a:gd name="T31" fmla="*/ 64 h 143"/>
                <a:gd name="T32" fmla="*/ 72 w 171"/>
                <a:gd name="T33" fmla="*/ 58 h 143"/>
                <a:gd name="T34" fmla="*/ 63 w 171"/>
                <a:gd name="T35" fmla="*/ 58 h 143"/>
                <a:gd name="T36" fmla="*/ 97 w 171"/>
                <a:gd name="T37" fmla="*/ 47 h 143"/>
                <a:gd name="T38" fmla="*/ 91 w 171"/>
                <a:gd name="T39" fmla="*/ 52 h 143"/>
                <a:gd name="T40" fmla="*/ 91 w 171"/>
                <a:gd name="T41" fmla="*/ 116 h 143"/>
                <a:gd name="T42" fmla="*/ 97 w 171"/>
                <a:gd name="T43" fmla="*/ 122 h 143"/>
                <a:gd name="T44" fmla="*/ 106 w 171"/>
                <a:gd name="T45" fmla="*/ 122 h 143"/>
                <a:gd name="T46" fmla="*/ 112 w 171"/>
                <a:gd name="T47" fmla="*/ 116 h 143"/>
                <a:gd name="T48" fmla="*/ 112 w 171"/>
                <a:gd name="T49" fmla="*/ 52 h 143"/>
                <a:gd name="T50" fmla="*/ 106 w 171"/>
                <a:gd name="T51" fmla="*/ 47 h 143"/>
                <a:gd name="T52" fmla="*/ 97 w 171"/>
                <a:gd name="T53" fmla="*/ 47 h 143"/>
                <a:gd name="T54" fmla="*/ 131 w 171"/>
                <a:gd name="T55" fmla="*/ 34 h 143"/>
                <a:gd name="T56" fmla="*/ 126 w 171"/>
                <a:gd name="T57" fmla="*/ 40 h 143"/>
                <a:gd name="T58" fmla="*/ 126 w 171"/>
                <a:gd name="T59" fmla="*/ 116 h 143"/>
                <a:gd name="T60" fmla="*/ 131 w 171"/>
                <a:gd name="T61" fmla="*/ 122 h 143"/>
                <a:gd name="T62" fmla="*/ 141 w 171"/>
                <a:gd name="T63" fmla="*/ 122 h 143"/>
                <a:gd name="T64" fmla="*/ 146 w 171"/>
                <a:gd name="T65" fmla="*/ 116 h 143"/>
                <a:gd name="T66" fmla="*/ 146 w 171"/>
                <a:gd name="T67" fmla="*/ 40 h 143"/>
                <a:gd name="T68" fmla="*/ 141 w 171"/>
                <a:gd name="T69" fmla="*/ 34 h 143"/>
                <a:gd name="T70" fmla="*/ 131 w 171"/>
                <a:gd name="T71" fmla="*/ 34 h 143"/>
                <a:gd name="T72" fmla="*/ 26 w 171"/>
                <a:gd name="T73" fmla="*/ 57 h 143"/>
                <a:gd name="T74" fmla="*/ 127 w 171"/>
                <a:gd name="T75" fmla="*/ 19 h 143"/>
                <a:gd name="T76" fmla="*/ 130 w 171"/>
                <a:gd name="T77" fmla="*/ 24 h 143"/>
                <a:gd name="T78" fmla="*/ 141 w 171"/>
                <a:gd name="T79" fmla="*/ 7 h 143"/>
                <a:gd name="T80" fmla="*/ 121 w 171"/>
                <a:gd name="T81" fmla="*/ 6 h 143"/>
                <a:gd name="T82" fmla="*/ 124 w 171"/>
                <a:gd name="T83" fmla="*/ 12 h 143"/>
                <a:gd name="T84" fmla="*/ 25 w 171"/>
                <a:gd name="T85" fmla="*/ 50 h 143"/>
                <a:gd name="T86" fmla="*/ 26 w 171"/>
                <a:gd name="T87" fmla="*/ 57 h 143"/>
                <a:gd name="T88" fmla="*/ 171 w 171"/>
                <a:gd name="T89" fmla="*/ 133 h 143"/>
                <a:gd name="T90" fmla="*/ 154 w 171"/>
                <a:gd name="T91" fmla="*/ 123 h 143"/>
                <a:gd name="T92" fmla="*/ 154 w 171"/>
                <a:gd name="T93" fmla="*/ 129 h 143"/>
                <a:gd name="T94" fmla="*/ 14 w 171"/>
                <a:gd name="T95" fmla="*/ 129 h 143"/>
                <a:gd name="T96" fmla="*/ 14 w 171"/>
                <a:gd name="T97" fmla="*/ 17 h 143"/>
                <a:gd name="T98" fmla="*/ 20 w 171"/>
                <a:gd name="T99" fmla="*/ 17 h 143"/>
                <a:gd name="T100" fmla="*/ 10 w 171"/>
                <a:gd name="T101" fmla="*/ 0 h 143"/>
                <a:gd name="T102" fmla="*/ 0 w 171"/>
                <a:gd name="T103" fmla="*/ 17 h 143"/>
                <a:gd name="T104" fmla="*/ 7 w 171"/>
                <a:gd name="T105" fmla="*/ 17 h 143"/>
                <a:gd name="T106" fmla="*/ 7 w 171"/>
                <a:gd name="T107" fmla="*/ 129 h 143"/>
                <a:gd name="T108" fmla="*/ 7 w 171"/>
                <a:gd name="T109" fmla="*/ 133 h 143"/>
                <a:gd name="T110" fmla="*/ 7 w 171"/>
                <a:gd name="T111" fmla="*/ 136 h 143"/>
                <a:gd name="T112" fmla="*/ 154 w 171"/>
                <a:gd name="T113" fmla="*/ 136 h 143"/>
                <a:gd name="T114" fmla="*/ 154 w 171"/>
                <a:gd name="T115" fmla="*/ 143 h 143"/>
                <a:gd name="T116" fmla="*/ 171 w 171"/>
                <a:gd name="T11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" h="143">
                  <a:moveTo>
                    <a:pt x="23" y="116"/>
                  </a:moveTo>
                  <a:cubicBezTo>
                    <a:pt x="23" y="78"/>
                    <a:pt x="23" y="78"/>
                    <a:pt x="23" y="78"/>
                  </a:cubicBezTo>
                  <a:cubicBezTo>
                    <a:pt x="23" y="74"/>
                    <a:pt x="26" y="72"/>
                    <a:pt x="2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2"/>
                    <a:pt x="44" y="74"/>
                    <a:pt x="44" y="78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9"/>
                    <a:pt x="41" y="122"/>
                    <a:pt x="38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6" y="122"/>
                    <a:pt x="23" y="119"/>
                    <a:pt x="23" y="116"/>
                  </a:cubicBezTo>
                  <a:close/>
                  <a:moveTo>
                    <a:pt x="63" y="58"/>
                  </a:moveTo>
                  <a:cubicBezTo>
                    <a:pt x="60" y="58"/>
                    <a:pt x="57" y="61"/>
                    <a:pt x="57" y="6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9"/>
                    <a:pt x="60" y="122"/>
                    <a:pt x="63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5" y="122"/>
                    <a:pt x="78" y="119"/>
                    <a:pt x="78" y="11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1"/>
                    <a:pt x="75" y="58"/>
                    <a:pt x="72" y="58"/>
                  </a:cubicBezTo>
                  <a:lnTo>
                    <a:pt x="63" y="58"/>
                  </a:lnTo>
                  <a:close/>
                  <a:moveTo>
                    <a:pt x="97" y="47"/>
                  </a:moveTo>
                  <a:cubicBezTo>
                    <a:pt x="94" y="47"/>
                    <a:pt x="91" y="49"/>
                    <a:pt x="91" y="52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1" y="119"/>
                    <a:pt x="94" y="122"/>
                    <a:pt x="97" y="122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10" y="122"/>
                    <a:pt x="112" y="119"/>
                    <a:pt x="112" y="116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9"/>
                    <a:pt x="110" y="47"/>
                    <a:pt x="106" y="47"/>
                  </a:cubicBezTo>
                  <a:lnTo>
                    <a:pt x="97" y="47"/>
                  </a:lnTo>
                  <a:close/>
                  <a:moveTo>
                    <a:pt x="131" y="34"/>
                  </a:moveTo>
                  <a:cubicBezTo>
                    <a:pt x="128" y="34"/>
                    <a:pt x="126" y="37"/>
                    <a:pt x="126" y="40"/>
                  </a:cubicBezTo>
                  <a:cubicBezTo>
                    <a:pt x="126" y="116"/>
                    <a:pt x="126" y="116"/>
                    <a:pt x="126" y="116"/>
                  </a:cubicBezTo>
                  <a:cubicBezTo>
                    <a:pt x="126" y="119"/>
                    <a:pt x="128" y="122"/>
                    <a:pt x="13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4" y="122"/>
                    <a:pt x="146" y="119"/>
                    <a:pt x="146" y="116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7"/>
                    <a:pt x="144" y="34"/>
                    <a:pt x="141" y="34"/>
                  </a:cubicBezTo>
                  <a:lnTo>
                    <a:pt x="131" y="34"/>
                  </a:lnTo>
                  <a:close/>
                  <a:moveTo>
                    <a:pt x="26" y="57"/>
                  </a:moveTo>
                  <a:cubicBezTo>
                    <a:pt x="62" y="50"/>
                    <a:pt x="96" y="37"/>
                    <a:pt x="127" y="19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94" y="30"/>
                    <a:pt x="60" y="43"/>
                    <a:pt x="25" y="50"/>
                  </a:cubicBezTo>
                  <a:lnTo>
                    <a:pt x="26" y="57"/>
                  </a:lnTo>
                  <a:close/>
                  <a:moveTo>
                    <a:pt x="171" y="133"/>
                  </a:moveTo>
                  <a:cubicBezTo>
                    <a:pt x="154" y="123"/>
                    <a:pt x="154" y="123"/>
                    <a:pt x="154" y="123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54" y="143"/>
                    <a:pt x="154" y="143"/>
                    <a:pt x="154" y="143"/>
                  </a:cubicBezTo>
                  <a:lnTo>
                    <a:pt x="17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1323332" y="2853331"/>
              <a:ext cx="1770629" cy="922313"/>
            </a:xfrm>
            <a:custGeom>
              <a:avLst/>
              <a:gdLst>
                <a:gd name="T0" fmla="*/ 186 w 258"/>
                <a:gd name="T1" fmla="*/ 126 h 134"/>
                <a:gd name="T2" fmla="*/ 174 w 258"/>
                <a:gd name="T3" fmla="*/ 130 h 134"/>
                <a:gd name="T4" fmla="*/ 132 w 258"/>
                <a:gd name="T5" fmla="*/ 134 h 134"/>
                <a:gd name="T6" fmla="*/ 90 w 258"/>
                <a:gd name="T7" fmla="*/ 130 h 134"/>
                <a:gd name="T8" fmla="*/ 78 w 258"/>
                <a:gd name="T9" fmla="*/ 126 h 134"/>
                <a:gd name="T10" fmla="*/ 73 w 258"/>
                <a:gd name="T11" fmla="*/ 106 h 134"/>
                <a:gd name="T12" fmla="*/ 97 w 258"/>
                <a:gd name="T13" fmla="*/ 90 h 134"/>
                <a:gd name="T14" fmla="*/ 109 w 258"/>
                <a:gd name="T15" fmla="*/ 85 h 134"/>
                <a:gd name="T16" fmla="*/ 113 w 258"/>
                <a:gd name="T17" fmla="*/ 69 h 134"/>
                <a:gd name="T18" fmla="*/ 98 w 258"/>
                <a:gd name="T19" fmla="*/ 29 h 134"/>
                <a:gd name="T20" fmla="*/ 123 w 258"/>
                <a:gd name="T21" fmla="*/ 1 h 134"/>
                <a:gd name="T22" fmla="*/ 132 w 258"/>
                <a:gd name="T23" fmla="*/ 0 h 134"/>
                <a:gd name="T24" fmla="*/ 141 w 258"/>
                <a:gd name="T25" fmla="*/ 1 h 134"/>
                <a:gd name="T26" fmla="*/ 166 w 258"/>
                <a:gd name="T27" fmla="*/ 29 h 134"/>
                <a:gd name="T28" fmla="*/ 151 w 258"/>
                <a:gd name="T29" fmla="*/ 69 h 134"/>
                <a:gd name="T30" fmla="*/ 155 w 258"/>
                <a:gd name="T31" fmla="*/ 85 h 134"/>
                <a:gd name="T32" fmla="*/ 167 w 258"/>
                <a:gd name="T33" fmla="*/ 90 h 134"/>
                <a:gd name="T34" fmla="*/ 191 w 258"/>
                <a:gd name="T35" fmla="*/ 106 h 134"/>
                <a:gd name="T36" fmla="*/ 186 w 258"/>
                <a:gd name="T37" fmla="*/ 126 h 134"/>
                <a:gd name="T38" fmla="*/ 253 w 258"/>
                <a:gd name="T39" fmla="*/ 114 h 134"/>
                <a:gd name="T40" fmla="*/ 237 w 258"/>
                <a:gd name="T41" fmla="*/ 103 h 134"/>
                <a:gd name="T42" fmla="*/ 228 w 258"/>
                <a:gd name="T43" fmla="*/ 100 h 134"/>
                <a:gd name="T44" fmla="*/ 226 w 258"/>
                <a:gd name="T45" fmla="*/ 89 h 134"/>
                <a:gd name="T46" fmla="*/ 236 w 258"/>
                <a:gd name="T47" fmla="*/ 61 h 134"/>
                <a:gd name="T48" fmla="*/ 219 w 258"/>
                <a:gd name="T49" fmla="*/ 41 h 134"/>
                <a:gd name="T50" fmla="*/ 212 w 258"/>
                <a:gd name="T51" fmla="*/ 41 h 134"/>
                <a:gd name="T52" fmla="*/ 206 w 258"/>
                <a:gd name="T53" fmla="*/ 41 h 134"/>
                <a:gd name="T54" fmla="*/ 189 w 258"/>
                <a:gd name="T55" fmla="*/ 61 h 134"/>
                <a:gd name="T56" fmla="*/ 199 w 258"/>
                <a:gd name="T57" fmla="*/ 89 h 134"/>
                <a:gd name="T58" fmla="*/ 196 w 258"/>
                <a:gd name="T59" fmla="*/ 100 h 134"/>
                <a:gd name="T60" fmla="*/ 196 w 258"/>
                <a:gd name="T61" fmla="*/ 100 h 134"/>
                <a:gd name="T62" fmla="*/ 198 w 258"/>
                <a:gd name="T63" fmla="*/ 102 h 134"/>
                <a:gd name="T64" fmla="*/ 202 w 258"/>
                <a:gd name="T65" fmla="*/ 117 h 134"/>
                <a:gd name="T66" fmla="*/ 192 w 258"/>
                <a:gd name="T67" fmla="*/ 130 h 134"/>
                <a:gd name="T68" fmla="*/ 187 w 258"/>
                <a:gd name="T69" fmla="*/ 132 h 134"/>
                <a:gd name="T70" fmla="*/ 212 w 258"/>
                <a:gd name="T71" fmla="*/ 134 h 134"/>
                <a:gd name="T72" fmla="*/ 242 w 258"/>
                <a:gd name="T73" fmla="*/ 131 h 134"/>
                <a:gd name="T74" fmla="*/ 250 w 258"/>
                <a:gd name="T75" fmla="*/ 128 h 134"/>
                <a:gd name="T76" fmla="*/ 253 w 258"/>
                <a:gd name="T77" fmla="*/ 114 h 134"/>
                <a:gd name="T78" fmla="*/ 61 w 258"/>
                <a:gd name="T79" fmla="*/ 117 h 134"/>
                <a:gd name="T80" fmla="*/ 66 w 258"/>
                <a:gd name="T81" fmla="*/ 102 h 134"/>
                <a:gd name="T82" fmla="*/ 72 w 258"/>
                <a:gd name="T83" fmla="*/ 97 h 134"/>
                <a:gd name="T84" fmla="*/ 68 w 258"/>
                <a:gd name="T85" fmla="*/ 96 h 134"/>
                <a:gd name="T86" fmla="*/ 65 w 258"/>
                <a:gd name="T87" fmla="*/ 84 h 134"/>
                <a:gd name="T88" fmla="*/ 77 w 258"/>
                <a:gd name="T89" fmla="*/ 53 h 134"/>
                <a:gd name="T90" fmla="*/ 58 w 258"/>
                <a:gd name="T91" fmla="*/ 32 h 134"/>
                <a:gd name="T92" fmla="*/ 50 w 258"/>
                <a:gd name="T93" fmla="*/ 31 h 134"/>
                <a:gd name="T94" fmla="*/ 43 w 258"/>
                <a:gd name="T95" fmla="*/ 32 h 134"/>
                <a:gd name="T96" fmla="*/ 24 w 258"/>
                <a:gd name="T97" fmla="*/ 53 h 134"/>
                <a:gd name="T98" fmla="*/ 36 w 258"/>
                <a:gd name="T99" fmla="*/ 84 h 134"/>
                <a:gd name="T100" fmla="*/ 33 w 258"/>
                <a:gd name="T101" fmla="*/ 96 h 134"/>
                <a:gd name="T102" fmla="*/ 24 w 258"/>
                <a:gd name="T103" fmla="*/ 100 h 134"/>
                <a:gd name="T104" fmla="*/ 5 w 258"/>
                <a:gd name="T105" fmla="*/ 112 h 134"/>
                <a:gd name="T106" fmla="*/ 9 w 258"/>
                <a:gd name="T107" fmla="*/ 128 h 134"/>
                <a:gd name="T108" fmla="*/ 18 w 258"/>
                <a:gd name="T109" fmla="*/ 131 h 134"/>
                <a:gd name="T110" fmla="*/ 50 w 258"/>
                <a:gd name="T111" fmla="*/ 134 h 134"/>
                <a:gd name="T112" fmla="*/ 77 w 258"/>
                <a:gd name="T113" fmla="*/ 132 h 134"/>
                <a:gd name="T114" fmla="*/ 72 w 258"/>
                <a:gd name="T115" fmla="*/ 130 h 134"/>
                <a:gd name="T116" fmla="*/ 61 w 258"/>
                <a:gd name="T117" fmla="*/ 11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8" h="134">
                  <a:moveTo>
                    <a:pt x="186" y="126"/>
                  </a:moveTo>
                  <a:cubicBezTo>
                    <a:pt x="182" y="128"/>
                    <a:pt x="178" y="129"/>
                    <a:pt x="174" y="130"/>
                  </a:cubicBezTo>
                  <a:cubicBezTo>
                    <a:pt x="162" y="133"/>
                    <a:pt x="149" y="133"/>
                    <a:pt x="132" y="134"/>
                  </a:cubicBezTo>
                  <a:cubicBezTo>
                    <a:pt x="116" y="133"/>
                    <a:pt x="103" y="133"/>
                    <a:pt x="90" y="130"/>
                  </a:cubicBezTo>
                  <a:cubicBezTo>
                    <a:pt x="86" y="129"/>
                    <a:pt x="82" y="128"/>
                    <a:pt x="78" y="126"/>
                  </a:cubicBezTo>
                  <a:cubicBezTo>
                    <a:pt x="67" y="121"/>
                    <a:pt x="67" y="112"/>
                    <a:pt x="73" y="106"/>
                  </a:cubicBezTo>
                  <a:cubicBezTo>
                    <a:pt x="80" y="99"/>
                    <a:pt x="88" y="94"/>
                    <a:pt x="97" y="90"/>
                  </a:cubicBezTo>
                  <a:cubicBezTo>
                    <a:pt x="101" y="88"/>
                    <a:pt x="105" y="87"/>
                    <a:pt x="109" y="85"/>
                  </a:cubicBezTo>
                  <a:cubicBezTo>
                    <a:pt x="117" y="82"/>
                    <a:pt x="119" y="75"/>
                    <a:pt x="113" y="69"/>
                  </a:cubicBezTo>
                  <a:cubicBezTo>
                    <a:pt x="102" y="58"/>
                    <a:pt x="98" y="44"/>
                    <a:pt x="98" y="29"/>
                  </a:cubicBezTo>
                  <a:cubicBezTo>
                    <a:pt x="99" y="13"/>
                    <a:pt x="108" y="5"/>
                    <a:pt x="123" y="1"/>
                  </a:cubicBezTo>
                  <a:cubicBezTo>
                    <a:pt x="126" y="0"/>
                    <a:pt x="129" y="0"/>
                    <a:pt x="132" y="0"/>
                  </a:cubicBezTo>
                  <a:cubicBezTo>
                    <a:pt x="135" y="0"/>
                    <a:pt x="138" y="0"/>
                    <a:pt x="141" y="1"/>
                  </a:cubicBezTo>
                  <a:cubicBezTo>
                    <a:pt x="156" y="5"/>
                    <a:pt x="165" y="13"/>
                    <a:pt x="166" y="29"/>
                  </a:cubicBezTo>
                  <a:cubicBezTo>
                    <a:pt x="167" y="44"/>
                    <a:pt x="162" y="58"/>
                    <a:pt x="151" y="69"/>
                  </a:cubicBezTo>
                  <a:cubicBezTo>
                    <a:pt x="146" y="74"/>
                    <a:pt x="148" y="82"/>
                    <a:pt x="155" y="85"/>
                  </a:cubicBezTo>
                  <a:cubicBezTo>
                    <a:pt x="159" y="87"/>
                    <a:pt x="163" y="88"/>
                    <a:pt x="167" y="90"/>
                  </a:cubicBezTo>
                  <a:cubicBezTo>
                    <a:pt x="176" y="94"/>
                    <a:pt x="184" y="99"/>
                    <a:pt x="191" y="106"/>
                  </a:cubicBezTo>
                  <a:cubicBezTo>
                    <a:pt x="195" y="110"/>
                    <a:pt x="197" y="121"/>
                    <a:pt x="186" y="126"/>
                  </a:cubicBezTo>
                  <a:close/>
                  <a:moveTo>
                    <a:pt x="253" y="114"/>
                  </a:moveTo>
                  <a:cubicBezTo>
                    <a:pt x="249" y="109"/>
                    <a:pt x="243" y="106"/>
                    <a:pt x="237" y="103"/>
                  </a:cubicBezTo>
                  <a:cubicBezTo>
                    <a:pt x="234" y="102"/>
                    <a:pt x="231" y="101"/>
                    <a:pt x="228" y="100"/>
                  </a:cubicBezTo>
                  <a:cubicBezTo>
                    <a:pt x="223" y="98"/>
                    <a:pt x="222" y="93"/>
                    <a:pt x="226" y="89"/>
                  </a:cubicBezTo>
                  <a:cubicBezTo>
                    <a:pt x="233" y="81"/>
                    <a:pt x="236" y="71"/>
                    <a:pt x="236" y="61"/>
                  </a:cubicBezTo>
                  <a:cubicBezTo>
                    <a:pt x="236" y="50"/>
                    <a:pt x="229" y="44"/>
                    <a:pt x="219" y="41"/>
                  </a:cubicBezTo>
                  <a:cubicBezTo>
                    <a:pt x="217" y="41"/>
                    <a:pt x="214" y="41"/>
                    <a:pt x="212" y="41"/>
                  </a:cubicBezTo>
                  <a:cubicBezTo>
                    <a:pt x="210" y="41"/>
                    <a:pt x="208" y="41"/>
                    <a:pt x="206" y="41"/>
                  </a:cubicBezTo>
                  <a:cubicBezTo>
                    <a:pt x="196" y="44"/>
                    <a:pt x="189" y="50"/>
                    <a:pt x="189" y="61"/>
                  </a:cubicBezTo>
                  <a:cubicBezTo>
                    <a:pt x="188" y="71"/>
                    <a:pt x="191" y="81"/>
                    <a:pt x="199" y="89"/>
                  </a:cubicBezTo>
                  <a:cubicBezTo>
                    <a:pt x="203" y="93"/>
                    <a:pt x="202" y="98"/>
                    <a:pt x="196" y="100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7" y="101"/>
                    <a:pt x="197" y="102"/>
                    <a:pt x="198" y="102"/>
                  </a:cubicBezTo>
                  <a:cubicBezTo>
                    <a:pt x="202" y="106"/>
                    <a:pt x="203" y="112"/>
                    <a:pt x="202" y="117"/>
                  </a:cubicBezTo>
                  <a:cubicBezTo>
                    <a:pt x="201" y="123"/>
                    <a:pt x="198" y="127"/>
                    <a:pt x="192" y="130"/>
                  </a:cubicBezTo>
                  <a:cubicBezTo>
                    <a:pt x="190" y="131"/>
                    <a:pt x="189" y="131"/>
                    <a:pt x="187" y="132"/>
                  </a:cubicBezTo>
                  <a:cubicBezTo>
                    <a:pt x="195" y="133"/>
                    <a:pt x="203" y="134"/>
                    <a:pt x="212" y="134"/>
                  </a:cubicBezTo>
                  <a:cubicBezTo>
                    <a:pt x="224" y="134"/>
                    <a:pt x="233" y="133"/>
                    <a:pt x="242" y="131"/>
                  </a:cubicBezTo>
                  <a:cubicBezTo>
                    <a:pt x="245" y="130"/>
                    <a:pt x="247" y="129"/>
                    <a:pt x="250" y="128"/>
                  </a:cubicBezTo>
                  <a:cubicBezTo>
                    <a:pt x="258" y="125"/>
                    <a:pt x="256" y="117"/>
                    <a:pt x="253" y="114"/>
                  </a:cubicBezTo>
                  <a:close/>
                  <a:moveTo>
                    <a:pt x="61" y="117"/>
                  </a:moveTo>
                  <a:cubicBezTo>
                    <a:pt x="60" y="112"/>
                    <a:pt x="62" y="107"/>
                    <a:pt x="66" y="102"/>
                  </a:cubicBezTo>
                  <a:cubicBezTo>
                    <a:pt x="68" y="101"/>
                    <a:pt x="70" y="99"/>
                    <a:pt x="72" y="97"/>
                  </a:cubicBezTo>
                  <a:cubicBezTo>
                    <a:pt x="70" y="97"/>
                    <a:pt x="69" y="97"/>
                    <a:pt x="68" y="96"/>
                  </a:cubicBezTo>
                  <a:cubicBezTo>
                    <a:pt x="62" y="94"/>
                    <a:pt x="61" y="88"/>
                    <a:pt x="65" y="84"/>
                  </a:cubicBezTo>
                  <a:cubicBezTo>
                    <a:pt x="74" y="75"/>
                    <a:pt x="77" y="65"/>
                    <a:pt x="77" y="53"/>
                  </a:cubicBezTo>
                  <a:cubicBezTo>
                    <a:pt x="76" y="41"/>
                    <a:pt x="69" y="34"/>
                    <a:pt x="58" y="32"/>
                  </a:cubicBezTo>
                  <a:cubicBezTo>
                    <a:pt x="55" y="31"/>
                    <a:pt x="53" y="31"/>
                    <a:pt x="50" y="31"/>
                  </a:cubicBezTo>
                  <a:cubicBezTo>
                    <a:pt x="48" y="31"/>
                    <a:pt x="46" y="31"/>
                    <a:pt x="43" y="32"/>
                  </a:cubicBezTo>
                  <a:cubicBezTo>
                    <a:pt x="32" y="34"/>
                    <a:pt x="25" y="41"/>
                    <a:pt x="24" y="53"/>
                  </a:cubicBezTo>
                  <a:cubicBezTo>
                    <a:pt x="24" y="65"/>
                    <a:pt x="27" y="75"/>
                    <a:pt x="36" y="84"/>
                  </a:cubicBezTo>
                  <a:cubicBezTo>
                    <a:pt x="40" y="88"/>
                    <a:pt x="38" y="94"/>
                    <a:pt x="33" y="96"/>
                  </a:cubicBezTo>
                  <a:cubicBezTo>
                    <a:pt x="30" y="97"/>
                    <a:pt x="27" y="99"/>
                    <a:pt x="24" y="100"/>
                  </a:cubicBezTo>
                  <a:cubicBezTo>
                    <a:pt x="17" y="103"/>
                    <a:pt x="10" y="107"/>
                    <a:pt x="5" y="112"/>
                  </a:cubicBezTo>
                  <a:cubicBezTo>
                    <a:pt x="0" y="117"/>
                    <a:pt x="0" y="124"/>
                    <a:pt x="9" y="128"/>
                  </a:cubicBezTo>
                  <a:cubicBezTo>
                    <a:pt x="12" y="129"/>
                    <a:pt x="15" y="130"/>
                    <a:pt x="18" y="131"/>
                  </a:cubicBezTo>
                  <a:cubicBezTo>
                    <a:pt x="28" y="133"/>
                    <a:pt x="38" y="133"/>
                    <a:pt x="50" y="134"/>
                  </a:cubicBezTo>
                  <a:cubicBezTo>
                    <a:pt x="60" y="134"/>
                    <a:pt x="69" y="133"/>
                    <a:pt x="77" y="132"/>
                  </a:cubicBezTo>
                  <a:cubicBezTo>
                    <a:pt x="75" y="131"/>
                    <a:pt x="74" y="131"/>
                    <a:pt x="72" y="130"/>
                  </a:cubicBezTo>
                  <a:cubicBezTo>
                    <a:pt x="66" y="127"/>
                    <a:pt x="62" y="122"/>
                    <a:pt x="6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50"/>
            <p:cNvSpPr/>
            <p:nvPr/>
          </p:nvSpPr>
          <p:spPr bwMode="auto">
            <a:xfrm>
              <a:off x="14790594" y="5038867"/>
              <a:ext cx="795461" cy="1162801"/>
            </a:xfrm>
            <a:custGeom>
              <a:avLst/>
              <a:gdLst>
                <a:gd name="T0" fmla="*/ 116 w 116"/>
                <a:gd name="T1" fmla="*/ 112 h 169"/>
                <a:gd name="T2" fmla="*/ 76 w 116"/>
                <a:gd name="T3" fmla="*/ 75 h 169"/>
                <a:gd name="T4" fmla="*/ 55 w 116"/>
                <a:gd name="T5" fmla="*/ 69 h 169"/>
                <a:gd name="T6" fmla="*/ 28 w 116"/>
                <a:gd name="T7" fmla="*/ 55 h 169"/>
                <a:gd name="T8" fmla="*/ 57 w 116"/>
                <a:gd name="T9" fmla="*/ 43 h 169"/>
                <a:gd name="T10" fmla="*/ 87 w 116"/>
                <a:gd name="T11" fmla="*/ 54 h 169"/>
                <a:gd name="T12" fmla="*/ 101 w 116"/>
                <a:gd name="T13" fmla="*/ 53 h 169"/>
                <a:gd name="T14" fmla="*/ 107 w 116"/>
                <a:gd name="T15" fmla="*/ 42 h 169"/>
                <a:gd name="T16" fmla="*/ 70 w 116"/>
                <a:gd name="T17" fmla="*/ 20 h 169"/>
                <a:gd name="T18" fmla="*/ 70 w 116"/>
                <a:gd name="T19" fmla="*/ 7 h 169"/>
                <a:gd name="T20" fmla="*/ 63 w 116"/>
                <a:gd name="T21" fmla="*/ 0 h 169"/>
                <a:gd name="T22" fmla="*/ 54 w 116"/>
                <a:gd name="T23" fmla="*/ 0 h 169"/>
                <a:gd name="T24" fmla="*/ 46 w 116"/>
                <a:gd name="T25" fmla="*/ 7 h 169"/>
                <a:gd name="T26" fmla="*/ 46 w 116"/>
                <a:gd name="T27" fmla="*/ 19 h 169"/>
                <a:gd name="T28" fmla="*/ 0 w 116"/>
                <a:gd name="T29" fmla="*/ 56 h 169"/>
                <a:gd name="T30" fmla="*/ 44 w 116"/>
                <a:gd name="T31" fmla="*/ 92 h 169"/>
                <a:gd name="T32" fmla="*/ 68 w 116"/>
                <a:gd name="T33" fmla="*/ 98 h 169"/>
                <a:gd name="T34" fmla="*/ 88 w 116"/>
                <a:gd name="T35" fmla="*/ 113 h 169"/>
                <a:gd name="T36" fmla="*/ 60 w 116"/>
                <a:gd name="T37" fmla="*/ 127 h 169"/>
                <a:gd name="T38" fmla="*/ 24 w 116"/>
                <a:gd name="T39" fmla="*/ 114 h 169"/>
                <a:gd name="T40" fmla="*/ 9 w 116"/>
                <a:gd name="T41" fmla="*/ 117 h 169"/>
                <a:gd name="T42" fmla="*/ 5 w 116"/>
                <a:gd name="T43" fmla="*/ 127 h 169"/>
                <a:gd name="T44" fmla="*/ 46 w 116"/>
                <a:gd name="T45" fmla="*/ 149 h 169"/>
                <a:gd name="T46" fmla="*/ 46 w 116"/>
                <a:gd name="T47" fmla="*/ 163 h 169"/>
                <a:gd name="T48" fmla="*/ 54 w 116"/>
                <a:gd name="T49" fmla="*/ 169 h 169"/>
                <a:gd name="T50" fmla="*/ 63 w 116"/>
                <a:gd name="T51" fmla="*/ 169 h 169"/>
                <a:gd name="T52" fmla="*/ 70 w 116"/>
                <a:gd name="T53" fmla="*/ 163 h 169"/>
                <a:gd name="T54" fmla="*/ 70 w 116"/>
                <a:gd name="T55" fmla="*/ 150 h 169"/>
                <a:gd name="T56" fmla="*/ 116 w 116"/>
                <a:gd name="T57" fmla="*/ 11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69">
                  <a:moveTo>
                    <a:pt x="116" y="112"/>
                  </a:moveTo>
                  <a:cubicBezTo>
                    <a:pt x="116" y="95"/>
                    <a:pt x="103" y="81"/>
                    <a:pt x="76" y="75"/>
                  </a:cubicBezTo>
                  <a:cubicBezTo>
                    <a:pt x="73" y="74"/>
                    <a:pt x="58" y="70"/>
                    <a:pt x="55" y="69"/>
                  </a:cubicBezTo>
                  <a:cubicBezTo>
                    <a:pt x="34" y="64"/>
                    <a:pt x="28" y="61"/>
                    <a:pt x="28" y="55"/>
                  </a:cubicBezTo>
                  <a:cubicBezTo>
                    <a:pt x="28" y="49"/>
                    <a:pt x="36" y="43"/>
                    <a:pt x="57" y="43"/>
                  </a:cubicBezTo>
                  <a:cubicBezTo>
                    <a:pt x="72" y="43"/>
                    <a:pt x="87" y="54"/>
                    <a:pt x="87" y="54"/>
                  </a:cubicBezTo>
                  <a:cubicBezTo>
                    <a:pt x="93" y="58"/>
                    <a:pt x="96" y="57"/>
                    <a:pt x="101" y="53"/>
                  </a:cubicBezTo>
                  <a:cubicBezTo>
                    <a:pt x="101" y="53"/>
                    <a:pt x="107" y="47"/>
                    <a:pt x="107" y="42"/>
                  </a:cubicBezTo>
                  <a:cubicBezTo>
                    <a:pt x="107" y="35"/>
                    <a:pt x="89" y="24"/>
                    <a:pt x="70" y="2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3"/>
                    <a:pt x="67" y="0"/>
                    <a:pt x="6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6" y="3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16" y="22"/>
                    <a:pt x="0" y="37"/>
                    <a:pt x="0" y="56"/>
                  </a:cubicBezTo>
                  <a:cubicBezTo>
                    <a:pt x="0" y="78"/>
                    <a:pt x="21" y="86"/>
                    <a:pt x="44" y="92"/>
                  </a:cubicBezTo>
                  <a:cubicBezTo>
                    <a:pt x="47" y="93"/>
                    <a:pt x="65" y="97"/>
                    <a:pt x="68" y="98"/>
                  </a:cubicBezTo>
                  <a:cubicBezTo>
                    <a:pt x="85" y="102"/>
                    <a:pt x="88" y="109"/>
                    <a:pt x="88" y="113"/>
                  </a:cubicBezTo>
                  <a:cubicBezTo>
                    <a:pt x="88" y="120"/>
                    <a:pt x="81" y="127"/>
                    <a:pt x="60" y="127"/>
                  </a:cubicBezTo>
                  <a:cubicBezTo>
                    <a:pt x="45" y="127"/>
                    <a:pt x="24" y="114"/>
                    <a:pt x="24" y="114"/>
                  </a:cubicBezTo>
                  <a:cubicBezTo>
                    <a:pt x="19" y="111"/>
                    <a:pt x="13" y="111"/>
                    <a:pt x="9" y="117"/>
                  </a:cubicBezTo>
                  <a:cubicBezTo>
                    <a:pt x="9" y="117"/>
                    <a:pt x="5" y="121"/>
                    <a:pt x="5" y="127"/>
                  </a:cubicBezTo>
                  <a:cubicBezTo>
                    <a:pt x="5" y="135"/>
                    <a:pt x="26" y="145"/>
                    <a:pt x="46" y="149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6"/>
                    <a:pt x="50" y="169"/>
                    <a:pt x="54" y="169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67" y="169"/>
                    <a:pt x="70" y="166"/>
                    <a:pt x="70" y="16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102" y="147"/>
                    <a:pt x="116" y="130"/>
                    <a:pt x="116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3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>
            <a:spLocks noChangeAspect="1"/>
          </p:cNvSpPr>
          <p:nvPr/>
        </p:nvSpPr>
        <p:spPr>
          <a:xfrm>
            <a:off x="1585762" y="5395879"/>
            <a:ext cx="265973" cy="265973"/>
          </a:xfrm>
          <a:prstGeom prst="ellipse">
            <a:avLst/>
          </a:prstGeom>
          <a:solidFill>
            <a:schemeClr val="accent4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ru-RU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3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818188" y="5649202"/>
            <a:ext cx="289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cs typeface="+mn-ea"/>
                <a:sym typeface="+mn-lt"/>
              </a:rPr>
              <a:t>Studio is a fast way to start your responsive web design projects that harnesses the power of Sass and Compass. </a:t>
            </a:r>
          </a:p>
        </p:txBody>
      </p:sp>
      <p:sp>
        <p:nvSpPr>
          <p:cNvPr id="33" name="Rectangle 3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818188" y="5395879"/>
            <a:ext cx="2293415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cs typeface="+mn-ea"/>
                <a:sym typeface="+mn-lt"/>
              </a:rPr>
              <a:t>The Beginning</a:t>
            </a:r>
          </a:p>
        </p:txBody>
      </p:sp>
      <p:sp>
        <p:nvSpPr>
          <p:cNvPr id="34" name="TextBox 3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>
            <a:spLocks noChangeAspect="1"/>
          </p:cNvSpPr>
          <p:nvPr/>
        </p:nvSpPr>
        <p:spPr>
          <a:xfrm>
            <a:off x="5963014" y="1175257"/>
            <a:ext cx="265973" cy="265973"/>
          </a:xfrm>
          <a:prstGeom prst="ellipse">
            <a:avLst/>
          </a:prstGeom>
          <a:solidFill>
            <a:schemeClr val="accent1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ru-RU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ectangle 3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556050" y="1677310"/>
            <a:ext cx="5079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cs typeface="+mn-ea"/>
                <a:sym typeface="+mn-lt"/>
              </a:rPr>
              <a:t>Studio is a fast way to start your responsive web design projects that harnesses the power of Sass and Compass. </a:t>
            </a:r>
          </a:p>
        </p:txBody>
      </p:sp>
      <p:sp>
        <p:nvSpPr>
          <p:cNvPr id="36" name="Rectangle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434676" y="1423987"/>
            <a:ext cx="3322649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cs typeface="+mn-ea"/>
                <a:sym typeface="+mn-lt"/>
              </a:rPr>
              <a:t>The Struggle</a:t>
            </a:r>
          </a:p>
        </p:txBody>
      </p:sp>
      <p:sp>
        <p:nvSpPr>
          <p:cNvPr id="37" name="TextBox 3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>
            <a:spLocks noChangeAspect="1"/>
          </p:cNvSpPr>
          <p:nvPr/>
        </p:nvSpPr>
        <p:spPr>
          <a:xfrm>
            <a:off x="7524899" y="5395879"/>
            <a:ext cx="265973" cy="265973"/>
          </a:xfrm>
          <a:prstGeom prst="ellipse">
            <a:avLst/>
          </a:prstGeom>
          <a:solidFill>
            <a:schemeClr val="accent3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ru-RU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3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757325" y="5649202"/>
            <a:ext cx="3056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cs typeface="+mn-ea"/>
                <a:sym typeface="+mn-lt"/>
              </a:rPr>
              <a:t>It comes with just enough to get you on your way, and no unnecessary extras..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757325" y="5395879"/>
            <a:ext cx="2422482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cs typeface="+mn-ea"/>
                <a:sym typeface="+mn-lt"/>
              </a:rPr>
              <a:t>The Winning</a:t>
            </a:r>
          </a:p>
        </p:txBody>
      </p:sp>
      <p:sp>
        <p:nvSpPr>
          <p:cNvPr id="40" name="TextBox 3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>
            <a:spLocks noChangeAspect="1"/>
          </p:cNvSpPr>
          <p:nvPr/>
        </p:nvSpPr>
        <p:spPr>
          <a:xfrm>
            <a:off x="951942" y="3035921"/>
            <a:ext cx="265973" cy="265973"/>
          </a:xfrm>
          <a:prstGeom prst="ellipse">
            <a:avLst/>
          </a:prstGeom>
          <a:solidFill>
            <a:schemeClr val="accent5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ru-RU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184368" y="3296848"/>
            <a:ext cx="289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cs typeface="+mn-ea"/>
                <a:sym typeface="+mn-lt"/>
              </a:rPr>
              <a:t>Studio is a fast way to start your responsive web design projects that harnesses the power of Sass and Compass. </a:t>
            </a:r>
          </a:p>
        </p:txBody>
      </p:sp>
      <p:sp>
        <p:nvSpPr>
          <p:cNvPr id="42" name="Rectangle 4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184368" y="3022713"/>
            <a:ext cx="2293415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cs typeface="+mn-ea"/>
                <a:sym typeface="+mn-lt"/>
              </a:rPr>
              <a:t>The Beginning</a:t>
            </a:r>
          </a:p>
        </p:txBody>
      </p:sp>
      <p:sp>
        <p:nvSpPr>
          <p:cNvPr id="43" name="TextBox 4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>
            <a:spLocks noChangeAspect="1"/>
          </p:cNvSpPr>
          <p:nvPr/>
        </p:nvSpPr>
        <p:spPr>
          <a:xfrm>
            <a:off x="8228532" y="3035921"/>
            <a:ext cx="265973" cy="265973"/>
          </a:xfrm>
          <a:prstGeom prst="ellipse">
            <a:avLst/>
          </a:prstGeom>
          <a:solidFill>
            <a:schemeClr val="accent2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ru-RU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460958" y="3296848"/>
            <a:ext cx="3056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cs typeface="+mn-ea"/>
                <a:sym typeface="+mn-lt"/>
              </a:rPr>
              <a:t>It comes with just enough to get you on your way, and no unnecessary extras..</a:t>
            </a:r>
          </a:p>
        </p:txBody>
      </p:sp>
      <p:sp>
        <p:nvSpPr>
          <p:cNvPr id="45" name="Rectangle 4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460958" y="3022713"/>
            <a:ext cx="2422482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cs typeface="+mn-ea"/>
                <a:sym typeface="+mn-lt"/>
              </a:rPr>
              <a:t>The Winning</a:t>
            </a:r>
          </a:p>
        </p:txBody>
      </p:sp>
      <p:sp>
        <p:nvSpPr>
          <p:cNvPr id="30" name="Rectangle 3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481075" y="261358"/>
            <a:ext cx="5166172" cy="9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chemeClr val="bg1"/>
                </a:solidFill>
                <a:cs typeface="+mn-ea"/>
                <a:sym typeface="+mn-lt"/>
              </a:rPr>
              <a:t>Business Work</a:t>
            </a:r>
          </a:p>
        </p:txBody>
      </p:sp>
      <p:pic>
        <p:nvPicPr>
          <p:cNvPr id="46" name="图片 4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15" y="963557"/>
            <a:ext cx="1425103" cy="655843"/>
          </a:xfrm>
          <a:prstGeom prst="rect">
            <a:avLst/>
          </a:prstGeom>
        </p:spPr>
      </p:pic>
      <p:pic>
        <p:nvPicPr>
          <p:cNvPr id="47" name="图片 4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942" y="805791"/>
            <a:ext cx="913538" cy="641874"/>
          </a:xfrm>
          <a:prstGeom prst="rect">
            <a:avLst/>
          </a:prstGeom>
        </p:spPr>
      </p:pic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069" y="3719695"/>
            <a:ext cx="1744988" cy="1018425"/>
          </a:xfrm>
          <a:prstGeom prst="rect">
            <a:avLst/>
          </a:prstGeom>
        </p:spPr>
      </p:pic>
      <p:sp>
        <p:nvSpPr>
          <p:cNvPr id="4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1"/>
    </mc:Choice>
    <mc:Fallback>
      <p:transition spd="slow" advTm="11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531" y="5412371"/>
            <a:ext cx="2710938" cy="1041941"/>
          </a:xfrm>
          <a:prstGeom prst="rect">
            <a:avLst/>
          </a:prstGeom>
        </p:spPr>
      </p:pic>
      <p:sp>
        <p:nvSpPr>
          <p:cNvPr id="5" name="文本框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789031" y="2551817"/>
            <a:ext cx="8613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238114" y="3677098"/>
            <a:ext cx="576091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altLang="zh-CN" sz="28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Template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ectangle 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3022080" y="4590096"/>
            <a:ext cx="61478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1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386" y="0"/>
            <a:ext cx="2965432" cy="2965432"/>
          </a:xfrm>
          <a:prstGeom prst="rect">
            <a:avLst/>
          </a:prstGeom>
        </p:spPr>
      </p:pic>
      <p:pic>
        <p:nvPicPr>
          <p:cNvPr id="9" name="图片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294" y="3013363"/>
            <a:ext cx="1357748" cy="831274"/>
          </a:xfrm>
          <a:prstGeom prst="rect">
            <a:avLst/>
          </a:prstGeo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760" y="2791690"/>
            <a:ext cx="6102927" cy="6102927"/>
          </a:xfrm>
          <a:prstGeom prst="rect">
            <a:avLst/>
          </a:prstGeom>
        </p:spPr>
      </p:pic>
      <p:pic>
        <p:nvPicPr>
          <p:cNvPr id="11" name="图片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8364" y="656439"/>
            <a:ext cx="5875722" cy="2994234"/>
          </a:xfrm>
          <a:prstGeom prst="rect">
            <a:avLst/>
          </a:prstGeom>
        </p:spPr>
      </p:pic>
      <p:sp>
        <p:nvSpPr>
          <p:cNvPr id="12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"/>
    </mc:Choice>
    <mc:Fallback>
      <p:transition spd="slow" advTm="128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21416526">
            <a:off x="-5005780" y="3006394"/>
            <a:ext cx="9287241" cy="9876281"/>
            <a:chOff x="-5572827" y="3184861"/>
            <a:chExt cx="10012793" cy="10647852"/>
          </a:xfrm>
        </p:grpSpPr>
        <p:sp>
          <p:nvSpPr>
            <p:cNvPr id="3" name="双波形 2"/>
            <p:cNvSpPr/>
            <p:nvPr/>
          </p:nvSpPr>
          <p:spPr>
            <a:xfrm rot="2887436" flipH="1" flipV="1">
              <a:off x="-5102669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双波形 3"/>
            <p:cNvSpPr/>
            <p:nvPr/>
          </p:nvSpPr>
          <p:spPr>
            <a:xfrm rot="2887436" flipH="1" flipV="1">
              <a:off x="-5417743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双波形 4"/>
            <p:cNvSpPr/>
            <p:nvPr/>
          </p:nvSpPr>
          <p:spPr>
            <a:xfrm rot="2887436" flipH="1" flipV="1">
              <a:off x="-5732818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双波形 5"/>
            <p:cNvSpPr/>
            <p:nvPr/>
          </p:nvSpPr>
          <p:spPr>
            <a:xfrm rot="2887436" flipH="1" flipV="1">
              <a:off x="-6047893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双波形 6"/>
            <p:cNvSpPr/>
            <p:nvPr/>
          </p:nvSpPr>
          <p:spPr>
            <a:xfrm rot="2887436" flipH="1" flipV="1">
              <a:off x="-6362968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双波形 7"/>
            <p:cNvSpPr/>
            <p:nvPr/>
          </p:nvSpPr>
          <p:spPr>
            <a:xfrm rot="2887436" flipH="1" flipV="1">
              <a:off x="-6678043" y="4290077"/>
              <a:ext cx="10647852" cy="8437419"/>
            </a:xfrm>
            <a:prstGeom prst="doubleWave">
              <a:avLst>
                <a:gd name="adj1" fmla="val 6250"/>
                <a:gd name="adj2" fmla="val -1667"/>
              </a:avLst>
            </a:prstGeom>
            <a:noFill/>
            <a:ln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双波形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 rot="2887436" flipH="1" flipV="1">
            <a:off x="-7116774" y="4310857"/>
            <a:ext cx="10647852" cy="8437419"/>
          </a:xfrm>
          <a:prstGeom prst="doubleWave">
            <a:avLst>
              <a:gd name="adj1" fmla="val 6250"/>
              <a:gd name="adj2" fmla="val -1667"/>
            </a:avLst>
          </a:prstGeom>
          <a:gradFill>
            <a:gsLst>
              <a:gs pos="74115">
                <a:srgbClr val="6C9BF2"/>
              </a:gs>
              <a:gs pos="0">
                <a:schemeClr val="accent4">
                  <a:lumMod val="75000"/>
                </a:schemeClr>
              </a:gs>
              <a:gs pos="81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图片 3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4408" y="0"/>
            <a:ext cx="7847592" cy="7683053"/>
          </a:xfrm>
          <a:custGeom>
            <a:avLst/>
            <a:gdLst>
              <a:gd name="connsiteX0" fmla="*/ 23474 w 7847592"/>
              <a:gd name="connsiteY0" fmla="*/ 0 h 7683053"/>
              <a:gd name="connsiteX1" fmla="*/ 7847592 w 7847592"/>
              <a:gd name="connsiteY1" fmla="*/ 0 h 7683053"/>
              <a:gd name="connsiteX2" fmla="*/ 7847592 w 7847592"/>
              <a:gd name="connsiteY2" fmla="*/ 6888500 h 7683053"/>
              <a:gd name="connsiteX3" fmla="*/ 6870701 w 7847592"/>
              <a:gd name="connsiteY3" fmla="*/ 7683053 h 7683053"/>
              <a:gd name="connsiteX4" fmla="*/ 3435350 w 7847592"/>
              <a:gd name="connsiteY4" fmla="*/ 3851072 h 7683053"/>
              <a:gd name="connsiteX5" fmla="*/ 0 w 7847592"/>
              <a:gd name="connsiteY5" fmla="*/ 19093 h 768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7592" h="7683053">
                <a:moveTo>
                  <a:pt x="23474" y="0"/>
                </a:moveTo>
                <a:lnTo>
                  <a:pt x="7847592" y="0"/>
                </a:lnTo>
                <a:lnTo>
                  <a:pt x="7847592" y="6888500"/>
                </a:lnTo>
                <a:lnTo>
                  <a:pt x="6870701" y="7683053"/>
                </a:lnTo>
                <a:cubicBezTo>
                  <a:pt x="4416745" y="7579093"/>
                  <a:pt x="5889304" y="3955033"/>
                  <a:pt x="3435350" y="3851072"/>
                </a:cubicBezTo>
                <a:cubicBezTo>
                  <a:pt x="981395" y="3747113"/>
                  <a:pt x="2453953" y="123053"/>
                  <a:pt x="0" y="19093"/>
                </a:cubicBezTo>
                <a:close/>
              </a:path>
            </a:pathLst>
          </a:custGeom>
        </p:spPr>
      </p:pic>
      <p:sp>
        <p:nvSpPr>
          <p:cNvPr id="33" name="Text Placeholder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84126" y="1013313"/>
            <a:ext cx="4214594" cy="492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cs typeface="+mn-ea"/>
                <a:sym typeface="+mn-lt"/>
              </a:rPr>
              <a:t>Our Services</a:t>
            </a:r>
          </a:p>
        </p:txBody>
      </p:sp>
      <p:sp>
        <p:nvSpPr>
          <p:cNvPr id="34" name="Rectangle 2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505830" y="2693805"/>
            <a:ext cx="3641127" cy="5810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400" spc="-75" dirty="0">
                <a:solidFill>
                  <a:schemeClr val="bg1"/>
                </a:solidFill>
                <a:cs typeface="+mn-ea"/>
                <a:sym typeface="+mn-lt"/>
              </a:rPr>
              <a:t>SEO Marketing</a:t>
            </a:r>
          </a:p>
        </p:txBody>
      </p:sp>
      <p:sp>
        <p:nvSpPr>
          <p:cNvPr id="10" name="矩形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042160" y="3393692"/>
            <a:ext cx="6096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altLang="zh-CN" sz="2000" spc="-75" dirty="0">
                <a:solidFill>
                  <a:schemeClr val="bg1"/>
                </a:solidFill>
                <a:cs typeface="+mn-ea"/>
                <a:sym typeface="+mn-lt"/>
              </a:rPr>
              <a:t>Online Advertising</a:t>
            </a:r>
          </a:p>
        </p:txBody>
      </p:sp>
      <p:sp>
        <p:nvSpPr>
          <p:cNvPr id="35" name="矩形 3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976563" y="4001246"/>
            <a:ext cx="6096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altLang="zh-CN" sz="2000" spc="-75" dirty="0">
                <a:solidFill>
                  <a:schemeClr val="bg1"/>
                </a:solidFill>
                <a:cs typeface="+mn-ea"/>
                <a:sym typeface="+mn-lt"/>
              </a:rPr>
              <a:t>WordPress Themes</a:t>
            </a:r>
          </a:p>
        </p:txBody>
      </p:sp>
      <p:sp>
        <p:nvSpPr>
          <p:cNvPr id="36" name="矩形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044315" y="4627850"/>
            <a:ext cx="6096000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GB" altLang="zh-CN" sz="2000" spc="-75" dirty="0">
                <a:solidFill>
                  <a:schemeClr val="bg1"/>
                </a:solidFill>
                <a:cs typeface="+mn-ea"/>
                <a:sym typeface="+mn-lt"/>
              </a:rPr>
              <a:t>Video Production</a:t>
            </a:r>
          </a:p>
        </p:txBody>
      </p:sp>
      <p:sp>
        <p:nvSpPr>
          <p:cNvPr id="37" name="矩形 3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998720" y="5161980"/>
            <a:ext cx="6096000" cy="4589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GB" altLang="zh-CN" spc="-75" dirty="0">
                <a:solidFill>
                  <a:schemeClr val="bg1"/>
                </a:solidFill>
                <a:cs typeface="+mn-ea"/>
                <a:sym typeface="+mn-lt"/>
              </a:rPr>
              <a:t>Photography Production</a:t>
            </a:r>
          </a:p>
        </p:txBody>
      </p:sp>
      <p:sp>
        <p:nvSpPr>
          <p:cNvPr id="38" name="矩形 3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70021" y="5674445"/>
            <a:ext cx="24256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GB" altLang="zh-CN" sz="2000" spc="-75" dirty="0">
                <a:solidFill>
                  <a:schemeClr val="bg1"/>
                </a:solidFill>
                <a:cs typeface="+mn-ea"/>
                <a:sym typeface="+mn-lt"/>
              </a:rPr>
              <a:t>Commercial Services</a:t>
            </a:r>
          </a:p>
        </p:txBody>
      </p:sp>
      <p:sp>
        <p:nvSpPr>
          <p:cNvPr id="39" name="Rectangle 2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50581" y="1856005"/>
            <a:ext cx="4544379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chemeClr val="bg1"/>
                </a:solidFill>
                <a:cs typeface="+mn-ea"/>
                <a:sym typeface="+mn-lt"/>
              </a:rPr>
              <a:t>Warna Works Marketing Department</a:t>
            </a:r>
          </a:p>
        </p:txBody>
      </p:sp>
      <p:sp>
        <p:nvSpPr>
          <p:cNvPr id="40" name="AutoShape 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4620703" y="5295961"/>
            <a:ext cx="284672" cy="25790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1" name="Group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3769010" y="4786109"/>
            <a:ext cx="196107" cy="285159"/>
            <a:chOff x="10146507" y="3505994"/>
            <a:chExt cx="319881" cy="465138"/>
          </a:xfrm>
          <a:solidFill>
            <a:schemeClr val="bg1"/>
          </a:solidFill>
        </p:grpSpPr>
        <p:sp>
          <p:nvSpPr>
            <p:cNvPr id="42" name="AutoShape 30"/>
            <p:cNvSpPr/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AutoShape 31"/>
            <p:cNvSpPr/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Group 1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664442" y="3570144"/>
            <a:ext cx="370280" cy="370913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45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9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1" name="AutoShape 13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5739891" y="5845091"/>
            <a:ext cx="284672" cy="275913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2" name="Group 3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134187" y="2935286"/>
            <a:ext cx="284672" cy="249635"/>
            <a:chOff x="1640798" y="2149003"/>
            <a:chExt cx="464344" cy="407194"/>
          </a:xfrm>
          <a:solidFill>
            <a:schemeClr val="bg1"/>
          </a:solidFill>
        </p:grpSpPr>
        <p:sp>
          <p:nvSpPr>
            <p:cNvPr id="53" name="AutoShape 147"/>
            <p:cNvSpPr/>
            <p:nvPr/>
          </p:nvSpPr>
          <p:spPr bwMode="auto">
            <a:xfrm>
              <a:off x="1640798" y="2149003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148"/>
            <p:cNvSpPr/>
            <p:nvPr/>
          </p:nvSpPr>
          <p:spPr bwMode="auto">
            <a:xfrm>
              <a:off x="1713029" y="2222028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5" name="AutoShape 14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2658187" y="4238943"/>
            <a:ext cx="284672" cy="2048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6" name="图片 5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3" y="390523"/>
            <a:ext cx="1085246" cy="657227"/>
          </a:xfrm>
          <a:prstGeom prst="rect">
            <a:avLst/>
          </a:prstGeom>
        </p:spPr>
      </p:pic>
      <p:sp>
        <p:nvSpPr>
          <p:cNvPr id="57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3"/>
    </mc:Choice>
    <mc:Fallback>
      <p:transition spd="slow" advTm="14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61" name="矩形 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082150" y="2018173"/>
            <a:ext cx="2404071" cy="3543671"/>
            <a:chOff x="6516359" y="3229077"/>
            <a:chExt cx="3846513" cy="5669874"/>
          </a:xfrm>
        </p:grpSpPr>
        <p:sp>
          <p:nvSpPr>
            <p:cNvPr id="65" name="Rectangle: Rounded Corners 64"/>
            <p:cNvSpPr/>
            <p:nvPr/>
          </p:nvSpPr>
          <p:spPr>
            <a:xfrm>
              <a:off x="6516359" y="3229077"/>
              <a:ext cx="3846513" cy="5669874"/>
            </a:xfrm>
            <a:prstGeom prst="roundRect">
              <a:avLst>
                <a:gd name="adj" fmla="val 1398"/>
              </a:avLst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516360" y="3535714"/>
              <a:ext cx="2119437" cy="695228"/>
              <a:chOff x="6516360" y="3229076"/>
              <a:chExt cx="2119437" cy="695228"/>
            </a:xfrm>
          </p:grpSpPr>
          <p:sp>
            <p:nvSpPr>
              <p:cNvPr id="75" name="Rectangle: Top Corners Rounded 74"/>
              <p:cNvSpPr/>
              <p:nvPr/>
            </p:nvSpPr>
            <p:spPr>
              <a:xfrm rot="5400000">
                <a:off x="7082516" y="2662920"/>
                <a:ext cx="695228" cy="18275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2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 dirty="0">
                  <a:cs typeface="+mn-ea"/>
                  <a:sym typeface="+mn-lt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625997" y="3376635"/>
                <a:ext cx="2009800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 dirty="0">
                    <a:solidFill>
                      <a:schemeClr val="bg1"/>
                    </a:solidFill>
                    <a:cs typeface="+mn-ea"/>
                    <a:sym typeface="+mn-lt"/>
                  </a:rPr>
                  <a:t>13 SEP 17</a:t>
                </a:r>
              </a:p>
            </p:txBody>
          </p:sp>
        </p:grpSp>
      </p:grpSp>
      <p:grpSp>
        <p:nvGrpSpPr>
          <p:cNvPr id="62" name="Group 6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668656" y="2018173"/>
            <a:ext cx="2404071" cy="3543671"/>
            <a:chOff x="10654769" y="3229077"/>
            <a:chExt cx="3846513" cy="5669874"/>
          </a:xfrm>
        </p:grpSpPr>
        <p:sp>
          <p:nvSpPr>
            <p:cNvPr id="66" name="Rectangle: Rounded Corners 65"/>
            <p:cNvSpPr/>
            <p:nvPr/>
          </p:nvSpPr>
          <p:spPr>
            <a:xfrm>
              <a:off x="10654769" y="3229077"/>
              <a:ext cx="3846513" cy="5669874"/>
            </a:xfrm>
            <a:prstGeom prst="roundRect">
              <a:avLst>
                <a:gd name="adj" fmla="val 1398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0654769" y="3535714"/>
              <a:ext cx="2119437" cy="695228"/>
              <a:chOff x="6516360" y="3229076"/>
              <a:chExt cx="2119437" cy="695228"/>
            </a:xfrm>
          </p:grpSpPr>
          <p:sp>
            <p:nvSpPr>
              <p:cNvPr id="87" name="Rectangle: Top Corners Rounded 86"/>
              <p:cNvSpPr/>
              <p:nvPr/>
            </p:nvSpPr>
            <p:spPr>
              <a:xfrm rot="5400000">
                <a:off x="7082516" y="2662920"/>
                <a:ext cx="695228" cy="18275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2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 dirty="0">
                  <a:cs typeface="+mn-ea"/>
                  <a:sym typeface="+mn-lt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625997" y="3376635"/>
                <a:ext cx="2009800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 dirty="0">
                    <a:solidFill>
                      <a:schemeClr val="bg1"/>
                    </a:solidFill>
                    <a:cs typeface="+mn-ea"/>
                    <a:sym typeface="+mn-lt"/>
                  </a:rPr>
                  <a:t>22 SEP 17</a:t>
                </a:r>
              </a:p>
            </p:txBody>
          </p:sp>
        </p:grpSp>
      </p:grpSp>
      <p:grpSp>
        <p:nvGrpSpPr>
          <p:cNvPr id="63" name="Group 6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9255163" y="2018173"/>
            <a:ext cx="2404071" cy="3543671"/>
            <a:chOff x="14793179" y="3229077"/>
            <a:chExt cx="3846513" cy="5669874"/>
          </a:xfrm>
        </p:grpSpPr>
        <p:sp>
          <p:nvSpPr>
            <p:cNvPr id="67" name="Rectangle: Rounded Corners 66"/>
            <p:cNvSpPr/>
            <p:nvPr/>
          </p:nvSpPr>
          <p:spPr>
            <a:xfrm>
              <a:off x="14793179" y="3229077"/>
              <a:ext cx="3846513" cy="5669874"/>
            </a:xfrm>
            <a:prstGeom prst="roundRect">
              <a:avLst>
                <a:gd name="adj" fmla="val 1398"/>
              </a:avLst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4793179" y="3535714"/>
              <a:ext cx="2119437" cy="695228"/>
              <a:chOff x="6516360" y="3229076"/>
              <a:chExt cx="2119437" cy="695228"/>
            </a:xfrm>
          </p:grpSpPr>
          <p:sp>
            <p:nvSpPr>
              <p:cNvPr id="97" name="Rectangle: Top Corners Rounded 96"/>
              <p:cNvSpPr/>
              <p:nvPr/>
            </p:nvSpPr>
            <p:spPr>
              <a:xfrm rot="5400000">
                <a:off x="7082516" y="2662920"/>
                <a:ext cx="695228" cy="18275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2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 dirty="0">
                  <a:cs typeface="+mn-ea"/>
                  <a:sym typeface="+mn-lt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625997" y="3376635"/>
                <a:ext cx="2009800" cy="4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50" dirty="0">
                    <a:solidFill>
                      <a:schemeClr val="bg1"/>
                    </a:solidFill>
                    <a:cs typeface="+mn-ea"/>
                    <a:sym typeface="+mn-lt"/>
                  </a:rPr>
                  <a:t>26 SEP 17</a:t>
                </a:r>
              </a:p>
            </p:txBody>
          </p:sp>
        </p:grpSp>
      </p:grpSp>
      <p:grpSp>
        <p:nvGrpSpPr>
          <p:cNvPr id="3" name="Group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39891" y="1743218"/>
            <a:ext cx="3326423" cy="4093581"/>
            <a:chOff x="8342940" y="1825011"/>
            <a:chExt cx="3156346" cy="3886206"/>
          </a:xfrm>
          <a:effectLst>
            <a:outerShdw blurRad="304800" algn="ctr" rotWithShape="0">
              <a:prstClr val="black">
                <a:alpha val="10000"/>
              </a:prstClr>
            </a:outerShdw>
          </a:effectLst>
        </p:grpSpPr>
        <p:sp>
          <p:nvSpPr>
            <p:cNvPr id="4" name="Rounded Rectangle 476"/>
            <p:cNvSpPr/>
            <p:nvPr/>
          </p:nvSpPr>
          <p:spPr>
            <a:xfrm>
              <a:off x="8342940" y="1825012"/>
              <a:ext cx="3156346" cy="3886205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8509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" name="Rounded Rectangle 477"/>
            <p:cNvSpPr/>
            <p:nvPr/>
          </p:nvSpPr>
          <p:spPr>
            <a:xfrm>
              <a:off x="9250531" y="2882540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30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ounded Rectangle 478"/>
            <p:cNvSpPr/>
            <p:nvPr/>
          </p:nvSpPr>
          <p:spPr>
            <a:xfrm>
              <a:off x="10136001" y="2882540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ounded Rectangle 479"/>
            <p:cNvSpPr/>
            <p:nvPr/>
          </p:nvSpPr>
          <p:spPr>
            <a:xfrm>
              <a:off x="10578736" y="2882540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ounded Rectangle 480"/>
            <p:cNvSpPr/>
            <p:nvPr/>
          </p:nvSpPr>
          <p:spPr>
            <a:xfrm>
              <a:off x="11021469" y="2882540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endParaRPr lang="en-US" sz="87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ounded Rectangle 481"/>
            <p:cNvSpPr/>
            <p:nvPr/>
          </p:nvSpPr>
          <p:spPr>
            <a:xfrm>
              <a:off x="8365063" y="3325273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ounded Rectangle 482"/>
            <p:cNvSpPr/>
            <p:nvPr/>
          </p:nvSpPr>
          <p:spPr>
            <a:xfrm>
              <a:off x="8807798" y="3325273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ounded Rectangle 483"/>
            <p:cNvSpPr/>
            <p:nvPr/>
          </p:nvSpPr>
          <p:spPr>
            <a:xfrm>
              <a:off x="9250531" y="3325273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ounded Rectangle 484"/>
            <p:cNvSpPr/>
            <p:nvPr/>
          </p:nvSpPr>
          <p:spPr>
            <a:xfrm>
              <a:off x="9693266" y="3325273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ounded Rectangle 485"/>
            <p:cNvSpPr/>
            <p:nvPr/>
          </p:nvSpPr>
          <p:spPr>
            <a:xfrm>
              <a:off x="10136001" y="3325273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ounded Rectangle 487"/>
            <p:cNvSpPr/>
            <p:nvPr/>
          </p:nvSpPr>
          <p:spPr>
            <a:xfrm>
              <a:off x="11021469" y="3325273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10</a:t>
              </a:r>
              <a:endParaRPr lang="en-US" sz="87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ounded Rectangle 489"/>
            <p:cNvSpPr/>
            <p:nvPr/>
          </p:nvSpPr>
          <p:spPr>
            <a:xfrm>
              <a:off x="8807798" y="3768008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12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ounded Rectangle 490"/>
            <p:cNvSpPr/>
            <p:nvPr/>
          </p:nvSpPr>
          <p:spPr>
            <a:xfrm>
              <a:off x="9693266" y="3768008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14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ounded Rectangle 491"/>
            <p:cNvSpPr/>
            <p:nvPr/>
          </p:nvSpPr>
          <p:spPr>
            <a:xfrm>
              <a:off x="10136001" y="3768008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15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ounded Rectangle 492"/>
            <p:cNvSpPr/>
            <p:nvPr/>
          </p:nvSpPr>
          <p:spPr>
            <a:xfrm>
              <a:off x="10578736" y="3768008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16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ounded Rectangle 493"/>
            <p:cNvSpPr/>
            <p:nvPr/>
          </p:nvSpPr>
          <p:spPr>
            <a:xfrm>
              <a:off x="11021469" y="3768008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17</a:t>
              </a:r>
              <a:endParaRPr lang="en-US" sz="87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ounded Rectangle 494"/>
            <p:cNvSpPr/>
            <p:nvPr/>
          </p:nvSpPr>
          <p:spPr>
            <a:xfrm>
              <a:off x="8365063" y="4210742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18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ounded Rectangle 495"/>
            <p:cNvSpPr/>
            <p:nvPr/>
          </p:nvSpPr>
          <p:spPr>
            <a:xfrm>
              <a:off x="8807798" y="4210742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19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ounded Rectangle 496"/>
            <p:cNvSpPr/>
            <p:nvPr/>
          </p:nvSpPr>
          <p:spPr>
            <a:xfrm>
              <a:off x="9250531" y="4210742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ounded Rectangle 497"/>
            <p:cNvSpPr/>
            <p:nvPr/>
          </p:nvSpPr>
          <p:spPr>
            <a:xfrm>
              <a:off x="9693266" y="4210742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21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ounded Rectangle 498"/>
            <p:cNvSpPr/>
            <p:nvPr/>
          </p:nvSpPr>
          <p:spPr>
            <a:xfrm>
              <a:off x="10136001" y="4210742"/>
              <a:ext cx="442735" cy="442735"/>
            </a:xfrm>
            <a:prstGeom prst="roundRect">
              <a:avLst/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/>
                  </a:solidFill>
                  <a:cs typeface="+mn-ea"/>
                  <a:sym typeface="+mn-lt"/>
                </a:rPr>
                <a:t>22</a:t>
              </a:r>
              <a:endParaRPr lang="en-US" sz="8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ounded Rectangle 499"/>
            <p:cNvSpPr/>
            <p:nvPr/>
          </p:nvSpPr>
          <p:spPr>
            <a:xfrm>
              <a:off x="10578736" y="4210742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23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Rounded Rectangle 500"/>
            <p:cNvSpPr/>
            <p:nvPr/>
          </p:nvSpPr>
          <p:spPr>
            <a:xfrm>
              <a:off x="11021469" y="4210742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24</a:t>
              </a:r>
              <a:endParaRPr lang="en-US" sz="875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ounded Rectangle 501"/>
            <p:cNvSpPr/>
            <p:nvPr/>
          </p:nvSpPr>
          <p:spPr>
            <a:xfrm>
              <a:off x="8365063" y="4653476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25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ounded Rectangle 502"/>
            <p:cNvSpPr/>
            <p:nvPr/>
          </p:nvSpPr>
          <p:spPr>
            <a:xfrm>
              <a:off x="8807798" y="4653476"/>
              <a:ext cx="442735" cy="442735"/>
            </a:xfrm>
            <a:prstGeom prst="roundRect">
              <a:avLst/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/>
                  </a:solidFill>
                  <a:cs typeface="+mn-ea"/>
                  <a:sym typeface="+mn-lt"/>
                </a:rPr>
                <a:t>26</a:t>
              </a:r>
              <a:endParaRPr lang="en-US" sz="8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ounded Rectangle 503"/>
            <p:cNvSpPr/>
            <p:nvPr/>
          </p:nvSpPr>
          <p:spPr>
            <a:xfrm>
              <a:off x="9693266" y="4653476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28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365063" y="2439805"/>
              <a:ext cx="442735" cy="4427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807798" y="2439805"/>
              <a:ext cx="442735" cy="4427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cs typeface="+mn-ea"/>
                  <a:sym typeface="+mn-lt"/>
                </a:rPr>
                <a:t>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250531" y="2439805"/>
              <a:ext cx="442735" cy="4427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cs typeface="+mn-ea"/>
                  <a:sym typeface="+mn-lt"/>
                </a:rPr>
                <a:t>W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93266" y="2439805"/>
              <a:ext cx="442735" cy="4427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cs typeface="+mn-ea"/>
                  <a:sym typeface="+mn-lt"/>
                </a:rPr>
                <a:t>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136001" y="2439805"/>
              <a:ext cx="442735" cy="4427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578736" y="2439805"/>
              <a:ext cx="442735" cy="4427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021469" y="2439805"/>
              <a:ext cx="442735" cy="4427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37" name="Rounded Rectangle 511"/>
            <p:cNvSpPr/>
            <p:nvPr/>
          </p:nvSpPr>
          <p:spPr>
            <a:xfrm>
              <a:off x="9693266" y="2882540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31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Rounded Rectangle 512"/>
            <p:cNvSpPr/>
            <p:nvPr/>
          </p:nvSpPr>
          <p:spPr>
            <a:xfrm>
              <a:off x="9250531" y="3768008"/>
              <a:ext cx="442735" cy="442735"/>
            </a:xfrm>
            <a:prstGeom prst="roundRect">
              <a:avLst/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/>
                  </a:solidFill>
                  <a:cs typeface="+mn-ea"/>
                  <a:sym typeface="+mn-lt"/>
                </a:rPr>
                <a:t>13</a:t>
              </a:r>
              <a:endParaRPr lang="en-US" sz="8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Rounded Rectangle 513"/>
            <p:cNvSpPr/>
            <p:nvPr/>
          </p:nvSpPr>
          <p:spPr>
            <a:xfrm>
              <a:off x="9250531" y="4653476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27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Round Same Side Corner Rectangle 514"/>
            <p:cNvSpPr/>
            <p:nvPr/>
          </p:nvSpPr>
          <p:spPr>
            <a:xfrm>
              <a:off x="8342940" y="1825011"/>
              <a:ext cx="3156346" cy="442522"/>
            </a:xfrm>
            <a:prstGeom prst="round2SameRect">
              <a:avLst>
                <a:gd name="adj1" fmla="val 6505"/>
                <a:gd name="adj2" fmla="val 0"/>
              </a:avLst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500" dirty="0">
                  <a:cs typeface="+mn-ea"/>
                  <a:sym typeface="+mn-lt"/>
                </a:rPr>
                <a:t>SEPTEMBER</a:t>
              </a:r>
              <a:r>
                <a:rPr lang="en-US" sz="1500" dirty="0">
                  <a:cs typeface="+mn-ea"/>
                  <a:sym typeface="+mn-lt"/>
                </a:rPr>
                <a:t>, 202</a:t>
              </a:r>
              <a:r>
                <a:rPr lang="en-US" altLang="zh-CN" sz="1500" dirty="0">
                  <a:cs typeface="+mn-ea"/>
                  <a:sym typeface="+mn-lt"/>
                </a:rPr>
                <a:t>X</a:t>
              </a: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41" name="Rounded Rectangle 515"/>
            <p:cNvSpPr/>
            <p:nvPr/>
          </p:nvSpPr>
          <p:spPr>
            <a:xfrm>
              <a:off x="10136001" y="4653476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29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Rounded Rectangle 516"/>
            <p:cNvSpPr/>
            <p:nvPr/>
          </p:nvSpPr>
          <p:spPr>
            <a:xfrm>
              <a:off x="10578736" y="4653476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Rounded Rectangle 517"/>
            <p:cNvSpPr/>
            <p:nvPr/>
          </p:nvSpPr>
          <p:spPr>
            <a:xfrm>
              <a:off x="11021469" y="4653476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1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Rounded Rectangle 518"/>
            <p:cNvSpPr/>
            <p:nvPr/>
          </p:nvSpPr>
          <p:spPr>
            <a:xfrm>
              <a:off x="8365063" y="5110958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Rounded Rectangle 519"/>
            <p:cNvSpPr/>
            <p:nvPr/>
          </p:nvSpPr>
          <p:spPr>
            <a:xfrm>
              <a:off x="8807798" y="5110958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Rounded Rectangle 520"/>
            <p:cNvSpPr/>
            <p:nvPr/>
          </p:nvSpPr>
          <p:spPr>
            <a:xfrm>
              <a:off x="9693266" y="5110958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5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Rounded Rectangle 521"/>
            <p:cNvSpPr/>
            <p:nvPr/>
          </p:nvSpPr>
          <p:spPr>
            <a:xfrm>
              <a:off x="9250531" y="5110958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4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Rounded Rectangle 522"/>
            <p:cNvSpPr/>
            <p:nvPr/>
          </p:nvSpPr>
          <p:spPr>
            <a:xfrm>
              <a:off x="10136001" y="5110958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6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ounded Rectangle 523"/>
            <p:cNvSpPr/>
            <p:nvPr/>
          </p:nvSpPr>
          <p:spPr>
            <a:xfrm>
              <a:off x="10578736" y="5110958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7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Rounded Rectangle 524"/>
            <p:cNvSpPr/>
            <p:nvPr/>
          </p:nvSpPr>
          <p:spPr>
            <a:xfrm>
              <a:off x="11021469" y="5110958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8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Rounded Rectangle 525"/>
            <p:cNvSpPr/>
            <p:nvPr/>
          </p:nvSpPr>
          <p:spPr>
            <a:xfrm>
              <a:off x="8365063" y="2882540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28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Rounded Rectangle 526"/>
            <p:cNvSpPr/>
            <p:nvPr/>
          </p:nvSpPr>
          <p:spPr>
            <a:xfrm>
              <a:off x="8807798" y="2882540"/>
              <a:ext cx="442735" cy="442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29</a:t>
              </a:r>
              <a:endParaRPr lang="en-US" sz="875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ounded Rectangle 486"/>
            <p:cNvSpPr/>
            <p:nvPr/>
          </p:nvSpPr>
          <p:spPr>
            <a:xfrm>
              <a:off x="10578736" y="3325273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Rounded Rectangle 488"/>
            <p:cNvSpPr/>
            <p:nvPr/>
          </p:nvSpPr>
          <p:spPr>
            <a:xfrm>
              <a:off x="8365063" y="3768008"/>
              <a:ext cx="442735" cy="4427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id-ID" sz="87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11</a:t>
              </a:r>
              <a:endParaRPr lang="en-US" sz="87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7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332904" y="2962541"/>
            <a:ext cx="1945326" cy="554655"/>
            <a:chOff x="6917565" y="4961081"/>
            <a:chExt cx="3112522" cy="887447"/>
          </a:xfrm>
        </p:grpSpPr>
        <p:sp>
          <p:nvSpPr>
            <p:cNvPr id="70" name="Rectangle 69"/>
            <p:cNvSpPr/>
            <p:nvPr/>
          </p:nvSpPr>
          <p:spPr>
            <a:xfrm>
              <a:off x="6917565" y="4961081"/>
              <a:ext cx="311252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231856" y="5464218"/>
              <a:ext cx="2176938" cy="384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08.00 PM – 11.00 PM</a:t>
              </a:r>
            </a:p>
          </p:txBody>
        </p:sp>
        <p:grpSp>
          <p:nvGrpSpPr>
            <p:cNvPr id="72" name="Group 1"/>
            <p:cNvGrpSpPr/>
            <p:nvPr/>
          </p:nvGrpSpPr>
          <p:grpSpPr bwMode="auto">
            <a:xfrm>
              <a:off x="7003381" y="5515166"/>
              <a:ext cx="228476" cy="224988"/>
              <a:chOff x="7197121" y="8332916"/>
              <a:chExt cx="553830" cy="543285"/>
            </a:xfrm>
            <a:solidFill>
              <a:schemeClr val="bg1">
                <a:lumMod val="65000"/>
              </a:schemeClr>
            </a:solidFill>
          </p:grpSpPr>
          <p:sp>
            <p:nvSpPr>
              <p:cNvPr id="73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76915 w 462"/>
                  <a:gd name="T1" fmla="*/ 0 h 453"/>
                  <a:gd name="T2" fmla="*/ 276915 w 462"/>
                  <a:gd name="T3" fmla="*/ 0 h 453"/>
                  <a:gd name="T4" fmla="*/ 0 w 462"/>
                  <a:gd name="T5" fmla="*/ 266246 h 453"/>
                  <a:gd name="T6" fmla="*/ 276915 w 462"/>
                  <a:gd name="T7" fmla="*/ 542086 h 453"/>
                  <a:gd name="T8" fmla="*/ 552631 w 462"/>
                  <a:gd name="T9" fmla="*/ 266246 h 453"/>
                  <a:gd name="T10" fmla="*/ 276915 w 462"/>
                  <a:gd name="T11" fmla="*/ 0 h 453"/>
                  <a:gd name="T12" fmla="*/ 276915 w 462"/>
                  <a:gd name="T13" fmla="*/ 478523 h 453"/>
                  <a:gd name="T14" fmla="*/ 276915 w 462"/>
                  <a:gd name="T15" fmla="*/ 478523 h 453"/>
                  <a:gd name="T16" fmla="*/ 63535 w 462"/>
                  <a:gd name="T17" fmla="*/ 266246 h 453"/>
                  <a:gd name="T18" fmla="*/ 276915 w 462"/>
                  <a:gd name="T19" fmla="*/ 53969 h 453"/>
                  <a:gd name="T20" fmla="*/ 489097 w 462"/>
                  <a:gd name="T21" fmla="*/ 266246 h 453"/>
                  <a:gd name="T22" fmla="*/ 276915 w 462"/>
                  <a:gd name="T23" fmla="*/ 478523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125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42672 w 107"/>
                  <a:gd name="T1" fmla="*/ 0 h 222"/>
                  <a:gd name="T2" fmla="*/ 0 w 107"/>
                  <a:gd name="T3" fmla="*/ 0 h 222"/>
                  <a:gd name="T4" fmla="*/ 0 w 107"/>
                  <a:gd name="T5" fmla="*/ 156433 h 222"/>
                  <a:gd name="T6" fmla="*/ 105496 w 107"/>
                  <a:gd name="T7" fmla="*/ 259938 h 222"/>
                  <a:gd name="T8" fmla="*/ 125647 w 107"/>
                  <a:gd name="T9" fmla="*/ 229357 h 222"/>
                  <a:gd name="T10" fmla="*/ 42672 w 107"/>
                  <a:gd name="T11" fmla="*/ 134086 h 222"/>
                  <a:gd name="T12" fmla="*/ 42672 w 107"/>
                  <a:gd name="T13" fmla="*/ 0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12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7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919410" y="2962541"/>
            <a:ext cx="1945326" cy="554655"/>
            <a:chOff x="6917565" y="4961081"/>
            <a:chExt cx="3112522" cy="887447"/>
          </a:xfrm>
        </p:grpSpPr>
        <p:sp>
          <p:nvSpPr>
            <p:cNvPr id="81" name="Rectangle 80"/>
            <p:cNvSpPr/>
            <p:nvPr/>
          </p:nvSpPr>
          <p:spPr>
            <a:xfrm>
              <a:off x="6917565" y="4961081"/>
              <a:ext cx="311252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31856" y="5464218"/>
              <a:ext cx="2176938" cy="384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08.00 PM – 11.00 PM</a:t>
              </a:r>
            </a:p>
          </p:txBody>
        </p:sp>
        <p:grpSp>
          <p:nvGrpSpPr>
            <p:cNvPr id="83" name="Group 1"/>
            <p:cNvGrpSpPr/>
            <p:nvPr/>
          </p:nvGrpSpPr>
          <p:grpSpPr bwMode="auto">
            <a:xfrm>
              <a:off x="7003381" y="5515166"/>
              <a:ext cx="228476" cy="224988"/>
              <a:chOff x="7197121" y="8332916"/>
              <a:chExt cx="553830" cy="543285"/>
            </a:xfrm>
            <a:solidFill>
              <a:schemeClr val="bg1">
                <a:lumMod val="65000"/>
              </a:schemeClr>
            </a:solidFill>
          </p:grpSpPr>
          <p:sp>
            <p:nvSpPr>
              <p:cNvPr id="84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76915 w 462"/>
                  <a:gd name="T1" fmla="*/ 0 h 453"/>
                  <a:gd name="T2" fmla="*/ 276915 w 462"/>
                  <a:gd name="T3" fmla="*/ 0 h 453"/>
                  <a:gd name="T4" fmla="*/ 0 w 462"/>
                  <a:gd name="T5" fmla="*/ 266246 h 453"/>
                  <a:gd name="T6" fmla="*/ 276915 w 462"/>
                  <a:gd name="T7" fmla="*/ 542086 h 453"/>
                  <a:gd name="T8" fmla="*/ 552631 w 462"/>
                  <a:gd name="T9" fmla="*/ 266246 h 453"/>
                  <a:gd name="T10" fmla="*/ 276915 w 462"/>
                  <a:gd name="T11" fmla="*/ 0 h 453"/>
                  <a:gd name="T12" fmla="*/ 276915 w 462"/>
                  <a:gd name="T13" fmla="*/ 478523 h 453"/>
                  <a:gd name="T14" fmla="*/ 276915 w 462"/>
                  <a:gd name="T15" fmla="*/ 478523 h 453"/>
                  <a:gd name="T16" fmla="*/ 63535 w 462"/>
                  <a:gd name="T17" fmla="*/ 266246 h 453"/>
                  <a:gd name="T18" fmla="*/ 276915 w 462"/>
                  <a:gd name="T19" fmla="*/ 53969 h 453"/>
                  <a:gd name="T20" fmla="*/ 489097 w 462"/>
                  <a:gd name="T21" fmla="*/ 266246 h 453"/>
                  <a:gd name="T22" fmla="*/ 276915 w 462"/>
                  <a:gd name="T23" fmla="*/ 478523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125" dirty="0">
                  <a:cs typeface="+mn-ea"/>
                  <a:sym typeface="+mn-lt"/>
                </a:endParaRPr>
              </a:p>
            </p:txBody>
          </p:sp>
          <p:sp>
            <p:nvSpPr>
              <p:cNvPr id="85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42672 w 107"/>
                  <a:gd name="T1" fmla="*/ 0 h 222"/>
                  <a:gd name="T2" fmla="*/ 0 w 107"/>
                  <a:gd name="T3" fmla="*/ 0 h 222"/>
                  <a:gd name="T4" fmla="*/ 0 w 107"/>
                  <a:gd name="T5" fmla="*/ 156433 h 222"/>
                  <a:gd name="T6" fmla="*/ 105496 w 107"/>
                  <a:gd name="T7" fmla="*/ 259938 h 222"/>
                  <a:gd name="T8" fmla="*/ 125647 w 107"/>
                  <a:gd name="T9" fmla="*/ 229357 h 222"/>
                  <a:gd name="T10" fmla="*/ 42672 w 107"/>
                  <a:gd name="T11" fmla="*/ 134086 h 222"/>
                  <a:gd name="T12" fmla="*/ 42672 w 107"/>
                  <a:gd name="T13" fmla="*/ 0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12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Group 8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9505916" y="2962541"/>
            <a:ext cx="1945326" cy="554655"/>
            <a:chOff x="6917565" y="4961081"/>
            <a:chExt cx="3112522" cy="887447"/>
          </a:xfrm>
        </p:grpSpPr>
        <p:sp>
          <p:nvSpPr>
            <p:cNvPr id="91" name="Rectangle 90"/>
            <p:cNvSpPr/>
            <p:nvPr/>
          </p:nvSpPr>
          <p:spPr>
            <a:xfrm>
              <a:off x="6917565" y="4961081"/>
              <a:ext cx="3112522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231856" y="5464218"/>
              <a:ext cx="2176938" cy="384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08.00 PM – 11.00 PM</a:t>
              </a:r>
            </a:p>
          </p:txBody>
        </p:sp>
        <p:grpSp>
          <p:nvGrpSpPr>
            <p:cNvPr id="93" name="Group 1"/>
            <p:cNvGrpSpPr/>
            <p:nvPr/>
          </p:nvGrpSpPr>
          <p:grpSpPr bwMode="auto">
            <a:xfrm>
              <a:off x="7003381" y="5515166"/>
              <a:ext cx="228476" cy="224988"/>
              <a:chOff x="7197121" y="8332916"/>
              <a:chExt cx="553830" cy="543285"/>
            </a:xfrm>
            <a:solidFill>
              <a:schemeClr val="bg1">
                <a:lumMod val="65000"/>
              </a:schemeClr>
            </a:solidFill>
          </p:grpSpPr>
          <p:sp>
            <p:nvSpPr>
              <p:cNvPr id="94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76915 w 462"/>
                  <a:gd name="T1" fmla="*/ 0 h 453"/>
                  <a:gd name="T2" fmla="*/ 276915 w 462"/>
                  <a:gd name="T3" fmla="*/ 0 h 453"/>
                  <a:gd name="T4" fmla="*/ 0 w 462"/>
                  <a:gd name="T5" fmla="*/ 266246 h 453"/>
                  <a:gd name="T6" fmla="*/ 276915 w 462"/>
                  <a:gd name="T7" fmla="*/ 542086 h 453"/>
                  <a:gd name="T8" fmla="*/ 552631 w 462"/>
                  <a:gd name="T9" fmla="*/ 266246 h 453"/>
                  <a:gd name="T10" fmla="*/ 276915 w 462"/>
                  <a:gd name="T11" fmla="*/ 0 h 453"/>
                  <a:gd name="T12" fmla="*/ 276915 w 462"/>
                  <a:gd name="T13" fmla="*/ 478523 h 453"/>
                  <a:gd name="T14" fmla="*/ 276915 w 462"/>
                  <a:gd name="T15" fmla="*/ 478523 h 453"/>
                  <a:gd name="T16" fmla="*/ 63535 w 462"/>
                  <a:gd name="T17" fmla="*/ 266246 h 453"/>
                  <a:gd name="T18" fmla="*/ 276915 w 462"/>
                  <a:gd name="T19" fmla="*/ 53969 h 453"/>
                  <a:gd name="T20" fmla="*/ 489097 w 462"/>
                  <a:gd name="T21" fmla="*/ 266246 h 453"/>
                  <a:gd name="T22" fmla="*/ 276915 w 462"/>
                  <a:gd name="T23" fmla="*/ 478523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125" dirty="0">
                  <a:cs typeface="+mn-ea"/>
                  <a:sym typeface="+mn-lt"/>
                </a:endParaRPr>
              </a:p>
            </p:txBody>
          </p:sp>
          <p:sp>
            <p:nvSpPr>
              <p:cNvPr id="95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42672 w 107"/>
                  <a:gd name="T1" fmla="*/ 0 h 222"/>
                  <a:gd name="T2" fmla="*/ 0 w 107"/>
                  <a:gd name="T3" fmla="*/ 0 h 222"/>
                  <a:gd name="T4" fmla="*/ 0 w 107"/>
                  <a:gd name="T5" fmla="*/ 156433 h 222"/>
                  <a:gd name="T6" fmla="*/ 105496 w 107"/>
                  <a:gd name="T7" fmla="*/ 259938 h 222"/>
                  <a:gd name="T8" fmla="*/ 125647 w 107"/>
                  <a:gd name="T9" fmla="*/ 229357 h 222"/>
                  <a:gd name="T10" fmla="*/ 42672 w 107"/>
                  <a:gd name="T11" fmla="*/ 134086 h 222"/>
                  <a:gd name="T12" fmla="*/ 42672 w 107"/>
                  <a:gd name="T13" fmla="*/ 0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12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4" name="Text Placeholder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789672" y="764259"/>
            <a:ext cx="5201301" cy="629691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Upcoming Events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5" name="图片占位符 5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7" name="图片占位符 5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9" name="图片占位符 5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7" name="图片 10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668" y="704848"/>
            <a:ext cx="1085246" cy="657227"/>
          </a:xfrm>
          <a:prstGeom prst="rect">
            <a:avLst/>
          </a:prstGeom>
        </p:spPr>
      </p:pic>
      <p:sp>
        <p:nvSpPr>
          <p:cNvPr id="64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3022">
        <p14:pan/>
      </p:transition>
    </mc:Choice>
    <mc:Fallback>
      <p:transition spd="slow" advTm="302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pic>
        <p:nvPicPr>
          <p:cNvPr id="90" name="图片 8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12" y="-250520"/>
            <a:ext cx="2965432" cy="2965432"/>
          </a:xfrm>
          <a:prstGeom prst="rect">
            <a:avLst/>
          </a:prstGeom>
        </p:spPr>
      </p:pic>
      <p:pic>
        <p:nvPicPr>
          <p:cNvPr id="60" name="图片占位符 5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7" name="Rectangle: Rounded Corners 6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538202" y="923191"/>
            <a:ext cx="3115597" cy="5011616"/>
          </a:xfrm>
          <a:prstGeom prst="roundRect">
            <a:avLst>
              <a:gd name="adj" fmla="val 0"/>
            </a:avLst>
          </a:prstGeom>
          <a:gradFill>
            <a:gsLst>
              <a:gs pos="2000">
                <a:srgbClr val="2E3252">
                  <a:alpha val="0"/>
                </a:srgbClr>
              </a:gs>
              <a:gs pos="100000">
                <a:srgbClr val="161828">
                  <a:alpha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grpSp>
        <p:nvGrpSpPr>
          <p:cNvPr id="27" name="Group 2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16200000">
            <a:off x="6040698" y="5308362"/>
            <a:ext cx="110604" cy="589793"/>
            <a:chOff x="3877905" y="1203159"/>
            <a:chExt cx="212892" cy="1135259"/>
          </a:xfrm>
        </p:grpSpPr>
        <p:sp>
          <p:nvSpPr>
            <p:cNvPr id="28" name="Oval 27"/>
            <p:cNvSpPr/>
            <p:nvPr/>
          </p:nvSpPr>
          <p:spPr>
            <a:xfrm>
              <a:off x="3877905" y="1203159"/>
              <a:ext cx="212892" cy="2128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1270000" dist="762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919388" y="1731347"/>
              <a:ext cx="129925" cy="1299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919388" y="2208491"/>
              <a:ext cx="129925" cy="1299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grpSp>
        <p:nvGrpSpPr>
          <p:cNvPr id="65" name="Group 6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340540" y="4403480"/>
            <a:ext cx="1694251" cy="868228"/>
            <a:chOff x="6791326" y="7003980"/>
            <a:chExt cx="2710802" cy="1389164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6791326" y="7003980"/>
              <a:ext cx="2710802" cy="1389164"/>
            </a:xfrm>
            <a:prstGeom prst="roundRect">
              <a:avLst>
                <a:gd name="adj" fmla="val 1598"/>
              </a:avLst>
            </a:prstGeom>
            <a:gradFill>
              <a:gsLst>
                <a:gs pos="200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  <a:effectLst>
              <a:outerShdw blurRad="1270000" dist="5334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920748" y="7018317"/>
              <a:ext cx="2451956" cy="1208138"/>
              <a:chOff x="6920748" y="6994871"/>
              <a:chExt cx="2451956" cy="1208138"/>
            </a:xfrm>
          </p:grpSpPr>
          <p:grpSp>
            <p:nvGrpSpPr>
              <p:cNvPr id="33" name="Group 32"/>
              <p:cNvGrpSpPr/>
              <p:nvPr/>
            </p:nvGrpSpPr>
            <p:grpSpPr>
              <a:xfrm flipV="1">
                <a:off x="7136404" y="8157290"/>
                <a:ext cx="2020644" cy="45719"/>
                <a:chOff x="7762372" y="8092521"/>
                <a:chExt cx="1654631" cy="45719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762374" y="8092521"/>
                  <a:ext cx="1654629" cy="45719"/>
                </a:xfrm>
                <a:prstGeom prst="rect">
                  <a:avLst/>
                </a:prstGeom>
                <a:solidFill>
                  <a:schemeClr val="bg1">
                    <a:alpha val="1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762372" y="8092521"/>
                  <a:ext cx="132655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6920748" y="7597307"/>
                <a:ext cx="2451956" cy="418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PowerPoint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038610" y="6994871"/>
                <a:ext cx="2216230" cy="756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250" dirty="0">
                    <a:solidFill>
                      <a:schemeClr val="bg1"/>
                    </a:solidFill>
                    <a:cs typeface="+mn-ea"/>
                    <a:sym typeface="+mn-lt"/>
                  </a:rPr>
                  <a:t>80,5%</a:t>
                </a:r>
              </a:p>
            </p:txBody>
          </p:sp>
        </p:grpSp>
      </p:grpSp>
      <p:grpSp>
        <p:nvGrpSpPr>
          <p:cNvPr id="64" name="Group 6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157210" y="4403480"/>
            <a:ext cx="1694251" cy="868228"/>
            <a:chOff x="9974913" y="7003980"/>
            <a:chExt cx="2710802" cy="1389164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9974913" y="7003980"/>
              <a:ext cx="2710802" cy="1389164"/>
            </a:xfrm>
            <a:prstGeom prst="roundRect">
              <a:avLst>
                <a:gd name="adj" fmla="val 1598"/>
              </a:avLst>
            </a:prstGeom>
            <a:gradFill>
              <a:gsLst>
                <a:gs pos="200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  <a:effectLst>
              <a:outerShdw blurRad="1270000" dist="5334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0104335" y="7018317"/>
              <a:ext cx="2451956" cy="1208138"/>
              <a:chOff x="6920748" y="6994871"/>
              <a:chExt cx="2451956" cy="1208138"/>
            </a:xfrm>
          </p:grpSpPr>
          <p:grpSp>
            <p:nvGrpSpPr>
              <p:cNvPr id="42" name="Group 41"/>
              <p:cNvGrpSpPr/>
              <p:nvPr/>
            </p:nvGrpSpPr>
            <p:grpSpPr>
              <a:xfrm flipV="1">
                <a:off x="7136400" y="8157290"/>
                <a:ext cx="2020646" cy="45719"/>
                <a:chOff x="7762370" y="8092521"/>
                <a:chExt cx="1654633" cy="4571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7762374" y="8092521"/>
                  <a:ext cx="1654629" cy="45719"/>
                </a:xfrm>
                <a:prstGeom prst="rect">
                  <a:avLst/>
                </a:prstGeom>
                <a:solidFill>
                  <a:schemeClr val="bg1">
                    <a:alpha val="1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762370" y="8092521"/>
                  <a:ext cx="1503433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6920748" y="7597307"/>
                <a:ext cx="2451956" cy="418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Photoshop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038610" y="6994871"/>
                <a:ext cx="2216230" cy="756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250" dirty="0">
                    <a:solidFill>
                      <a:schemeClr val="bg1"/>
                    </a:solidFill>
                    <a:cs typeface="+mn-ea"/>
                    <a:sym typeface="+mn-lt"/>
                  </a:rPr>
                  <a:t>90,0%</a:t>
                </a:r>
              </a:p>
            </p:txBody>
          </p:sp>
        </p:grpSp>
      </p:grpSp>
      <p:grpSp>
        <p:nvGrpSpPr>
          <p:cNvPr id="62" name="Group 6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340540" y="3409366"/>
            <a:ext cx="1694251" cy="874181"/>
            <a:chOff x="6791326" y="5025954"/>
            <a:chExt cx="2710802" cy="1398690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6791326" y="5035480"/>
              <a:ext cx="2710802" cy="1389164"/>
            </a:xfrm>
            <a:prstGeom prst="roundRect">
              <a:avLst>
                <a:gd name="adj" fmla="val 1598"/>
              </a:avLst>
            </a:prstGeom>
            <a:gradFill>
              <a:gsLst>
                <a:gs pos="200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  <a:effectLst>
              <a:outerShdw blurRad="1270000" dist="5334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920748" y="5025954"/>
              <a:ext cx="2451956" cy="1208138"/>
              <a:chOff x="6920748" y="6994871"/>
              <a:chExt cx="2451956" cy="1208138"/>
            </a:xfrm>
          </p:grpSpPr>
          <p:grpSp>
            <p:nvGrpSpPr>
              <p:cNvPr id="48" name="Group 47"/>
              <p:cNvGrpSpPr/>
              <p:nvPr/>
            </p:nvGrpSpPr>
            <p:grpSpPr>
              <a:xfrm flipV="1">
                <a:off x="7136404" y="8157290"/>
                <a:ext cx="2020644" cy="45719"/>
                <a:chOff x="7762372" y="8092521"/>
                <a:chExt cx="1654631" cy="45719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7762374" y="8092521"/>
                  <a:ext cx="1654629" cy="45719"/>
                </a:xfrm>
                <a:prstGeom prst="rect">
                  <a:avLst/>
                </a:prstGeom>
                <a:solidFill>
                  <a:schemeClr val="bg1">
                    <a:alpha val="1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762372" y="8092521"/>
                  <a:ext cx="1002289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>
                <a:off x="6920748" y="7597308"/>
                <a:ext cx="2451956" cy="41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Illustrator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038610" y="6994871"/>
                <a:ext cx="2216230" cy="756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250" dirty="0">
                    <a:solidFill>
                      <a:schemeClr val="bg1"/>
                    </a:solidFill>
                    <a:cs typeface="+mn-ea"/>
                    <a:sym typeface="+mn-lt"/>
                  </a:rPr>
                  <a:t>70,5%</a:t>
                </a:r>
              </a:p>
            </p:txBody>
          </p:sp>
        </p:grpSp>
      </p:grpSp>
      <p:grpSp>
        <p:nvGrpSpPr>
          <p:cNvPr id="63" name="Group 6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157210" y="3409366"/>
            <a:ext cx="1694251" cy="874181"/>
            <a:chOff x="9974913" y="5025954"/>
            <a:chExt cx="2710802" cy="1398690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9974913" y="5035480"/>
              <a:ext cx="2710802" cy="1389164"/>
            </a:xfrm>
            <a:prstGeom prst="roundRect">
              <a:avLst>
                <a:gd name="adj" fmla="val 1598"/>
              </a:avLst>
            </a:prstGeom>
            <a:gradFill>
              <a:gsLst>
                <a:gs pos="200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  <a:effectLst>
              <a:outerShdw blurRad="1270000" dist="5334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0104335" y="5025954"/>
              <a:ext cx="2451956" cy="1208138"/>
              <a:chOff x="6920748" y="6994871"/>
              <a:chExt cx="2451956" cy="1208138"/>
            </a:xfrm>
          </p:grpSpPr>
          <p:grpSp>
            <p:nvGrpSpPr>
              <p:cNvPr id="54" name="Group 53"/>
              <p:cNvGrpSpPr/>
              <p:nvPr/>
            </p:nvGrpSpPr>
            <p:grpSpPr>
              <a:xfrm flipV="1">
                <a:off x="7136404" y="8157290"/>
                <a:ext cx="2020644" cy="45719"/>
                <a:chOff x="7762372" y="8092521"/>
                <a:chExt cx="1654631" cy="4571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7762374" y="8092521"/>
                  <a:ext cx="1654629" cy="45719"/>
                </a:xfrm>
                <a:prstGeom prst="rect">
                  <a:avLst/>
                </a:prstGeom>
                <a:solidFill>
                  <a:schemeClr val="bg1">
                    <a:alpha val="1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762372" y="8092521"/>
                  <a:ext cx="132655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2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6920748" y="7597308"/>
                <a:ext cx="2451956" cy="41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Corel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38610" y="6994871"/>
                <a:ext cx="2216230" cy="756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250" dirty="0">
                    <a:solidFill>
                      <a:schemeClr val="bg1"/>
                    </a:solidFill>
                    <a:cs typeface="+mn-ea"/>
                    <a:sym typeface="+mn-lt"/>
                  </a:rPr>
                  <a:t>80,5%</a:t>
                </a:r>
              </a:p>
            </p:txBody>
          </p:sp>
        </p:grpSp>
      </p:grpSp>
      <p:sp>
        <p:nvSpPr>
          <p:cNvPr id="75" name="Text Placeholder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63917" y="2096778"/>
            <a:ext cx="2722208" cy="1608337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Our Team Skills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9" name="图片 5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43" y="1276348"/>
            <a:ext cx="1085246" cy="657227"/>
          </a:xfrm>
          <a:prstGeom prst="rect">
            <a:avLst/>
          </a:prstGeom>
        </p:spPr>
      </p:pic>
      <p:sp>
        <p:nvSpPr>
          <p:cNvPr id="61" name="TextBox 9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154877" y="3429000"/>
            <a:ext cx="2875005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A peep at some distant orb has power to raise and purify. A peep at some.</a:t>
            </a:r>
          </a:p>
        </p:txBody>
      </p:sp>
      <p:sp>
        <p:nvSpPr>
          <p:cNvPr id="66" name="Oval 9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29151" y="3519291"/>
            <a:ext cx="343116" cy="34311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8" name="TextBox 9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154877" y="4376568"/>
            <a:ext cx="2875005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A peep at some distant orb has power to raise and purify. A peep at some.</a:t>
            </a:r>
          </a:p>
        </p:txBody>
      </p:sp>
      <p:sp>
        <p:nvSpPr>
          <p:cNvPr id="80" name="Oval 9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29151" y="4466859"/>
            <a:ext cx="343116" cy="3431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1" name="TextBox 9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154877" y="5324136"/>
            <a:ext cx="2875005" cy="7602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A peep at some distant orb has power to raise and purify. A peep at some.</a:t>
            </a:r>
          </a:p>
        </p:txBody>
      </p:sp>
      <p:sp>
        <p:nvSpPr>
          <p:cNvPr id="82" name="Oval 9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29151" y="5414427"/>
            <a:ext cx="343116" cy="343114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1" name="Rectangle 2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180813" y="3543970"/>
            <a:ext cx="3293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Our team of specialists consistently delivers outstanding results combining creative ideas with our vast experience. We can help you build a sustainable, meaningful relationship with your clients by engaging them with your brand using social media.</a:t>
            </a:r>
          </a:p>
        </p:txBody>
      </p:sp>
      <p:sp>
        <p:nvSpPr>
          <p:cNvPr id="92" name="Rectangle 2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120171" y="2499030"/>
            <a:ext cx="4295111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GB" sz="3000" b="1" dirty="0">
                <a:solidFill>
                  <a:schemeClr val="bg1"/>
                </a:solidFill>
                <a:cs typeface="+mn-ea"/>
                <a:sym typeface="+mn-lt"/>
              </a:rPr>
              <a:t>Warna Works Marketing Department</a:t>
            </a:r>
          </a:p>
        </p:txBody>
      </p:sp>
      <p:grpSp>
        <p:nvGrpSpPr>
          <p:cNvPr id="93" name="组合 9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8241759" y="5444007"/>
            <a:ext cx="1315404" cy="397623"/>
            <a:chOff x="956309" y="4541090"/>
            <a:chExt cx="1315404" cy="397623"/>
          </a:xfrm>
          <a:solidFill>
            <a:schemeClr val="bg1"/>
          </a:solidFill>
        </p:grpSpPr>
        <p:grpSp>
          <p:nvGrpSpPr>
            <p:cNvPr id="94" name="组合 93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  <a:grpFill/>
          </p:grpSpPr>
          <p:sp>
            <p:nvSpPr>
              <p:cNvPr id="97" name="圆角矩形 96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4"/>
            <p:cNvSpPr txBox="1"/>
            <p:nvPr/>
          </p:nvSpPr>
          <p:spPr>
            <a:xfrm>
              <a:off x="1028700" y="4572000"/>
              <a:ext cx="83574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/>
                  </a:solidFill>
                  <a:cs typeface="+mn-ea"/>
                  <a:sym typeface="+mn-lt"/>
                </a:rPr>
                <a:t>START</a:t>
              </a:r>
              <a:endParaRPr lang="zh-CN" altLang="en-US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">
        <p14:ferris dir="l"/>
      </p:transition>
    </mc:Choice>
    <mc:Fallback>
      <p:transition spd="slow" advTm="27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23" y="0"/>
            <a:ext cx="12230323" cy="6995711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566306" y="640316"/>
            <a:ext cx="6883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396857" y="2451424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416078" y="2782669"/>
            <a:ext cx="1764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Shape 29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541974" y="3520566"/>
            <a:ext cx="201226" cy="20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2495006" y="2782389"/>
            <a:ext cx="14238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958663" y="2451424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977884" y="2782669"/>
            <a:ext cx="1764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hape 29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103780" y="3520566"/>
            <a:ext cx="201226" cy="20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6056812" y="2782389"/>
            <a:ext cx="14238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533531" y="2525447"/>
            <a:ext cx="148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552752" y="2856692"/>
            <a:ext cx="1764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Shape 29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678648" y="3594589"/>
            <a:ext cx="201226" cy="20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9631680" y="2856412"/>
            <a:ext cx="14238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379440" y="4576315"/>
            <a:ext cx="148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398661" y="4907560"/>
            <a:ext cx="1764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hape 29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524557" y="5645457"/>
            <a:ext cx="201226" cy="20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2477589" y="4907280"/>
            <a:ext cx="14238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941246" y="4576315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PART FIVE</a:t>
            </a:r>
          </a:p>
        </p:txBody>
      </p:sp>
      <p:sp>
        <p:nvSpPr>
          <p:cNvPr id="29" name="矩形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960467" y="4907560"/>
            <a:ext cx="1764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hape 29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86363" y="5645457"/>
            <a:ext cx="201226" cy="20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6039395" y="4907280"/>
            <a:ext cx="14238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516114" y="4650338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PART SIX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535335" y="4981583"/>
            <a:ext cx="1764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Shape 29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661231" y="5719480"/>
            <a:ext cx="201226" cy="201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9614263" y="4981303"/>
            <a:ext cx="14238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606" y="4427638"/>
            <a:ext cx="1440000" cy="1440000"/>
          </a:xfrm>
          <a:prstGeom prst="rect">
            <a:avLst/>
          </a:prstGeom>
        </p:spPr>
      </p:pic>
      <p:pic>
        <p:nvPicPr>
          <p:cNvPr id="43" name="图片 4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071" y="2367484"/>
            <a:ext cx="1440000" cy="1440000"/>
          </a:xfrm>
          <a:prstGeom prst="rect">
            <a:avLst/>
          </a:prstGeom>
        </p:spPr>
      </p:pic>
      <p:pic>
        <p:nvPicPr>
          <p:cNvPr id="44" name="图片 4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58" y="4383570"/>
            <a:ext cx="1440000" cy="1440000"/>
          </a:xfrm>
          <a:prstGeom prst="rect">
            <a:avLst/>
          </a:prstGeom>
        </p:spPr>
      </p:pic>
      <p:pic>
        <p:nvPicPr>
          <p:cNvPr id="45" name="图片 4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138" y="4459164"/>
            <a:ext cx="1439080" cy="1440000"/>
          </a:xfrm>
          <a:prstGeom prst="rect">
            <a:avLst/>
          </a:prstGeom>
        </p:spPr>
      </p:pic>
      <p:pic>
        <p:nvPicPr>
          <p:cNvPr id="46" name="图片 4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184" y="2466249"/>
            <a:ext cx="1364991" cy="1440000"/>
          </a:xfrm>
          <a:prstGeom prst="rect">
            <a:avLst/>
          </a:prstGeom>
        </p:spPr>
      </p:pic>
      <p:pic>
        <p:nvPicPr>
          <p:cNvPr id="47" name="图片 4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38" y="2367483"/>
            <a:ext cx="1440000" cy="1440000"/>
          </a:xfrm>
          <a:prstGeom prst="rect">
            <a:avLst/>
          </a:prstGeom>
        </p:spPr>
      </p:pic>
      <p:sp>
        <p:nvSpPr>
          <p:cNvPr id="4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6"/>
    </mc:Choice>
    <mc:Fallback>
      <p:transition spd="slow" advTm="220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14" name="Freeform 5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7916410" y="4602727"/>
            <a:ext cx="189021" cy="240071"/>
          </a:xfrm>
          <a:custGeom>
            <a:avLst/>
            <a:gdLst>
              <a:gd name="T0" fmla="*/ 86995 w 400"/>
              <a:gd name="T1" fmla="*/ 183422 h 506"/>
              <a:gd name="T2" fmla="*/ 86995 w 400"/>
              <a:gd name="T3" fmla="*/ 183422 h 506"/>
              <a:gd name="T4" fmla="*/ 48391 w 400"/>
              <a:gd name="T5" fmla="*/ 275679 h 506"/>
              <a:gd name="T6" fmla="*/ 67421 w 400"/>
              <a:gd name="T7" fmla="*/ 135383 h 506"/>
              <a:gd name="T8" fmla="*/ 101131 w 400"/>
              <a:gd name="T9" fmla="*/ 67692 h 506"/>
              <a:gd name="T10" fmla="*/ 115812 w 400"/>
              <a:gd name="T11" fmla="*/ 174142 h 506"/>
              <a:gd name="T12" fmla="*/ 159309 w 400"/>
              <a:gd name="T13" fmla="*/ 52952 h 506"/>
              <a:gd name="T14" fmla="*/ 33710 w 400"/>
              <a:gd name="T15" fmla="*/ 116277 h 506"/>
              <a:gd name="T16" fmla="*/ 38604 w 400"/>
              <a:gd name="T17" fmla="*/ 164316 h 506"/>
              <a:gd name="T18" fmla="*/ 0 w 400"/>
              <a:gd name="T19" fmla="*/ 101537 h 506"/>
              <a:gd name="T20" fmla="*/ 91345 w 400"/>
              <a:gd name="T21" fmla="*/ 9280 h 506"/>
              <a:gd name="T22" fmla="*/ 212050 w 400"/>
              <a:gd name="T23" fmla="*/ 82431 h 506"/>
              <a:gd name="T24" fmla="*/ 125599 w 400"/>
              <a:gd name="T25" fmla="*/ 203075 h 506"/>
              <a:gd name="T26" fmla="*/ 86995 w 400"/>
              <a:gd name="T27" fmla="*/ 183422 h 5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6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10089566" y="2810447"/>
            <a:ext cx="242831" cy="160048"/>
          </a:xfrm>
          <a:custGeom>
            <a:avLst/>
            <a:gdLst>
              <a:gd name="T0" fmla="*/ 110347 w 514"/>
              <a:gd name="T1" fmla="*/ 77365 h 338"/>
              <a:gd name="T2" fmla="*/ 110347 w 514"/>
              <a:gd name="T3" fmla="*/ 77365 h 338"/>
              <a:gd name="T4" fmla="*/ 134264 w 514"/>
              <a:gd name="T5" fmla="*/ 48489 h 338"/>
              <a:gd name="T6" fmla="*/ 86429 w 514"/>
              <a:gd name="T7" fmla="*/ 0 h 338"/>
              <a:gd name="T8" fmla="*/ 0 w 514"/>
              <a:gd name="T9" fmla="*/ 0 h 338"/>
              <a:gd name="T10" fmla="*/ 0 w 514"/>
              <a:gd name="T11" fmla="*/ 173798 h 338"/>
              <a:gd name="T12" fmla="*/ 86429 w 514"/>
              <a:gd name="T13" fmla="*/ 173798 h 338"/>
              <a:gd name="T14" fmla="*/ 139156 w 514"/>
              <a:gd name="T15" fmla="*/ 120951 h 338"/>
              <a:gd name="T16" fmla="*/ 110347 w 514"/>
              <a:gd name="T17" fmla="*/ 77365 h 338"/>
              <a:gd name="T18" fmla="*/ 38594 w 514"/>
              <a:gd name="T19" fmla="*/ 28876 h 338"/>
              <a:gd name="T20" fmla="*/ 38594 w 514"/>
              <a:gd name="T21" fmla="*/ 28876 h 338"/>
              <a:gd name="T22" fmla="*/ 86429 w 514"/>
              <a:gd name="T23" fmla="*/ 28876 h 338"/>
              <a:gd name="T24" fmla="*/ 101106 w 514"/>
              <a:gd name="T25" fmla="*/ 48489 h 338"/>
              <a:gd name="T26" fmla="*/ 81537 w 514"/>
              <a:gd name="T27" fmla="*/ 68103 h 338"/>
              <a:gd name="T28" fmla="*/ 38594 w 514"/>
              <a:gd name="T29" fmla="*/ 68103 h 338"/>
              <a:gd name="T30" fmla="*/ 38594 w 514"/>
              <a:gd name="T31" fmla="*/ 28876 h 338"/>
              <a:gd name="T32" fmla="*/ 86429 w 514"/>
              <a:gd name="T33" fmla="*/ 144923 h 338"/>
              <a:gd name="T34" fmla="*/ 86429 w 514"/>
              <a:gd name="T35" fmla="*/ 144923 h 338"/>
              <a:gd name="T36" fmla="*/ 38594 w 514"/>
              <a:gd name="T37" fmla="*/ 144923 h 338"/>
              <a:gd name="T38" fmla="*/ 38594 w 514"/>
              <a:gd name="T39" fmla="*/ 96978 h 338"/>
              <a:gd name="T40" fmla="*/ 86429 w 514"/>
              <a:gd name="T41" fmla="*/ 96978 h 338"/>
              <a:gd name="T42" fmla="*/ 105454 w 514"/>
              <a:gd name="T43" fmla="*/ 120951 h 338"/>
              <a:gd name="T44" fmla="*/ 86429 w 514"/>
              <a:gd name="T45" fmla="*/ 144923 h 338"/>
              <a:gd name="T46" fmla="*/ 211996 w 514"/>
              <a:gd name="T47" fmla="*/ 43586 h 338"/>
              <a:gd name="T48" fmla="*/ 211996 w 514"/>
              <a:gd name="T49" fmla="*/ 43586 h 338"/>
              <a:gd name="T50" fmla="*/ 144049 w 514"/>
              <a:gd name="T51" fmla="*/ 111144 h 338"/>
              <a:gd name="T52" fmla="*/ 211996 w 514"/>
              <a:gd name="T53" fmla="*/ 178702 h 338"/>
              <a:gd name="T54" fmla="*/ 269616 w 514"/>
              <a:gd name="T55" fmla="*/ 130757 h 338"/>
              <a:gd name="T56" fmla="*/ 240806 w 514"/>
              <a:gd name="T57" fmla="*/ 130757 h 338"/>
              <a:gd name="T58" fmla="*/ 211996 w 514"/>
              <a:gd name="T59" fmla="*/ 149826 h 338"/>
              <a:gd name="T60" fmla="*/ 183186 w 514"/>
              <a:gd name="T61" fmla="*/ 120951 h 338"/>
              <a:gd name="T62" fmla="*/ 269616 w 514"/>
              <a:gd name="T63" fmla="*/ 120951 h 338"/>
              <a:gd name="T64" fmla="*/ 211996 w 514"/>
              <a:gd name="T65" fmla="*/ 43586 h 338"/>
              <a:gd name="T66" fmla="*/ 235914 w 514"/>
              <a:gd name="T67" fmla="*/ 96978 h 338"/>
              <a:gd name="T68" fmla="*/ 235914 w 514"/>
              <a:gd name="T69" fmla="*/ 96978 h 338"/>
              <a:gd name="T70" fmla="*/ 183186 w 514"/>
              <a:gd name="T71" fmla="*/ 96978 h 338"/>
              <a:gd name="T72" fmla="*/ 211996 w 514"/>
              <a:gd name="T73" fmla="*/ 68103 h 338"/>
              <a:gd name="T74" fmla="*/ 235914 w 514"/>
              <a:gd name="T75" fmla="*/ 96978 h 338"/>
              <a:gd name="T76" fmla="*/ 245698 w 514"/>
              <a:gd name="T77" fmla="*/ 9807 h 338"/>
              <a:gd name="T78" fmla="*/ 245698 w 514"/>
              <a:gd name="T79" fmla="*/ 9807 h 338"/>
              <a:gd name="T80" fmla="*/ 173402 w 514"/>
              <a:gd name="T81" fmla="*/ 9807 h 338"/>
              <a:gd name="T82" fmla="*/ 173402 w 514"/>
              <a:gd name="T83" fmla="*/ 33779 h 338"/>
              <a:gd name="T84" fmla="*/ 245698 w 514"/>
              <a:gd name="T85" fmla="*/ 33779 h 338"/>
              <a:gd name="T86" fmla="*/ 245698 w 514"/>
              <a:gd name="T87" fmla="*/ 9807 h 3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7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5706001" y="4619283"/>
            <a:ext cx="209717" cy="206958"/>
          </a:xfrm>
          <a:custGeom>
            <a:avLst/>
            <a:gdLst>
              <a:gd name="T0" fmla="*/ 14641 w 445"/>
              <a:gd name="T1" fmla="*/ 58439 h 436"/>
              <a:gd name="T2" fmla="*/ 14641 w 445"/>
              <a:gd name="T3" fmla="*/ 58439 h 436"/>
              <a:gd name="T4" fmla="*/ 33619 w 445"/>
              <a:gd name="T5" fmla="*/ 101585 h 436"/>
              <a:gd name="T6" fmla="*/ 62901 w 445"/>
              <a:gd name="T7" fmla="*/ 111416 h 436"/>
              <a:gd name="T8" fmla="*/ 67781 w 445"/>
              <a:gd name="T9" fmla="*/ 111416 h 436"/>
              <a:gd name="T10" fmla="*/ 72661 w 445"/>
              <a:gd name="T11" fmla="*/ 135447 h 436"/>
              <a:gd name="T12" fmla="*/ 72661 w 445"/>
              <a:gd name="T13" fmla="*/ 135447 h 436"/>
              <a:gd name="T14" fmla="*/ 0 w 445"/>
              <a:gd name="T15" fmla="*/ 188425 h 436"/>
              <a:gd name="T16" fmla="*/ 62901 w 445"/>
              <a:gd name="T17" fmla="*/ 237579 h 436"/>
              <a:gd name="T18" fmla="*/ 62901 w 445"/>
              <a:gd name="T19" fmla="*/ 237579 h 436"/>
              <a:gd name="T20" fmla="*/ 67781 w 445"/>
              <a:gd name="T21" fmla="*/ 237579 h 436"/>
              <a:gd name="T22" fmla="*/ 106280 w 445"/>
              <a:gd name="T23" fmla="*/ 227748 h 436"/>
              <a:gd name="T24" fmla="*/ 135020 w 445"/>
              <a:gd name="T25" fmla="*/ 174771 h 436"/>
              <a:gd name="T26" fmla="*/ 111161 w 445"/>
              <a:gd name="T27" fmla="*/ 125616 h 436"/>
              <a:gd name="T28" fmla="*/ 96520 w 445"/>
              <a:gd name="T29" fmla="*/ 111416 h 436"/>
              <a:gd name="T30" fmla="*/ 106280 w 445"/>
              <a:gd name="T31" fmla="*/ 96670 h 436"/>
              <a:gd name="T32" fmla="*/ 125259 w 445"/>
              <a:gd name="T33" fmla="*/ 53524 h 436"/>
              <a:gd name="T34" fmla="*/ 106280 w 445"/>
              <a:gd name="T35" fmla="*/ 9831 h 436"/>
              <a:gd name="T36" fmla="*/ 115499 w 445"/>
              <a:gd name="T37" fmla="*/ 9831 h 436"/>
              <a:gd name="T38" fmla="*/ 135020 w 445"/>
              <a:gd name="T39" fmla="*/ 0 h 436"/>
              <a:gd name="T40" fmla="*/ 135020 w 445"/>
              <a:gd name="T41" fmla="*/ 0 h 436"/>
              <a:gd name="T42" fmla="*/ 77541 w 445"/>
              <a:gd name="T43" fmla="*/ 0 h 436"/>
              <a:gd name="T44" fmla="*/ 14641 w 445"/>
              <a:gd name="T45" fmla="*/ 58439 h 436"/>
              <a:gd name="T46" fmla="*/ 111161 w 445"/>
              <a:gd name="T47" fmla="*/ 179140 h 436"/>
              <a:gd name="T48" fmla="*/ 111161 w 445"/>
              <a:gd name="T49" fmla="*/ 179140 h 436"/>
              <a:gd name="T50" fmla="*/ 72661 w 445"/>
              <a:gd name="T51" fmla="*/ 213002 h 436"/>
              <a:gd name="T52" fmla="*/ 29281 w 445"/>
              <a:gd name="T53" fmla="*/ 188425 h 436"/>
              <a:gd name="T54" fmla="*/ 38500 w 445"/>
              <a:gd name="T55" fmla="*/ 159478 h 436"/>
              <a:gd name="T56" fmla="*/ 67781 w 445"/>
              <a:gd name="T57" fmla="*/ 150194 h 436"/>
              <a:gd name="T58" fmla="*/ 72661 w 445"/>
              <a:gd name="T59" fmla="*/ 150194 h 436"/>
              <a:gd name="T60" fmla="*/ 111161 w 445"/>
              <a:gd name="T61" fmla="*/ 179140 h 436"/>
              <a:gd name="T62" fmla="*/ 96520 w 445"/>
              <a:gd name="T63" fmla="*/ 43693 h 436"/>
              <a:gd name="T64" fmla="*/ 96520 w 445"/>
              <a:gd name="T65" fmla="*/ 43693 h 436"/>
              <a:gd name="T66" fmla="*/ 77541 w 445"/>
              <a:gd name="T67" fmla="*/ 92301 h 436"/>
              <a:gd name="T68" fmla="*/ 72661 w 445"/>
              <a:gd name="T69" fmla="*/ 92301 h 436"/>
              <a:gd name="T70" fmla="*/ 43922 w 445"/>
              <a:gd name="T71" fmla="*/ 63354 h 436"/>
              <a:gd name="T72" fmla="*/ 43922 w 445"/>
              <a:gd name="T73" fmla="*/ 33862 h 436"/>
              <a:gd name="T74" fmla="*/ 58020 w 445"/>
              <a:gd name="T75" fmla="*/ 14200 h 436"/>
              <a:gd name="T76" fmla="*/ 62901 w 445"/>
              <a:gd name="T77" fmla="*/ 14200 h 436"/>
              <a:gd name="T78" fmla="*/ 96520 w 445"/>
              <a:gd name="T79" fmla="*/ 43693 h 436"/>
              <a:gd name="T80" fmla="*/ 202258 w 445"/>
              <a:gd name="T81" fmla="*/ 92301 h 436"/>
              <a:gd name="T82" fmla="*/ 202258 w 445"/>
              <a:gd name="T83" fmla="*/ 92301 h 436"/>
              <a:gd name="T84" fmla="*/ 202258 w 445"/>
              <a:gd name="T85" fmla="*/ 53524 h 436"/>
              <a:gd name="T86" fmla="*/ 172977 w 445"/>
              <a:gd name="T87" fmla="*/ 53524 h 436"/>
              <a:gd name="T88" fmla="*/ 172977 w 445"/>
              <a:gd name="T89" fmla="*/ 92301 h 436"/>
              <a:gd name="T90" fmla="*/ 135020 w 445"/>
              <a:gd name="T91" fmla="*/ 92301 h 436"/>
              <a:gd name="T92" fmla="*/ 135020 w 445"/>
              <a:gd name="T93" fmla="*/ 116332 h 436"/>
              <a:gd name="T94" fmla="*/ 172977 w 445"/>
              <a:gd name="T95" fmla="*/ 116332 h 436"/>
              <a:gd name="T96" fmla="*/ 172977 w 445"/>
              <a:gd name="T97" fmla="*/ 159478 h 436"/>
              <a:gd name="T98" fmla="*/ 202258 w 445"/>
              <a:gd name="T99" fmla="*/ 159478 h 436"/>
              <a:gd name="T100" fmla="*/ 202258 w 445"/>
              <a:gd name="T101" fmla="*/ 116332 h 436"/>
              <a:gd name="T102" fmla="*/ 240758 w 445"/>
              <a:gd name="T103" fmla="*/ 116332 h 436"/>
              <a:gd name="T104" fmla="*/ 240758 w 445"/>
              <a:gd name="T105" fmla="*/ 92301 h 436"/>
              <a:gd name="T106" fmla="*/ 202258 w 445"/>
              <a:gd name="T107" fmla="*/ 92301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7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7951330" y="2846475"/>
            <a:ext cx="115896" cy="215236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710008" y="2564526"/>
            <a:ext cx="2201703" cy="1728951"/>
            <a:chOff x="7520931" y="4103241"/>
            <a:chExt cx="3522725" cy="2766321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7520931" y="4103241"/>
              <a:ext cx="3522725" cy="2766321"/>
            </a:xfrm>
            <a:prstGeom prst="roundRect">
              <a:avLst>
                <a:gd name="adj" fmla="val 2084"/>
              </a:avLst>
            </a:pr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7620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51149" y="5165345"/>
              <a:ext cx="3262290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18" name="Freeform 85"/>
            <p:cNvSpPr>
              <a:spLocks noChangeArrowheads="1"/>
            </p:cNvSpPr>
            <p:nvPr/>
          </p:nvSpPr>
          <p:spPr bwMode="auto">
            <a:xfrm>
              <a:off x="9107897" y="4648437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ext Placeholder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72939" y="1507148"/>
            <a:ext cx="3174947" cy="1608337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Social Media List</a:t>
            </a:r>
            <a:endParaRPr lang="id-ID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Rectangle 4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989813" y="3228340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191516" y="3228340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53" name="Rectangle 5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791393" y="4943468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56" name="Rectangle 5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989813" y="4943468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63" name="Freeform 6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10101984" y="1204158"/>
            <a:ext cx="217996" cy="222135"/>
          </a:xfrm>
          <a:custGeom>
            <a:avLst/>
            <a:gdLst>
              <a:gd name="T0" fmla="*/ 241031 w 461"/>
              <a:gd name="T1" fmla="*/ 154113 h 471"/>
              <a:gd name="T2" fmla="*/ 241031 w 461"/>
              <a:gd name="T3" fmla="*/ 154113 h 471"/>
              <a:gd name="T4" fmla="*/ 245928 w 461"/>
              <a:gd name="T5" fmla="*/ 130236 h 471"/>
              <a:gd name="T6" fmla="*/ 125685 w 461"/>
              <a:gd name="T7" fmla="*/ 4884 h 471"/>
              <a:gd name="T8" fmla="*/ 105553 w 461"/>
              <a:gd name="T9" fmla="*/ 9768 h 471"/>
              <a:gd name="T10" fmla="*/ 67467 w 461"/>
              <a:gd name="T11" fmla="*/ 0 h 471"/>
              <a:gd name="T12" fmla="*/ 0 w 461"/>
              <a:gd name="T13" fmla="*/ 67289 h 471"/>
              <a:gd name="T14" fmla="*/ 9794 w 461"/>
              <a:gd name="T15" fmla="*/ 106359 h 471"/>
              <a:gd name="T16" fmla="*/ 9794 w 461"/>
              <a:gd name="T17" fmla="*/ 130236 h 471"/>
              <a:gd name="T18" fmla="*/ 125685 w 461"/>
              <a:gd name="T19" fmla="*/ 250162 h 471"/>
              <a:gd name="T20" fmla="*/ 149624 w 461"/>
              <a:gd name="T21" fmla="*/ 250162 h 471"/>
              <a:gd name="T22" fmla="*/ 178461 w 461"/>
              <a:gd name="T23" fmla="*/ 255045 h 471"/>
              <a:gd name="T24" fmla="*/ 250281 w 461"/>
              <a:gd name="T25" fmla="*/ 187757 h 471"/>
              <a:gd name="T26" fmla="*/ 241031 w 461"/>
              <a:gd name="T27" fmla="*/ 154113 h 471"/>
              <a:gd name="T28" fmla="*/ 188255 w 461"/>
              <a:gd name="T29" fmla="*/ 187757 h 471"/>
              <a:gd name="T30" fmla="*/ 188255 w 461"/>
              <a:gd name="T31" fmla="*/ 187757 h 471"/>
              <a:gd name="T32" fmla="*/ 163771 w 461"/>
              <a:gd name="T33" fmla="*/ 206750 h 471"/>
              <a:gd name="T34" fmla="*/ 125685 w 461"/>
              <a:gd name="T35" fmla="*/ 211633 h 471"/>
              <a:gd name="T36" fmla="*/ 81613 w 461"/>
              <a:gd name="T37" fmla="*/ 201866 h 471"/>
              <a:gd name="T38" fmla="*/ 62570 w 461"/>
              <a:gd name="T39" fmla="*/ 182873 h 471"/>
              <a:gd name="T40" fmla="*/ 57673 w 461"/>
              <a:gd name="T41" fmla="*/ 163880 h 471"/>
              <a:gd name="T42" fmla="*/ 62570 w 461"/>
              <a:gd name="T43" fmla="*/ 154113 h 471"/>
              <a:gd name="T44" fmla="*/ 72364 w 461"/>
              <a:gd name="T45" fmla="*/ 149229 h 471"/>
              <a:gd name="T46" fmla="*/ 81613 w 461"/>
              <a:gd name="T47" fmla="*/ 149229 h 471"/>
              <a:gd name="T48" fmla="*/ 91407 w 461"/>
              <a:gd name="T49" fmla="*/ 158996 h 471"/>
              <a:gd name="T50" fmla="*/ 96304 w 461"/>
              <a:gd name="T51" fmla="*/ 173105 h 471"/>
              <a:gd name="T52" fmla="*/ 105553 w 461"/>
              <a:gd name="T53" fmla="*/ 182873 h 471"/>
              <a:gd name="T54" fmla="*/ 125685 w 461"/>
              <a:gd name="T55" fmla="*/ 182873 h 471"/>
              <a:gd name="T56" fmla="*/ 149624 w 461"/>
              <a:gd name="T57" fmla="*/ 177989 h 471"/>
              <a:gd name="T58" fmla="*/ 158874 w 461"/>
              <a:gd name="T59" fmla="*/ 163880 h 471"/>
              <a:gd name="T60" fmla="*/ 154521 w 461"/>
              <a:gd name="T61" fmla="*/ 149229 h 471"/>
              <a:gd name="T62" fmla="*/ 139287 w 461"/>
              <a:gd name="T63" fmla="*/ 144345 h 471"/>
              <a:gd name="T64" fmla="*/ 120244 w 461"/>
              <a:gd name="T65" fmla="*/ 139461 h 471"/>
              <a:gd name="T66" fmla="*/ 86510 w 461"/>
              <a:gd name="T67" fmla="*/ 130236 h 471"/>
              <a:gd name="T68" fmla="*/ 67467 w 461"/>
              <a:gd name="T69" fmla="*/ 115584 h 471"/>
              <a:gd name="T70" fmla="*/ 57673 w 461"/>
              <a:gd name="T71" fmla="*/ 91165 h 471"/>
              <a:gd name="T72" fmla="*/ 67467 w 461"/>
              <a:gd name="T73" fmla="*/ 62405 h 471"/>
              <a:gd name="T74" fmla="*/ 91407 w 461"/>
              <a:gd name="T75" fmla="*/ 48296 h 471"/>
              <a:gd name="T76" fmla="*/ 125685 w 461"/>
              <a:gd name="T77" fmla="*/ 43412 h 471"/>
              <a:gd name="T78" fmla="*/ 154521 w 461"/>
              <a:gd name="T79" fmla="*/ 48296 h 471"/>
              <a:gd name="T80" fmla="*/ 173564 w 461"/>
              <a:gd name="T81" fmla="*/ 58064 h 471"/>
              <a:gd name="T82" fmla="*/ 183358 w 461"/>
              <a:gd name="T83" fmla="*/ 72172 h 471"/>
              <a:gd name="T84" fmla="*/ 188255 w 461"/>
              <a:gd name="T85" fmla="*/ 81940 h 471"/>
              <a:gd name="T86" fmla="*/ 183358 w 461"/>
              <a:gd name="T87" fmla="*/ 96049 h 471"/>
              <a:gd name="T88" fmla="*/ 168668 w 461"/>
              <a:gd name="T89" fmla="*/ 100933 h 471"/>
              <a:gd name="T90" fmla="*/ 158874 w 461"/>
              <a:gd name="T91" fmla="*/ 96049 h 471"/>
              <a:gd name="T92" fmla="*/ 154521 w 461"/>
              <a:gd name="T93" fmla="*/ 86824 h 471"/>
              <a:gd name="T94" fmla="*/ 144184 w 461"/>
              <a:gd name="T95" fmla="*/ 72172 h 471"/>
              <a:gd name="T96" fmla="*/ 125685 w 461"/>
              <a:gd name="T97" fmla="*/ 67289 h 471"/>
              <a:gd name="T98" fmla="*/ 101201 w 461"/>
              <a:gd name="T99" fmla="*/ 77056 h 471"/>
              <a:gd name="T100" fmla="*/ 96304 w 461"/>
              <a:gd name="T101" fmla="*/ 86824 h 471"/>
              <a:gd name="T102" fmla="*/ 96304 w 461"/>
              <a:gd name="T103" fmla="*/ 91165 h 471"/>
              <a:gd name="T104" fmla="*/ 105553 w 461"/>
              <a:gd name="T105" fmla="*/ 100933 h 471"/>
              <a:gd name="T106" fmla="*/ 115347 w 461"/>
              <a:gd name="T107" fmla="*/ 100933 h 471"/>
              <a:gd name="T108" fmla="*/ 130037 w 461"/>
              <a:gd name="T109" fmla="*/ 106359 h 471"/>
              <a:gd name="T110" fmla="*/ 158874 w 461"/>
              <a:gd name="T111" fmla="*/ 115584 h 471"/>
              <a:gd name="T112" fmla="*/ 178461 w 461"/>
              <a:gd name="T113" fmla="*/ 125352 h 471"/>
              <a:gd name="T114" fmla="*/ 192607 w 461"/>
              <a:gd name="T115" fmla="*/ 139461 h 471"/>
              <a:gd name="T116" fmla="*/ 197504 w 461"/>
              <a:gd name="T117" fmla="*/ 158996 h 471"/>
              <a:gd name="T118" fmla="*/ 188255 w 461"/>
              <a:gd name="T119" fmla="*/ 187757 h 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Group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9110130" y="4277379"/>
            <a:ext cx="2201703" cy="1728951"/>
            <a:chOff x="14561127" y="6843806"/>
            <a:chExt cx="3522725" cy="2766321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14561127" y="6843806"/>
              <a:ext cx="3522725" cy="2766321"/>
            </a:xfrm>
            <a:prstGeom prst="roundRect">
              <a:avLst>
                <a:gd name="adj" fmla="val 2084"/>
              </a:avLst>
            </a:prstGeom>
            <a:gradFill>
              <a:gsLst>
                <a:gs pos="2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7620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691345" y="7909548"/>
              <a:ext cx="3262290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64" name="Freeform 87"/>
            <p:cNvSpPr>
              <a:spLocks noChangeArrowheads="1"/>
            </p:cNvSpPr>
            <p:nvPr/>
          </p:nvSpPr>
          <p:spPr bwMode="auto">
            <a:xfrm>
              <a:off x="16161338" y="7391957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Rectangle 6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791393" y="1566772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grpSp>
        <p:nvGrpSpPr>
          <p:cNvPr id="4" name="Group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910070" y="851671"/>
            <a:ext cx="2201703" cy="1728951"/>
            <a:chOff x="11041030" y="1362674"/>
            <a:chExt cx="3522725" cy="2766321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11041030" y="1362674"/>
              <a:ext cx="3522725" cy="2766321"/>
            </a:xfrm>
            <a:prstGeom prst="roundRect">
              <a:avLst>
                <a:gd name="adj" fmla="val 2084"/>
              </a:avLst>
            </a:prstGeom>
            <a:gradFill>
              <a:gsLst>
                <a:gs pos="2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762000" dir="5400000" sx="85000" sy="8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636826" y="1937692"/>
              <a:ext cx="331133" cy="333339"/>
              <a:chOff x="14919211" y="2169057"/>
              <a:chExt cx="331133" cy="333339"/>
            </a:xfrm>
          </p:grpSpPr>
          <p:sp>
            <p:nvSpPr>
              <p:cNvPr id="61" name="Freeform 47"/>
              <p:cNvSpPr>
                <a:spLocks noChangeArrowheads="1"/>
              </p:cNvSpPr>
              <p:nvPr/>
            </p:nvSpPr>
            <p:spPr bwMode="auto">
              <a:xfrm>
                <a:off x="14919211" y="2169057"/>
                <a:ext cx="72850" cy="328924"/>
              </a:xfrm>
              <a:custGeom>
                <a:avLst/>
                <a:gdLst>
                  <a:gd name="T0" fmla="*/ 51859 w 99"/>
                  <a:gd name="T1" fmla="*/ 23926 h 435"/>
                  <a:gd name="T2" fmla="*/ 51859 w 99"/>
                  <a:gd name="T3" fmla="*/ 23926 h 435"/>
                  <a:gd name="T4" fmla="*/ 23813 w 99"/>
                  <a:gd name="T5" fmla="*/ 47851 h 435"/>
                  <a:gd name="T6" fmla="*/ 0 w 99"/>
                  <a:gd name="T7" fmla="*/ 23926 h 435"/>
                  <a:gd name="T8" fmla="*/ 23813 w 99"/>
                  <a:gd name="T9" fmla="*/ 0 h 435"/>
                  <a:gd name="T10" fmla="*/ 51859 w 99"/>
                  <a:gd name="T11" fmla="*/ 23926 h 435"/>
                  <a:gd name="T12" fmla="*/ 0 w 99"/>
                  <a:gd name="T13" fmla="*/ 235993 h 435"/>
                  <a:gd name="T14" fmla="*/ 0 w 99"/>
                  <a:gd name="T15" fmla="*/ 235993 h 435"/>
                  <a:gd name="T16" fmla="*/ 0 w 99"/>
                  <a:gd name="T17" fmla="*/ 71777 h 435"/>
                  <a:gd name="T18" fmla="*/ 51859 w 99"/>
                  <a:gd name="T19" fmla="*/ 71777 h 435"/>
                  <a:gd name="T20" fmla="*/ 51859 w 99"/>
                  <a:gd name="T21" fmla="*/ 235993 h 435"/>
                  <a:gd name="T22" fmla="*/ 0 w 99"/>
                  <a:gd name="T23" fmla="*/ 235993 h 4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435">
                    <a:moveTo>
                      <a:pt x="98" y="44"/>
                    </a:moveTo>
                    <a:lnTo>
                      <a:pt x="98" y="44"/>
                    </a:lnTo>
                    <a:cubicBezTo>
                      <a:pt x="98" y="71"/>
                      <a:pt x="80" y="88"/>
                      <a:pt x="45" y="88"/>
                    </a:cubicBezTo>
                    <a:cubicBezTo>
                      <a:pt x="17" y="88"/>
                      <a:pt x="0" y="71"/>
                      <a:pt x="0" y="44"/>
                    </a:cubicBezTo>
                    <a:cubicBezTo>
                      <a:pt x="0" y="18"/>
                      <a:pt x="17" y="0"/>
                      <a:pt x="45" y="0"/>
                    </a:cubicBezTo>
                    <a:cubicBezTo>
                      <a:pt x="80" y="0"/>
                      <a:pt x="98" y="18"/>
                      <a:pt x="98" y="44"/>
                    </a:cubicBezTo>
                    <a:close/>
                    <a:moveTo>
                      <a:pt x="0" y="434"/>
                    </a:moveTo>
                    <a:lnTo>
                      <a:pt x="0" y="434"/>
                    </a:lnTo>
                    <a:cubicBezTo>
                      <a:pt x="0" y="132"/>
                      <a:pt x="0" y="132"/>
                      <a:pt x="0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8" y="434"/>
                      <a:pt x="98" y="434"/>
                      <a:pt x="98" y="434"/>
                    </a:cubicBezTo>
                    <a:lnTo>
                      <a:pt x="0" y="4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48"/>
              <p:cNvSpPr>
                <a:spLocks noChangeArrowheads="1"/>
              </p:cNvSpPr>
              <p:nvPr/>
            </p:nvSpPr>
            <p:spPr bwMode="auto">
              <a:xfrm>
                <a:off x="15031797" y="2266189"/>
                <a:ext cx="218547" cy="236207"/>
              </a:xfrm>
              <a:custGeom>
                <a:avLst/>
                <a:gdLst>
                  <a:gd name="T0" fmla="*/ 0 w 293"/>
                  <a:gd name="T1" fmla="*/ 57895 h 311"/>
                  <a:gd name="T2" fmla="*/ 0 w 293"/>
                  <a:gd name="T3" fmla="*/ 57895 h 311"/>
                  <a:gd name="T4" fmla="*/ 0 w 293"/>
                  <a:gd name="T5" fmla="*/ 4369 h 311"/>
                  <a:gd name="T6" fmla="*/ 42375 w 293"/>
                  <a:gd name="T7" fmla="*/ 4369 h 311"/>
                  <a:gd name="T8" fmla="*/ 47202 w 293"/>
                  <a:gd name="T9" fmla="*/ 24032 h 311"/>
                  <a:gd name="T10" fmla="*/ 47202 w 293"/>
                  <a:gd name="T11" fmla="*/ 24032 h 311"/>
                  <a:gd name="T12" fmla="*/ 99768 w 293"/>
                  <a:gd name="T13" fmla="*/ 0 h 311"/>
                  <a:gd name="T14" fmla="*/ 156626 w 293"/>
                  <a:gd name="T15" fmla="*/ 72096 h 311"/>
                  <a:gd name="T16" fmla="*/ 156626 w 293"/>
                  <a:gd name="T17" fmla="*/ 169316 h 311"/>
                  <a:gd name="T18" fmla="*/ 104059 w 293"/>
                  <a:gd name="T19" fmla="*/ 169316 h 311"/>
                  <a:gd name="T20" fmla="*/ 104059 w 293"/>
                  <a:gd name="T21" fmla="*/ 77011 h 311"/>
                  <a:gd name="T22" fmla="*/ 80458 w 293"/>
                  <a:gd name="T23" fmla="*/ 43148 h 311"/>
                  <a:gd name="T24" fmla="*/ 52030 w 293"/>
                  <a:gd name="T25" fmla="*/ 62811 h 311"/>
                  <a:gd name="T26" fmla="*/ 52030 w 293"/>
                  <a:gd name="T27" fmla="*/ 72096 h 311"/>
                  <a:gd name="T28" fmla="*/ 52030 w 293"/>
                  <a:gd name="T29" fmla="*/ 169316 h 311"/>
                  <a:gd name="T30" fmla="*/ 0 w 293"/>
                  <a:gd name="T31" fmla="*/ 169316 h 311"/>
                  <a:gd name="T32" fmla="*/ 0 w 293"/>
                  <a:gd name="T33" fmla="*/ 57895 h 3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3" h="311">
                    <a:moveTo>
                      <a:pt x="0" y="106"/>
                    </a:moveTo>
                    <a:lnTo>
                      <a:pt x="0" y="106"/>
                    </a:lnTo>
                    <a:cubicBezTo>
                      <a:pt x="0" y="62"/>
                      <a:pt x="0" y="35"/>
                      <a:pt x="0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7" y="26"/>
                      <a:pt x="132" y="0"/>
                      <a:pt x="186" y="0"/>
                    </a:cubicBezTo>
                    <a:cubicBezTo>
                      <a:pt x="248" y="0"/>
                      <a:pt x="292" y="44"/>
                      <a:pt x="292" y="132"/>
                    </a:cubicBezTo>
                    <a:cubicBezTo>
                      <a:pt x="292" y="310"/>
                      <a:pt x="292" y="310"/>
                      <a:pt x="292" y="310"/>
                    </a:cubicBezTo>
                    <a:cubicBezTo>
                      <a:pt x="194" y="310"/>
                      <a:pt x="194" y="310"/>
                      <a:pt x="194" y="310"/>
                    </a:cubicBezTo>
                    <a:cubicBezTo>
                      <a:pt x="194" y="141"/>
                      <a:pt x="194" y="141"/>
                      <a:pt x="194" y="141"/>
                    </a:cubicBezTo>
                    <a:cubicBezTo>
                      <a:pt x="194" y="106"/>
                      <a:pt x="186" y="79"/>
                      <a:pt x="150" y="79"/>
                    </a:cubicBezTo>
                    <a:cubicBezTo>
                      <a:pt x="123" y="79"/>
                      <a:pt x="106" y="97"/>
                      <a:pt x="97" y="115"/>
                    </a:cubicBezTo>
                    <a:cubicBezTo>
                      <a:pt x="97" y="115"/>
                      <a:pt x="97" y="124"/>
                      <a:pt x="97" y="132"/>
                    </a:cubicBezTo>
                    <a:cubicBezTo>
                      <a:pt x="97" y="310"/>
                      <a:pt x="97" y="310"/>
                      <a:pt x="97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10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11168619" y="2506835"/>
              <a:ext cx="3262290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sp>
        <p:nvSpPr>
          <p:cNvPr id="74" name="Rectangle 7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191516" y="1566772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76" name="Freeform 6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5701861" y="1208298"/>
            <a:ext cx="217996" cy="213857"/>
          </a:xfrm>
          <a:custGeom>
            <a:avLst/>
            <a:gdLst>
              <a:gd name="T0" fmla="*/ 120244 w 461"/>
              <a:gd name="T1" fmla="*/ 86718 h 454"/>
              <a:gd name="T2" fmla="*/ 120244 w 461"/>
              <a:gd name="T3" fmla="*/ 86718 h 454"/>
              <a:gd name="T4" fmla="*/ 81613 w 461"/>
              <a:gd name="T5" fmla="*/ 29267 h 454"/>
              <a:gd name="T6" fmla="*/ 19043 w 461"/>
              <a:gd name="T7" fmla="*/ 101352 h 454"/>
              <a:gd name="T8" fmla="*/ 120244 w 461"/>
              <a:gd name="T9" fmla="*/ 86718 h 454"/>
              <a:gd name="T10" fmla="*/ 130037 w 461"/>
              <a:gd name="T11" fmla="*/ 125199 h 454"/>
              <a:gd name="T12" fmla="*/ 130037 w 461"/>
              <a:gd name="T13" fmla="*/ 125199 h 454"/>
              <a:gd name="T14" fmla="*/ 134934 w 461"/>
              <a:gd name="T15" fmla="*/ 120322 h 454"/>
              <a:gd name="T16" fmla="*/ 130037 w 461"/>
              <a:gd name="T17" fmla="*/ 106230 h 454"/>
              <a:gd name="T18" fmla="*/ 19043 w 461"/>
              <a:gd name="T19" fmla="*/ 120322 h 454"/>
              <a:gd name="T20" fmla="*/ 19043 w 461"/>
              <a:gd name="T21" fmla="*/ 120322 h 454"/>
              <a:gd name="T22" fmla="*/ 47880 w 461"/>
              <a:gd name="T23" fmla="*/ 192406 h 454"/>
              <a:gd name="T24" fmla="*/ 47880 w 461"/>
              <a:gd name="T25" fmla="*/ 192406 h 454"/>
              <a:gd name="T26" fmla="*/ 130037 w 461"/>
              <a:gd name="T27" fmla="*/ 125199 h 454"/>
              <a:gd name="T28" fmla="*/ 57673 w 461"/>
              <a:gd name="T29" fmla="*/ 207040 h 454"/>
              <a:gd name="T30" fmla="*/ 57673 w 461"/>
              <a:gd name="T31" fmla="*/ 207040 h 454"/>
              <a:gd name="T32" fmla="*/ 57673 w 461"/>
              <a:gd name="T33" fmla="*/ 207040 h 454"/>
              <a:gd name="T34" fmla="*/ 57673 w 461"/>
              <a:gd name="T35" fmla="*/ 202162 h 454"/>
              <a:gd name="T36" fmla="*/ 57673 w 461"/>
              <a:gd name="T37" fmla="*/ 207040 h 454"/>
              <a:gd name="T38" fmla="*/ 101201 w 461"/>
              <a:gd name="T39" fmla="*/ 19512 h 454"/>
              <a:gd name="T40" fmla="*/ 101201 w 461"/>
              <a:gd name="T41" fmla="*/ 19512 h 454"/>
              <a:gd name="T42" fmla="*/ 192607 w 461"/>
              <a:gd name="T43" fmla="*/ 43901 h 454"/>
              <a:gd name="T44" fmla="*/ 192607 w 461"/>
              <a:gd name="T45" fmla="*/ 43901 h 454"/>
              <a:gd name="T46" fmla="*/ 125685 w 461"/>
              <a:gd name="T47" fmla="*/ 15176 h 454"/>
              <a:gd name="T48" fmla="*/ 101201 w 461"/>
              <a:gd name="T49" fmla="*/ 19512 h 454"/>
              <a:gd name="T50" fmla="*/ 139287 w 461"/>
              <a:gd name="T51" fmla="*/ 81840 h 454"/>
              <a:gd name="T52" fmla="*/ 192607 w 461"/>
              <a:gd name="T53" fmla="*/ 43901 h 454"/>
              <a:gd name="T54" fmla="*/ 125685 w 461"/>
              <a:gd name="T55" fmla="*/ 245521 h 454"/>
              <a:gd name="T56" fmla="*/ 125685 w 461"/>
              <a:gd name="T57" fmla="*/ 245521 h 454"/>
              <a:gd name="T58" fmla="*/ 0 w 461"/>
              <a:gd name="T59" fmla="*/ 120322 h 454"/>
              <a:gd name="T60" fmla="*/ 125685 w 461"/>
              <a:gd name="T61" fmla="*/ 0 h 454"/>
              <a:gd name="T62" fmla="*/ 250281 w 461"/>
              <a:gd name="T63" fmla="*/ 120322 h 454"/>
              <a:gd name="T64" fmla="*/ 125685 w 461"/>
              <a:gd name="T65" fmla="*/ 245521 h 454"/>
              <a:gd name="T66" fmla="*/ 144184 w 461"/>
              <a:gd name="T67" fmla="*/ 139833 h 454"/>
              <a:gd name="T68" fmla="*/ 144184 w 461"/>
              <a:gd name="T69" fmla="*/ 139833 h 454"/>
              <a:gd name="T70" fmla="*/ 57673 w 461"/>
              <a:gd name="T71" fmla="*/ 207040 h 454"/>
              <a:gd name="T72" fmla="*/ 125685 w 461"/>
              <a:gd name="T73" fmla="*/ 226009 h 454"/>
              <a:gd name="T74" fmla="*/ 168668 w 461"/>
              <a:gd name="T75" fmla="*/ 221132 h 454"/>
              <a:gd name="T76" fmla="*/ 144184 w 461"/>
              <a:gd name="T77" fmla="*/ 139833 h 454"/>
              <a:gd name="T78" fmla="*/ 149624 w 461"/>
              <a:gd name="T79" fmla="*/ 96474 h 454"/>
              <a:gd name="T80" fmla="*/ 149624 w 461"/>
              <a:gd name="T81" fmla="*/ 96474 h 454"/>
              <a:gd name="T82" fmla="*/ 154521 w 461"/>
              <a:gd name="T83" fmla="*/ 110566 h 454"/>
              <a:gd name="T84" fmla="*/ 158874 w 461"/>
              <a:gd name="T85" fmla="*/ 115444 h 454"/>
              <a:gd name="T86" fmla="*/ 231238 w 461"/>
              <a:gd name="T87" fmla="*/ 120322 h 454"/>
              <a:gd name="T88" fmla="*/ 207298 w 461"/>
              <a:gd name="T89" fmla="*/ 53115 h 454"/>
              <a:gd name="T90" fmla="*/ 149624 w 461"/>
              <a:gd name="T91" fmla="*/ 96474 h 454"/>
              <a:gd name="T92" fmla="*/ 163771 w 461"/>
              <a:gd name="T93" fmla="*/ 134955 h 454"/>
              <a:gd name="T94" fmla="*/ 163771 w 461"/>
              <a:gd name="T95" fmla="*/ 134955 h 454"/>
              <a:gd name="T96" fmla="*/ 183358 w 461"/>
              <a:gd name="T97" fmla="*/ 211918 h 454"/>
              <a:gd name="T98" fmla="*/ 231238 w 461"/>
              <a:gd name="T99" fmla="*/ 139833 h 454"/>
              <a:gd name="T100" fmla="*/ 163771 w 461"/>
              <a:gd name="T101" fmla="*/ 134955 h 4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cubicBezTo>
                  <a:pt x="35" y="275"/>
                  <a:pt x="53" y="319"/>
                  <a:pt x="88" y="355"/>
                </a:cubicBez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7" name="图片 7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48" y="900568"/>
            <a:ext cx="1085246" cy="657227"/>
          </a:xfrm>
          <a:prstGeom prst="rect">
            <a:avLst/>
          </a:prstGeom>
        </p:spPr>
      </p:pic>
      <p:sp>
        <p:nvSpPr>
          <p:cNvPr id="78" name="文本框 7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89215" y="2921168"/>
            <a:ext cx="295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Template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11185" y="3559601"/>
            <a:ext cx="2373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grpSp>
        <p:nvGrpSpPr>
          <p:cNvPr id="80" name="组合 7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879712" y="5444008"/>
            <a:ext cx="1315404" cy="397623"/>
            <a:chOff x="956309" y="4541090"/>
            <a:chExt cx="1315404" cy="397623"/>
          </a:xfrm>
          <a:solidFill>
            <a:schemeClr val="bg1"/>
          </a:solidFill>
        </p:grpSpPr>
        <p:grpSp>
          <p:nvGrpSpPr>
            <p:cNvPr id="81" name="组合 80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  <a:grpFill/>
          </p:grpSpPr>
          <p:sp>
            <p:nvSpPr>
              <p:cNvPr id="84" name="圆角矩形 83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任意多边形 84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1028700" y="4572000"/>
              <a:ext cx="83574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/>
                  </a:solidFill>
                  <a:cs typeface="+mn-ea"/>
                  <a:sym typeface="+mn-lt"/>
                </a:rPr>
                <a:t>START</a:t>
              </a:r>
              <a:endParaRPr lang="zh-CN" altLang="en-US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6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793293" y="5227650"/>
            <a:ext cx="21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87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937331" y="5242263"/>
            <a:ext cx="21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88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181578" y="5219298"/>
            <a:ext cx="21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89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041715" y="3429000"/>
            <a:ext cx="21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90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789117" y="3429000"/>
            <a:ext cx="21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91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125210" y="3429000"/>
            <a:ext cx="21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92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768240" y="1777652"/>
            <a:ext cx="21210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5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93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937330" y="1792266"/>
            <a:ext cx="21210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5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94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156524" y="1806880"/>
            <a:ext cx="21210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5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482">
        <p14:pan/>
      </p:transition>
    </mc:Choice>
    <mc:Fallback>
      <p:transition spd="slow" advTm="482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47" name="椭圆 4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-1792085" y="-1611493"/>
            <a:ext cx="15806799" cy="15806799"/>
          </a:xfrm>
          <a:prstGeom prst="ellipse">
            <a:avLst/>
          </a:prstGeom>
          <a:solidFill>
            <a:srgbClr val="CBEEFB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椭圆 4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96801" y="1073701"/>
            <a:ext cx="11546805" cy="11546805"/>
          </a:xfrm>
          <a:prstGeom prst="ellipse">
            <a:avLst/>
          </a:prstGeom>
          <a:solidFill>
            <a:srgbClr val="CBEEFB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916360" y="3301206"/>
            <a:ext cx="8430419" cy="8430419"/>
          </a:xfrm>
          <a:prstGeom prst="ellipse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26" name="AutoShape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7366001" y="2705101"/>
            <a:ext cx="723107" cy="723107"/>
          </a:xfrm>
          <a:custGeom>
            <a:avLst/>
            <a:gdLst>
              <a:gd name="T0" fmla="*/ 723070 w 19679"/>
              <a:gd name="T1" fmla="*/ 793694 h 19679"/>
              <a:gd name="T2" fmla="*/ 723070 w 19679"/>
              <a:gd name="T3" fmla="*/ 793694 h 19679"/>
              <a:gd name="T4" fmla="*/ 723070 w 19679"/>
              <a:gd name="T5" fmla="*/ 793694 h 19679"/>
              <a:gd name="T6" fmla="*/ 723070 w 19679"/>
              <a:gd name="T7" fmla="*/ 79369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27" name="AutoShape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8081169" y="4000500"/>
            <a:ext cx="723901" cy="723901"/>
          </a:xfrm>
          <a:custGeom>
            <a:avLst/>
            <a:gdLst>
              <a:gd name="T0" fmla="*/ 723863 w 19679"/>
              <a:gd name="T1" fmla="*/ 794565 h 19679"/>
              <a:gd name="T2" fmla="*/ 723863 w 19679"/>
              <a:gd name="T3" fmla="*/ 794565 h 19679"/>
              <a:gd name="T4" fmla="*/ 723863 w 19679"/>
              <a:gd name="T5" fmla="*/ 794565 h 19679"/>
              <a:gd name="T6" fmla="*/ 723863 w 19679"/>
              <a:gd name="T7" fmla="*/ 7945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28" name="AutoShape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4102101" y="2705101"/>
            <a:ext cx="723107" cy="723107"/>
          </a:xfrm>
          <a:custGeom>
            <a:avLst/>
            <a:gdLst>
              <a:gd name="T0" fmla="*/ 723070 w 19679"/>
              <a:gd name="T1" fmla="*/ 793694 h 19679"/>
              <a:gd name="T2" fmla="*/ 723070 w 19679"/>
              <a:gd name="T3" fmla="*/ 793694 h 19679"/>
              <a:gd name="T4" fmla="*/ 723070 w 19679"/>
              <a:gd name="T5" fmla="*/ 793694 h 19679"/>
              <a:gd name="T6" fmla="*/ 723070 w 19679"/>
              <a:gd name="T7" fmla="*/ 79369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29" name="AutoShape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3386137" y="4000500"/>
            <a:ext cx="723901" cy="723901"/>
          </a:xfrm>
          <a:custGeom>
            <a:avLst/>
            <a:gdLst>
              <a:gd name="T0" fmla="*/ 723863 w 19679"/>
              <a:gd name="T1" fmla="*/ 794565 h 19679"/>
              <a:gd name="T2" fmla="*/ 723863 w 19679"/>
              <a:gd name="T3" fmla="*/ 794565 h 19679"/>
              <a:gd name="T4" fmla="*/ 723863 w 19679"/>
              <a:gd name="T5" fmla="*/ 794565 h 19679"/>
              <a:gd name="T6" fmla="*/ 723863 w 19679"/>
              <a:gd name="T7" fmla="*/ 79456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30" name="AutoShape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9011444" y="4006850"/>
            <a:ext cx="1730376" cy="194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  <a:endParaRPr lang="en-US" sz="220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31" name="AutoShape 1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9011445" y="4282282"/>
            <a:ext cx="2414588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2" name="AutoShape 1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8340726" y="2539820"/>
            <a:ext cx="3099595" cy="6152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  <a:endParaRPr lang="en-US" sz="220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33" name="AutoShape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8326438" y="2986088"/>
            <a:ext cx="2415382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4" name="AutoShape 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1449388" y="4006850"/>
            <a:ext cx="1730376" cy="2413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 defTabSz="228600">
              <a:lnSpc>
                <a:spcPct val="12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  <a:endParaRPr lang="en-US" sz="220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35" name="AutoShape 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765176" y="4282282"/>
            <a:ext cx="2414588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6" name="AutoShape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2154239" y="2711450"/>
            <a:ext cx="1710532" cy="196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 defTabSz="228600">
              <a:lnSpc>
                <a:spcPct val="120000"/>
              </a:lnSpc>
              <a:defRPr/>
            </a:pPr>
            <a:r>
              <a:rPr lang="en-US" sz="1300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  <a:endParaRPr lang="en-US" sz="220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37" name="AutoShape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1449388" y="2986088"/>
            <a:ext cx="2415382" cy="4357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Click to add your text click to add your text click to add</a:t>
            </a:r>
          </a:p>
        </p:txBody>
      </p:sp>
      <p:sp>
        <p:nvSpPr>
          <p:cNvPr id="133138" name="AutoShape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3574258" y="4201319"/>
            <a:ext cx="348456" cy="323056"/>
          </a:xfrm>
          <a:custGeom>
            <a:avLst/>
            <a:gdLst>
              <a:gd name="T0" fmla="*/ 348456 w 21246"/>
              <a:gd name="T1" fmla="*/ 323056 h 21600"/>
              <a:gd name="T2" fmla="*/ 348456 w 21246"/>
              <a:gd name="T3" fmla="*/ 323056 h 21600"/>
              <a:gd name="T4" fmla="*/ 348456 w 21246"/>
              <a:gd name="T5" fmla="*/ 323056 h 21600"/>
              <a:gd name="T6" fmla="*/ 348456 w 21246"/>
              <a:gd name="T7" fmla="*/ 3230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46" h="21600">
                <a:moveTo>
                  <a:pt x="19664" y="7665"/>
                </a:moveTo>
                <a:lnTo>
                  <a:pt x="16549" y="2673"/>
                </a:lnTo>
                <a:cubicBezTo>
                  <a:pt x="16404" y="2396"/>
                  <a:pt x="15988" y="2164"/>
                  <a:pt x="15520" y="2018"/>
                </a:cubicBezTo>
                <a:cubicBezTo>
                  <a:pt x="15490" y="2003"/>
                  <a:pt x="15452" y="2002"/>
                  <a:pt x="15420" y="1993"/>
                </a:cubicBezTo>
                <a:cubicBezTo>
                  <a:pt x="15330" y="1968"/>
                  <a:pt x="15241" y="1939"/>
                  <a:pt x="15149" y="1921"/>
                </a:cubicBezTo>
                <a:lnTo>
                  <a:pt x="15147" y="1924"/>
                </a:lnTo>
                <a:cubicBezTo>
                  <a:pt x="14968" y="1872"/>
                  <a:pt x="14563" y="1759"/>
                  <a:pt x="14051" y="1634"/>
                </a:cubicBezTo>
                <a:cubicBezTo>
                  <a:pt x="13827" y="3506"/>
                  <a:pt x="12387" y="4956"/>
                  <a:pt x="10623" y="4956"/>
                </a:cubicBezTo>
                <a:cubicBezTo>
                  <a:pt x="8860" y="4956"/>
                  <a:pt x="7419" y="3506"/>
                  <a:pt x="7195" y="1634"/>
                </a:cubicBezTo>
                <a:cubicBezTo>
                  <a:pt x="6684" y="1759"/>
                  <a:pt x="6278" y="1872"/>
                  <a:pt x="6099" y="1924"/>
                </a:cubicBezTo>
                <a:lnTo>
                  <a:pt x="6098" y="1921"/>
                </a:lnTo>
                <a:cubicBezTo>
                  <a:pt x="6005" y="1939"/>
                  <a:pt x="5915" y="1968"/>
                  <a:pt x="5826" y="1993"/>
                </a:cubicBezTo>
                <a:cubicBezTo>
                  <a:pt x="5794" y="2002"/>
                  <a:pt x="5758" y="2003"/>
                  <a:pt x="5726" y="2018"/>
                </a:cubicBezTo>
                <a:cubicBezTo>
                  <a:pt x="5258" y="2164"/>
                  <a:pt x="4843" y="2396"/>
                  <a:pt x="4696" y="2673"/>
                </a:cubicBezTo>
                <a:lnTo>
                  <a:pt x="1582" y="7665"/>
                </a:lnTo>
                <a:cubicBezTo>
                  <a:pt x="1400" y="8014"/>
                  <a:pt x="1508" y="8458"/>
                  <a:pt x="1824" y="8660"/>
                </a:cubicBezTo>
                <a:lnTo>
                  <a:pt x="3543" y="9751"/>
                </a:lnTo>
                <a:cubicBezTo>
                  <a:pt x="3860" y="9951"/>
                  <a:pt x="4264" y="9832"/>
                  <a:pt x="4446" y="9485"/>
                </a:cubicBezTo>
                <a:lnTo>
                  <a:pt x="5330" y="7888"/>
                </a:lnTo>
                <a:lnTo>
                  <a:pt x="5330" y="19417"/>
                </a:lnTo>
                <a:cubicBezTo>
                  <a:pt x="5330" y="19818"/>
                  <a:pt x="5626" y="20144"/>
                  <a:pt x="5991" y="20144"/>
                </a:cubicBezTo>
                <a:lnTo>
                  <a:pt x="15255" y="20144"/>
                </a:lnTo>
                <a:cubicBezTo>
                  <a:pt x="15619" y="20144"/>
                  <a:pt x="15916" y="19818"/>
                  <a:pt x="15916" y="19417"/>
                </a:cubicBezTo>
                <a:lnTo>
                  <a:pt x="15916" y="7888"/>
                </a:lnTo>
                <a:lnTo>
                  <a:pt x="16799" y="9485"/>
                </a:lnTo>
                <a:cubicBezTo>
                  <a:pt x="16982" y="9832"/>
                  <a:pt x="17386" y="9951"/>
                  <a:pt x="17702" y="9751"/>
                </a:cubicBezTo>
                <a:lnTo>
                  <a:pt x="19421" y="8660"/>
                </a:lnTo>
                <a:cubicBezTo>
                  <a:pt x="19737" y="8458"/>
                  <a:pt x="19846" y="8014"/>
                  <a:pt x="19664" y="7665"/>
                </a:cubicBezTo>
                <a:cubicBezTo>
                  <a:pt x="19664" y="7665"/>
                  <a:pt x="19664" y="7665"/>
                  <a:pt x="19664" y="7665"/>
                </a:cubicBezTo>
                <a:close/>
                <a:moveTo>
                  <a:pt x="13646" y="1541"/>
                </a:moveTo>
                <a:cubicBezTo>
                  <a:pt x="13753" y="1565"/>
                  <a:pt x="13861" y="1588"/>
                  <a:pt x="13962" y="1612"/>
                </a:cubicBezTo>
                <a:cubicBezTo>
                  <a:pt x="13861" y="1588"/>
                  <a:pt x="13753" y="1565"/>
                  <a:pt x="13646" y="1541"/>
                </a:cubicBezTo>
                <a:cubicBezTo>
                  <a:pt x="13646" y="1541"/>
                  <a:pt x="13646" y="1541"/>
                  <a:pt x="13646" y="1541"/>
                </a:cubicBezTo>
                <a:close/>
                <a:moveTo>
                  <a:pt x="13275" y="1460"/>
                </a:moveTo>
                <a:cubicBezTo>
                  <a:pt x="12900" y="1747"/>
                  <a:pt x="11861" y="1956"/>
                  <a:pt x="10623" y="1956"/>
                </a:cubicBezTo>
                <a:cubicBezTo>
                  <a:pt x="9385" y="1956"/>
                  <a:pt x="8346" y="1747"/>
                  <a:pt x="7970" y="1460"/>
                </a:cubicBezTo>
                <a:cubicBezTo>
                  <a:pt x="7954" y="1463"/>
                  <a:pt x="7941" y="1467"/>
                  <a:pt x="7925" y="1470"/>
                </a:cubicBezTo>
                <a:cubicBezTo>
                  <a:pt x="8077" y="2968"/>
                  <a:pt x="9220" y="4138"/>
                  <a:pt x="10623" y="4138"/>
                </a:cubicBezTo>
                <a:cubicBezTo>
                  <a:pt x="12026" y="4138"/>
                  <a:pt x="13169" y="2968"/>
                  <a:pt x="13323" y="1470"/>
                </a:cubicBezTo>
                <a:cubicBezTo>
                  <a:pt x="13306" y="1467"/>
                  <a:pt x="13291" y="1463"/>
                  <a:pt x="13275" y="1460"/>
                </a:cubicBezTo>
                <a:cubicBezTo>
                  <a:pt x="13275" y="1460"/>
                  <a:pt x="13275" y="1460"/>
                  <a:pt x="13275" y="1460"/>
                </a:cubicBezTo>
                <a:close/>
                <a:moveTo>
                  <a:pt x="7284" y="1612"/>
                </a:moveTo>
                <a:cubicBezTo>
                  <a:pt x="7384" y="1588"/>
                  <a:pt x="7494" y="1565"/>
                  <a:pt x="7600" y="1541"/>
                </a:cubicBezTo>
                <a:cubicBezTo>
                  <a:pt x="7493" y="1565"/>
                  <a:pt x="7384" y="1588"/>
                  <a:pt x="7284" y="1612"/>
                </a:cubicBezTo>
                <a:cubicBezTo>
                  <a:pt x="7284" y="1612"/>
                  <a:pt x="7284" y="1612"/>
                  <a:pt x="7284" y="1612"/>
                </a:cubicBezTo>
                <a:close/>
                <a:moveTo>
                  <a:pt x="20614" y="9566"/>
                </a:moveTo>
                <a:lnTo>
                  <a:pt x="17791" y="11339"/>
                </a:lnTo>
                <a:cubicBezTo>
                  <a:pt x="17616" y="11450"/>
                  <a:pt x="17427" y="11507"/>
                  <a:pt x="17239" y="11524"/>
                </a:cubicBezTo>
                <a:lnTo>
                  <a:pt x="17239" y="20144"/>
                </a:lnTo>
                <a:cubicBezTo>
                  <a:pt x="17239" y="20948"/>
                  <a:pt x="16647" y="21599"/>
                  <a:pt x="15916" y="21599"/>
                </a:cubicBezTo>
                <a:lnTo>
                  <a:pt x="5330" y="21599"/>
                </a:lnTo>
                <a:cubicBezTo>
                  <a:pt x="4600" y="21599"/>
                  <a:pt x="4006" y="20948"/>
                  <a:pt x="4006" y="20144"/>
                </a:cubicBezTo>
                <a:lnTo>
                  <a:pt x="4006" y="11524"/>
                </a:lnTo>
                <a:cubicBezTo>
                  <a:pt x="3818" y="11507"/>
                  <a:pt x="3629" y="11450"/>
                  <a:pt x="3454" y="11339"/>
                </a:cubicBezTo>
                <a:lnTo>
                  <a:pt x="631" y="9566"/>
                </a:lnTo>
                <a:cubicBezTo>
                  <a:pt x="-1" y="9164"/>
                  <a:pt x="-177" y="8137"/>
                  <a:pt x="188" y="7441"/>
                </a:cubicBezTo>
                <a:lnTo>
                  <a:pt x="3883" y="1472"/>
                </a:lnTo>
                <a:cubicBezTo>
                  <a:pt x="4009" y="1233"/>
                  <a:pt x="4188" y="1052"/>
                  <a:pt x="4395" y="929"/>
                </a:cubicBezTo>
                <a:cubicBezTo>
                  <a:pt x="4634" y="664"/>
                  <a:pt x="4966" y="501"/>
                  <a:pt x="5330" y="501"/>
                </a:cubicBezTo>
                <a:cubicBezTo>
                  <a:pt x="5330" y="501"/>
                  <a:pt x="6511" y="212"/>
                  <a:pt x="7964" y="0"/>
                </a:cubicBezTo>
                <a:cubicBezTo>
                  <a:pt x="8331" y="290"/>
                  <a:pt x="9376" y="501"/>
                  <a:pt x="10623" y="501"/>
                </a:cubicBezTo>
                <a:cubicBezTo>
                  <a:pt x="11870" y="501"/>
                  <a:pt x="12914" y="290"/>
                  <a:pt x="13283" y="0"/>
                </a:cubicBezTo>
                <a:cubicBezTo>
                  <a:pt x="14735" y="212"/>
                  <a:pt x="15916" y="501"/>
                  <a:pt x="15916" y="501"/>
                </a:cubicBezTo>
                <a:cubicBezTo>
                  <a:pt x="16282" y="501"/>
                  <a:pt x="16614" y="664"/>
                  <a:pt x="16853" y="929"/>
                </a:cubicBezTo>
                <a:cubicBezTo>
                  <a:pt x="17058" y="1052"/>
                  <a:pt x="17238" y="1233"/>
                  <a:pt x="17363" y="1472"/>
                </a:cubicBezTo>
                <a:lnTo>
                  <a:pt x="21058" y="7441"/>
                </a:lnTo>
                <a:cubicBezTo>
                  <a:pt x="21423" y="8137"/>
                  <a:pt x="21248" y="9164"/>
                  <a:pt x="20614" y="9566"/>
                </a:cubicBezTo>
                <a:cubicBezTo>
                  <a:pt x="20614" y="9566"/>
                  <a:pt x="20614" y="9566"/>
                  <a:pt x="20614" y="95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39" name="AutoShape 1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4357688" y="2907507"/>
            <a:ext cx="173831" cy="347662"/>
          </a:xfrm>
          <a:custGeom>
            <a:avLst/>
            <a:gdLst>
              <a:gd name="T0" fmla="*/ 173832 w 21600"/>
              <a:gd name="T1" fmla="*/ 347663 h 21600"/>
              <a:gd name="T2" fmla="*/ 173832 w 21600"/>
              <a:gd name="T3" fmla="*/ 347663 h 21600"/>
              <a:gd name="T4" fmla="*/ 173832 w 21600"/>
              <a:gd name="T5" fmla="*/ 347663 h 21600"/>
              <a:gd name="T6" fmla="*/ 173832 w 21600"/>
              <a:gd name="T7" fmla="*/ 3476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1" y="11980"/>
                </a:moveTo>
                <a:lnTo>
                  <a:pt x="16201" y="2026"/>
                </a:lnTo>
                <a:cubicBezTo>
                  <a:pt x="16201" y="1652"/>
                  <a:pt x="15597" y="1350"/>
                  <a:pt x="14851" y="1350"/>
                </a:cubicBezTo>
                <a:lnTo>
                  <a:pt x="5737" y="1350"/>
                </a:lnTo>
                <a:cubicBezTo>
                  <a:pt x="4992" y="1350"/>
                  <a:pt x="4386" y="1821"/>
                  <a:pt x="4386" y="2193"/>
                </a:cubicBezTo>
                <a:lnTo>
                  <a:pt x="10946" y="9843"/>
                </a:lnTo>
                <a:lnTo>
                  <a:pt x="6579" y="9450"/>
                </a:lnTo>
                <a:cubicBezTo>
                  <a:pt x="6476" y="9450"/>
                  <a:pt x="6382" y="9467"/>
                  <a:pt x="6286" y="9480"/>
                </a:cubicBezTo>
                <a:lnTo>
                  <a:pt x="6075" y="9450"/>
                </a:lnTo>
                <a:cubicBezTo>
                  <a:pt x="5327" y="9450"/>
                  <a:pt x="5062" y="9922"/>
                  <a:pt x="5062" y="10294"/>
                </a:cubicBezTo>
                <a:lnTo>
                  <a:pt x="14682" y="17887"/>
                </a:lnTo>
                <a:cubicBezTo>
                  <a:pt x="15088" y="18141"/>
                  <a:pt x="15355" y="17922"/>
                  <a:pt x="15355" y="17550"/>
                </a:cubicBezTo>
                <a:lnTo>
                  <a:pt x="12539" y="12210"/>
                </a:lnTo>
                <a:lnTo>
                  <a:pt x="13562" y="12261"/>
                </a:lnTo>
                <a:lnTo>
                  <a:pt x="13838" y="12319"/>
                </a:lnTo>
                <a:cubicBezTo>
                  <a:pt x="13943" y="12319"/>
                  <a:pt x="14094" y="12309"/>
                  <a:pt x="14266" y="12294"/>
                </a:cubicBezTo>
                <a:lnTo>
                  <a:pt x="18226" y="12488"/>
                </a:lnTo>
                <a:cubicBezTo>
                  <a:pt x="18970" y="12488"/>
                  <a:pt x="18901" y="12352"/>
                  <a:pt x="18901" y="11980"/>
                </a:cubicBezTo>
                <a:cubicBezTo>
                  <a:pt x="18901" y="11980"/>
                  <a:pt x="18901" y="11980"/>
                  <a:pt x="18901" y="11980"/>
                </a:cubicBezTo>
                <a:close/>
                <a:moveTo>
                  <a:pt x="19912" y="14174"/>
                </a:moveTo>
                <a:lnTo>
                  <a:pt x="16410" y="13871"/>
                </a:lnTo>
                <a:lnTo>
                  <a:pt x="18901" y="20925"/>
                </a:lnTo>
                <a:cubicBezTo>
                  <a:pt x="18901" y="21296"/>
                  <a:pt x="18297" y="21600"/>
                  <a:pt x="17549" y="21600"/>
                </a:cubicBezTo>
                <a:lnTo>
                  <a:pt x="16201" y="21600"/>
                </a:lnTo>
                <a:cubicBezTo>
                  <a:pt x="15455" y="21600"/>
                  <a:pt x="14851" y="21340"/>
                  <a:pt x="14513" y="20925"/>
                </a:cubicBezTo>
                <a:lnTo>
                  <a:pt x="1350" y="9113"/>
                </a:lnTo>
                <a:cubicBezTo>
                  <a:pt x="1350" y="8740"/>
                  <a:pt x="1954" y="8100"/>
                  <a:pt x="2698" y="8100"/>
                </a:cubicBezTo>
                <a:lnTo>
                  <a:pt x="6830" y="8358"/>
                </a:lnTo>
                <a:lnTo>
                  <a:pt x="0" y="675"/>
                </a:lnTo>
                <a:cubicBezTo>
                  <a:pt x="0" y="303"/>
                  <a:pt x="604" y="0"/>
                  <a:pt x="1350" y="0"/>
                </a:cubicBezTo>
                <a:lnTo>
                  <a:pt x="17549" y="0"/>
                </a:lnTo>
                <a:cubicBezTo>
                  <a:pt x="18297" y="0"/>
                  <a:pt x="18901" y="303"/>
                  <a:pt x="18901" y="675"/>
                </a:cubicBezTo>
                <a:lnTo>
                  <a:pt x="21600" y="13331"/>
                </a:lnTo>
                <a:cubicBezTo>
                  <a:pt x="21600" y="13703"/>
                  <a:pt x="20656" y="14174"/>
                  <a:pt x="19912" y="14174"/>
                </a:cubicBezTo>
                <a:cubicBezTo>
                  <a:pt x="19912" y="14174"/>
                  <a:pt x="19912" y="14174"/>
                  <a:pt x="19912" y="14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40" name="AutoShape 2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8285957" y="4205288"/>
            <a:ext cx="314326" cy="315119"/>
          </a:xfrm>
          <a:custGeom>
            <a:avLst/>
            <a:gdLst>
              <a:gd name="T0" fmla="*/ 314325 w 21600"/>
              <a:gd name="T1" fmla="*/ 317065 h 21533"/>
              <a:gd name="T2" fmla="*/ 314325 w 21600"/>
              <a:gd name="T3" fmla="*/ 317065 h 21533"/>
              <a:gd name="T4" fmla="*/ 314325 w 21600"/>
              <a:gd name="T5" fmla="*/ 317065 h 21533"/>
              <a:gd name="T6" fmla="*/ 314325 w 21600"/>
              <a:gd name="T7" fmla="*/ 317065 h 215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33">
                <a:moveTo>
                  <a:pt x="17888" y="18198"/>
                </a:moveTo>
                <a:cubicBezTo>
                  <a:pt x="18085" y="18198"/>
                  <a:pt x="18246" y="18038"/>
                  <a:pt x="18246" y="17842"/>
                </a:cubicBezTo>
                <a:cubicBezTo>
                  <a:pt x="18246" y="17644"/>
                  <a:pt x="18085" y="17484"/>
                  <a:pt x="17888" y="17484"/>
                </a:cubicBezTo>
                <a:cubicBezTo>
                  <a:pt x="17689" y="17484"/>
                  <a:pt x="17528" y="17644"/>
                  <a:pt x="17528" y="17842"/>
                </a:cubicBezTo>
                <a:cubicBezTo>
                  <a:pt x="17528" y="18038"/>
                  <a:pt x="17689" y="18198"/>
                  <a:pt x="17888" y="18198"/>
                </a:cubicBezTo>
                <a:cubicBezTo>
                  <a:pt x="17888" y="18198"/>
                  <a:pt x="17888" y="18198"/>
                  <a:pt x="17888" y="18198"/>
                </a:cubicBezTo>
                <a:close/>
                <a:moveTo>
                  <a:pt x="17888" y="16835"/>
                </a:moveTo>
                <a:cubicBezTo>
                  <a:pt x="18447" y="16835"/>
                  <a:pt x="18900" y="17284"/>
                  <a:pt x="18900" y="17842"/>
                </a:cubicBezTo>
                <a:cubicBezTo>
                  <a:pt x="18900" y="18397"/>
                  <a:pt x="18447" y="18848"/>
                  <a:pt x="17888" y="18848"/>
                </a:cubicBezTo>
                <a:cubicBezTo>
                  <a:pt x="17327" y="18848"/>
                  <a:pt x="16874" y="18397"/>
                  <a:pt x="16874" y="17842"/>
                </a:cubicBezTo>
                <a:cubicBezTo>
                  <a:pt x="16874" y="17284"/>
                  <a:pt x="17327" y="16835"/>
                  <a:pt x="17888" y="16835"/>
                </a:cubicBezTo>
                <a:cubicBezTo>
                  <a:pt x="17888" y="16835"/>
                  <a:pt x="17888" y="16835"/>
                  <a:pt x="17888" y="16835"/>
                </a:cubicBezTo>
                <a:close/>
                <a:moveTo>
                  <a:pt x="17888" y="15512"/>
                </a:moveTo>
                <a:cubicBezTo>
                  <a:pt x="18085" y="15512"/>
                  <a:pt x="18246" y="15353"/>
                  <a:pt x="18246" y="15156"/>
                </a:cubicBezTo>
                <a:cubicBezTo>
                  <a:pt x="18246" y="14960"/>
                  <a:pt x="18085" y="14799"/>
                  <a:pt x="17888" y="14799"/>
                </a:cubicBezTo>
                <a:cubicBezTo>
                  <a:pt x="17689" y="14799"/>
                  <a:pt x="17528" y="14960"/>
                  <a:pt x="17528" y="15156"/>
                </a:cubicBezTo>
                <a:cubicBezTo>
                  <a:pt x="17528" y="15353"/>
                  <a:pt x="17689" y="15512"/>
                  <a:pt x="17888" y="15512"/>
                </a:cubicBezTo>
                <a:cubicBezTo>
                  <a:pt x="17888" y="15512"/>
                  <a:pt x="17888" y="15512"/>
                  <a:pt x="17888" y="15512"/>
                </a:cubicBezTo>
                <a:close/>
                <a:moveTo>
                  <a:pt x="17888" y="14149"/>
                </a:moveTo>
                <a:cubicBezTo>
                  <a:pt x="18447" y="14149"/>
                  <a:pt x="18900" y="14600"/>
                  <a:pt x="18900" y="15156"/>
                </a:cubicBezTo>
                <a:cubicBezTo>
                  <a:pt x="18900" y="15711"/>
                  <a:pt x="18447" y="16162"/>
                  <a:pt x="17888" y="16162"/>
                </a:cubicBezTo>
                <a:cubicBezTo>
                  <a:pt x="17327" y="16162"/>
                  <a:pt x="16874" y="15711"/>
                  <a:pt x="16874" y="15156"/>
                </a:cubicBezTo>
                <a:cubicBezTo>
                  <a:pt x="16874" y="14600"/>
                  <a:pt x="17327" y="14149"/>
                  <a:pt x="17888" y="14149"/>
                </a:cubicBezTo>
                <a:cubicBezTo>
                  <a:pt x="17888" y="14149"/>
                  <a:pt x="17888" y="14149"/>
                  <a:pt x="17888" y="14149"/>
                </a:cubicBezTo>
                <a:close/>
                <a:moveTo>
                  <a:pt x="14123" y="10744"/>
                </a:moveTo>
                <a:cubicBezTo>
                  <a:pt x="14123" y="10424"/>
                  <a:pt x="13861" y="10162"/>
                  <a:pt x="13538" y="10162"/>
                </a:cubicBezTo>
                <a:cubicBezTo>
                  <a:pt x="13538" y="10162"/>
                  <a:pt x="11549" y="9491"/>
                  <a:pt x="8859" y="9491"/>
                </a:cubicBezTo>
                <a:cubicBezTo>
                  <a:pt x="6112" y="9491"/>
                  <a:pt x="4011" y="10162"/>
                  <a:pt x="4011" y="10162"/>
                </a:cubicBezTo>
                <a:cubicBezTo>
                  <a:pt x="3688" y="10162"/>
                  <a:pt x="3426" y="10424"/>
                  <a:pt x="3426" y="10744"/>
                </a:cubicBezTo>
                <a:cubicBezTo>
                  <a:pt x="3426" y="10744"/>
                  <a:pt x="2750" y="12168"/>
                  <a:pt x="2750" y="14233"/>
                </a:cubicBezTo>
                <a:cubicBezTo>
                  <a:pt x="2750" y="16242"/>
                  <a:pt x="3426" y="17554"/>
                  <a:pt x="3426" y="17554"/>
                </a:cubicBezTo>
                <a:cubicBezTo>
                  <a:pt x="3426" y="17874"/>
                  <a:pt x="3688" y="18136"/>
                  <a:pt x="4011" y="18136"/>
                </a:cubicBezTo>
                <a:cubicBezTo>
                  <a:pt x="4011" y="18136"/>
                  <a:pt x="6055" y="18806"/>
                  <a:pt x="8775" y="18806"/>
                </a:cubicBezTo>
                <a:cubicBezTo>
                  <a:pt x="11494" y="18806"/>
                  <a:pt x="13538" y="18136"/>
                  <a:pt x="13538" y="18136"/>
                </a:cubicBezTo>
                <a:cubicBezTo>
                  <a:pt x="13861" y="18136"/>
                  <a:pt x="14123" y="17874"/>
                  <a:pt x="14123" y="17554"/>
                </a:cubicBezTo>
                <a:cubicBezTo>
                  <a:pt x="14123" y="17554"/>
                  <a:pt x="14798" y="16242"/>
                  <a:pt x="14798" y="14233"/>
                </a:cubicBezTo>
                <a:cubicBezTo>
                  <a:pt x="14798" y="12168"/>
                  <a:pt x="14123" y="10744"/>
                  <a:pt x="14123" y="10744"/>
                </a:cubicBezTo>
                <a:cubicBezTo>
                  <a:pt x="14123" y="10744"/>
                  <a:pt x="14123" y="10744"/>
                  <a:pt x="14123" y="10744"/>
                </a:cubicBezTo>
                <a:close/>
                <a:moveTo>
                  <a:pt x="14174" y="18848"/>
                </a:moveTo>
                <a:cubicBezTo>
                  <a:pt x="14174" y="18848"/>
                  <a:pt x="11812" y="19519"/>
                  <a:pt x="8775" y="19519"/>
                </a:cubicBezTo>
                <a:cubicBezTo>
                  <a:pt x="5737" y="19519"/>
                  <a:pt x="3375" y="18848"/>
                  <a:pt x="3375" y="18848"/>
                </a:cubicBezTo>
                <a:cubicBezTo>
                  <a:pt x="3003" y="18848"/>
                  <a:pt x="2700" y="18548"/>
                  <a:pt x="2700" y="18176"/>
                </a:cubicBezTo>
                <a:cubicBezTo>
                  <a:pt x="2700" y="18176"/>
                  <a:pt x="2024" y="16555"/>
                  <a:pt x="2024" y="14233"/>
                </a:cubicBezTo>
                <a:cubicBezTo>
                  <a:pt x="2024" y="11855"/>
                  <a:pt x="2700" y="10122"/>
                  <a:pt x="2700" y="10122"/>
                </a:cubicBezTo>
                <a:cubicBezTo>
                  <a:pt x="2700" y="9752"/>
                  <a:pt x="3003" y="9450"/>
                  <a:pt x="3375" y="9450"/>
                </a:cubicBezTo>
                <a:cubicBezTo>
                  <a:pt x="3375" y="9450"/>
                  <a:pt x="5737" y="8779"/>
                  <a:pt x="8775" y="8779"/>
                </a:cubicBezTo>
                <a:cubicBezTo>
                  <a:pt x="11812" y="8779"/>
                  <a:pt x="14174" y="9450"/>
                  <a:pt x="14174" y="9450"/>
                </a:cubicBezTo>
                <a:cubicBezTo>
                  <a:pt x="14547" y="9450"/>
                  <a:pt x="14849" y="9752"/>
                  <a:pt x="14849" y="10122"/>
                </a:cubicBezTo>
                <a:cubicBezTo>
                  <a:pt x="14849" y="10122"/>
                  <a:pt x="15525" y="11855"/>
                  <a:pt x="15525" y="14233"/>
                </a:cubicBezTo>
                <a:cubicBezTo>
                  <a:pt x="15525" y="16555"/>
                  <a:pt x="14849" y="18176"/>
                  <a:pt x="14849" y="18176"/>
                </a:cubicBezTo>
                <a:cubicBezTo>
                  <a:pt x="14849" y="18548"/>
                  <a:pt x="14547" y="18848"/>
                  <a:pt x="14174" y="18848"/>
                </a:cubicBezTo>
                <a:cubicBezTo>
                  <a:pt x="14174" y="18848"/>
                  <a:pt x="14174" y="18848"/>
                  <a:pt x="14174" y="18848"/>
                </a:cubicBezTo>
                <a:close/>
                <a:moveTo>
                  <a:pt x="17888" y="10122"/>
                </a:moveTo>
                <a:cubicBezTo>
                  <a:pt x="17327" y="10122"/>
                  <a:pt x="16874" y="10573"/>
                  <a:pt x="16874" y="11129"/>
                </a:cubicBezTo>
                <a:cubicBezTo>
                  <a:pt x="16874" y="11684"/>
                  <a:pt x="17327" y="12135"/>
                  <a:pt x="17888" y="12135"/>
                </a:cubicBezTo>
                <a:cubicBezTo>
                  <a:pt x="18447" y="12135"/>
                  <a:pt x="18900" y="11684"/>
                  <a:pt x="18900" y="11129"/>
                </a:cubicBezTo>
                <a:cubicBezTo>
                  <a:pt x="18900" y="10573"/>
                  <a:pt x="18447" y="10122"/>
                  <a:pt x="17888" y="10122"/>
                </a:cubicBezTo>
                <a:cubicBezTo>
                  <a:pt x="17888" y="10122"/>
                  <a:pt x="17888" y="10122"/>
                  <a:pt x="17888" y="10122"/>
                </a:cubicBezTo>
                <a:close/>
                <a:moveTo>
                  <a:pt x="17888" y="12806"/>
                </a:moveTo>
                <a:cubicBezTo>
                  <a:pt x="16955" y="12806"/>
                  <a:pt x="16199" y="12054"/>
                  <a:pt x="16199" y="11129"/>
                </a:cubicBezTo>
                <a:cubicBezTo>
                  <a:pt x="16199" y="10201"/>
                  <a:pt x="16955" y="9450"/>
                  <a:pt x="17888" y="9450"/>
                </a:cubicBezTo>
                <a:cubicBezTo>
                  <a:pt x="18820" y="9450"/>
                  <a:pt x="19574" y="10201"/>
                  <a:pt x="19574" y="11129"/>
                </a:cubicBezTo>
                <a:cubicBezTo>
                  <a:pt x="19574" y="12054"/>
                  <a:pt x="18820" y="12806"/>
                  <a:pt x="17888" y="12806"/>
                </a:cubicBezTo>
                <a:cubicBezTo>
                  <a:pt x="17888" y="12806"/>
                  <a:pt x="17888" y="12806"/>
                  <a:pt x="17888" y="12806"/>
                </a:cubicBezTo>
                <a:close/>
                <a:moveTo>
                  <a:pt x="20249" y="8779"/>
                </a:moveTo>
                <a:cubicBezTo>
                  <a:pt x="20249" y="8409"/>
                  <a:pt x="19947" y="8108"/>
                  <a:pt x="19574" y="8108"/>
                </a:cubicBezTo>
                <a:lnTo>
                  <a:pt x="2024" y="8108"/>
                </a:lnTo>
                <a:cubicBezTo>
                  <a:pt x="1652" y="8108"/>
                  <a:pt x="1350" y="8409"/>
                  <a:pt x="1350" y="8779"/>
                </a:cubicBezTo>
                <a:lnTo>
                  <a:pt x="1350" y="19519"/>
                </a:lnTo>
                <a:cubicBezTo>
                  <a:pt x="1350" y="19890"/>
                  <a:pt x="1652" y="20190"/>
                  <a:pt x="2024" y="20190"/>
                </a:cubicBezTo>
                <a:lnTo>
                  <a:pt x="19574" y="20190"/>
                </a:lnTo>
                <a:cubicBezTo>
                  <a:pt x="19947" y="20190"/>
                  <a:pt x="20249" y="19890"/>
                  <a:pt x="20249" y="19519"/>
                </a:cubicBezTo>
                <a:lnTo>
                  <a:pt x="20249" y="8779"/>
                </a:lnTo>
                <a:cubicBezTo>
                  <a:pt x="20249" y="8779"/>
                  <a:pt x="20249" y="8779"/>
                  <a:pt x="20249" y="8779"/>
                </a:cubicBezTo>
                <a:close/>
                <a:moveTo>
                  <a:pt x="20249" y="21532"/>
                </a:moveTo>
                <a:lnTo>
                  <a:pt x="1350" y="21532"/>
                </a:lnTo>
                <a:cubicBezTo>
                  <a:pt x="604" y="21532"/>
                  <a:pt x="0" y="20932"/>
                  <a:pt x="0" y="20190"/>
                </a:cubicBezTo>
                <a:lnTo>
                  <a:pt x="0" y="8108"/>
                </a:lnTo>
                <a:cubicBezTo>
                  <a:pt x="0" y="7366"/>
                  <a:pt x="604" y="6765"/>
                  <a:pt x="1350" y="6765"/>
                </a:cubicBezTo>
                <a:lnTo>
                  <a:pt x="8775" y="6765"/>
                </a:lnTo>
                <a:lnTo>
                  <a:pt x="8775" y="6095"/>
                </a:lnTo>
                <a:cubicBezTo>
                  <a:pt x="8775" y="5986"/>
                  <a:pt x="8806" y="5888"/>
                  <a:pt x="8851" y="5797"/>
                </a:cubicBezTo>
                <a:lnTo>
                  <a:pt x="2204" y="907"/>
                </a:lnTo>
                <a:cubicBezTo>
                  <a:pt x="1981" y="742"/>
                  <a:pt x="1932" y="426"/>
                  <a:pt x="2099" y="204"/>
                </a:cubicBezTo>
                <a:cubicBezTo>
                  <a:pt x="2265" y="-21"/>
                  <a:pt x="2581" y="-67"/>
                  <a:pt x="2807" y="98"/>
                </a:cubicBezTo>
                <a:lnTo>
                  <a:pt x="10044" y="5422"/>
                </a:lnTo>
                <a:lnTo>
                  <a:pt x="12234" y="5422"/>
                </a:lnTo>
                <a:cubicBezTo>
                  <a:pt x="12247" y="5422"/>
                  <a:pt x="12261" y="5431"/>
                  <a:pt x="12274" y="5433"/>
                </a:cubicBezTo>
                <a:lnTo>
                  <a:pt x="19955" y="1730"/>
                </a:lnTo>
                <a:cubicBezTo>
                  <a:pt x="20205" y="1608"/>
                  <a:pt x="20509" y="1713"/>
                  <a:pt x="20631" y="1963"/>
                </a:cubicBezTo>
                <a:cubicBezTo>
                  <a:pt x="20753" y="2212"/>
                  <a:pt x="20648" y="2514"/>
                  <a:pt x="20396" y="2636"/>
                </a:cubicBezTo>
                <a:lnTo>
                  <a:pt x="12909" y="6246"/>
                </a:lnTo>
                <a:lnTo>
                  <a:pt x="12909" y="6765"/>
                </a:lnTo>
                <a:cubicBezTo>
                  <a:pt x="12909" y="6689"/>
                  <a:pt x="12893" y="6585"/>
                  <a:pt x="12870" y="6471"/>
                </a:cubicBezTo>
                <a:cubicBezTo>
                  <a:pt x="12889" y="6386"/>
                  <a:pt x="12894" y="6317"/>
                  <a:pt x="12899" y="6250"/>
                </a:cubicBezTo>
                <a:lnTo>
                  <a:pt x="12824" y="6286"/>
                </a:lnTo>
                <a:cubicBezTo>
                  <a:pt x="12842" y="6350"/>
                  <a:pt x="12857" y="6412"/>
                  <a:pt x="12870" y="6471"/>
                </a:cubicBezTo>
                <a:cubicBezTo>
                  <a:pt x="12851" y="6565"/>
                  <a:pt x="12827" y="6663"/>
                  <a:pt x="12795" y="6765"/>
                </a:cubicBezTo>
                <a:lnTo>
                  <a:pt x="12909" y="6765"/>
                </a:lnTo>
                <a:lnTo>
                  <a:pt x="20249" y="6765"/>
                </a:lnTo>
                <a:cubicBezTo>
                  <a:pt x="20996" y="6765"/>
                  <a:pt x="21599" y="7366"/>
                  <a:pt x="21599" y="8108"/>
                </a:cubicBezTo>
                <a:lnTo>
                  <a:pt x="21599" y="20190"/>
                </a:lnTo>
                <a:cubicBezTo>
                  <a:pt x="21599" y="20932"/>
                  <a:pt x="20996" y="21532"/>
                  <a:pt x="20249" y="21532"/>
                </a:cubicBezTo>
                <a:cubicBezTo>
                  <a:pt x="20249" y="21532"/>
                  <a:pt x="20249" y="21532"/>
                  <a:pt x="20249" y="215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3141" name="AutoShape 2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7555707" y="2907507"/>
            <a:ext cx="343694" cy="315118"/>
          </a:xfrm>
          <a:custGeom>
            <a:avLst/>
            <a:gdLst>
              <a:gd name="T0" fmla="*/ 343677 w 21455"/>
              <a:gd name="T1" fmla="*/ 315119 h 21600"/>
              <a:gd name="T2" fmla="*/ 343677 w 21455"/>
              <a:gd name="T3" fmla="*/ 315119 h 21600"/>
              <a:gd name="T4" fmla="*/ 343677 w 21455"/>
              <a:gd name="T5" fmla="*/ 315119 h 21600"/>
              <a:gd name="T6" fmla="*/ 343677 w 21455"/>
              <a:gd name="T7" fmla="*/ 3151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5" h="21600">
                <a:moveTo>
                  <a:pt x="18432" y="12495"/>
                </a:moveTo>
                <a:lnTo>
                  <a:pt x="3037" y="3177"/>
                </a:lnTo>
                <a:cubicBezTo>
                  <a:pt x="2795" y="3177"/>
                  <a:pt x="2599" y="3392"/>
                  <a:pt x="2599" y="3658"/>
                </a:cubicBezTo>
                <a:lnTo>
                  <a:pt x="7659" y="18281"/>
                </a:lnTo>
                <a:cubicBezTo>
                  <a:pt x="7804" y="18547"/>
                  <a:pt x="7965" y="18702"/>
                  <a:pt x="8207" y="18702"/>
                </a:cubicBezTo>
                <a:lnTo>
                  <a:pt x="12552" y="16401"/>
                </a:lnTo>
                <a:lnTo>
                  <a:pt x="12568" y="16418"/>
                </a:lnTo>
                <a:lnTo>
                  <a:pt x="13460" y="15935"/>
                </a:lnTo>
                <a:lnTo>
                  <a:pt x="6096" y="6889"/>
                </a:lnTo>
                <a:lnTo>
                  <a:pt x="16278" y="14427"/>
                </a:lnTo>
                <a:lnTo>
                  <a:pt x="18485" y="13258"/>
                </a:lnTo>
                <a:cubicBezTo>
                  <a:pt x="18690" y="13138"/>
                  <a:pt x="18578" y="12656"/>
                  <a:pt x="18432" y="12495"/>
                </a:cubicBezTo>
                <a:cubicBezTo>
                  <a:pt x="18432" y="12495"/>
                  <a:pt x="18432" y="12495"/>
                  <a:pt x="18432" y="12495"/>
                </a:cubicBezTo>
                <a:close/>
                <a:moveTo>
                  <a:pt x="15580" y="19086"/>
                </a:moveTo>
                <a:lnTo>
                  <a:pt x="15580" y="16518"/>
                </a:lnTo>
                <a:cubicBezTo>
                  <a:pt x="15595" y="16503"/>
                  <a:pt x="15603" y="16492"/>
                  <a:pt x="15592" y="16487"/>
                </a:cubicBezTo>
                <a:cubicBezTo>
                  <a:pt x="15586" y="16484"/>
                  <a:pt x="15583" y="16459"/>
                  <a:pt x="15580" y="16422"/>
                </a:cubicBezTo>
                <a:lnTo>
                  <a:pt x="15580" y="16244"/>
                </a:lnTo>
                <a:cubicBezTo>
                  <a:pt x="15577" y="16246"/>
                  <a:pt x="15576" y="16248"/>
                  <a:pt x="15576" y="16249"/>
                </a:cubicBezTo>
                <a:cubicBezTo>
                  <a:pt x="15570" y="15849"/>
                  <a:pt x="15598" y="15083"/>
                  <a:pt x="15598" y="15083"/>
                </a:cubicBezTo>
                <a:lnTo>
                  <a:pt x="9930" y="10515"/>
                </a:lnTo>
                <a:lnTo>
                  <a:pt x="14069" y="15605"/>
                </a:lnTo>
                <a:lnTo>
                  <a:pt x="14097" y="15589"/>
                </a:lnTo>
                <a:lnTo>
                  <a:pt x="14722" y="16406"/>
                </a:lnTo>
                <a:lnTo>
                  <a:pt x="15050" y="16810"/>
                </a:lnTo>
                <a:cubicBezTo>
                  <a:pt x="15050" y="16810"/>
                  <a:pt x="15055" y="16808"/>
                  <a:pt x="15057" y="16807"/>
                </a:cubicBezTo>
                <a:cubicBezTo>
                  <a:pt x="15055" y="16808"/>
                  <a:pt x="15050" y="16813"/>
                  <a:pt x="15050" y="16813"/>
                </a:cubicBezTo>
                <a:cubicBezTo>
                  <a:pt x="15047" y="16812"/>
                  <a:pt x="15017" y="16822"/>
                  <a:pt x="14976" y="16839"/>
                </a:cubicBezTo>
                <a:lnTo>
                  <a:pt x="13584" y="17594"/>
                </a:lnTo>
                <a:lnTo>
                  <a:pt x="15115" y="19366"/>
                </a:lnTo>
                <a:cubicBezTo>
                  <a:pt x="15573" y="19877"/>
                  <a:pt x="15580" y="19823"/>
                  <a:pt x="15580" y="19086"/>
                </a:cubicBezTo>
                <a:cubicBezTo>
                  <a:pt x="15580" y="19086"/>
                  <a:pt x="15580" y="19086"/>
                  <a:pt x="15580" y="19086"/>
                </a:cubicBezTo>
                <a:close/>
                <a:moveTo>
                  <a:pt x="21282" y="13500"/>
                </a:moveTo>
                <a:lnTo>
                  <a:pt x="16935" y="15810"/>
                </a:lnTo>
                <a:lnTo>
                  <a:pt x="16935" y="20110"/>
                </a:lnTo>
                <a:cubicBezTo>
                  <a:pt x="16935" y="20932"/>
                  <a:pt x="16329" y="21600"/>
                  <a:pt x="15580" y="21600"/>
                </a:cubicBezTo>
                <a:lnTo>
                  <a:pt x="12580" y="18124"/>
                </a:lnTo>
                <a:lnTo>
                  <a:pt x="7620" y="20761"/>
                </a:lnTo>
                <a:cubicBezTo>
                  <a:pt x="7246" y="20761"/>
                  <a:pt x="6999" y="20521"/>
                  <a:pt x="6773" y="20110"/>
                </a:cubicBezTo>
                <a:lnTo>
                  <a:pt x="0" y="743"/>
                </a:lnTo>
                <a:cubicBezTo>
                  <a:pt x="0" y="332"/>
                  <a:pt x="303" y="0"/>
                  <a:pt x="677" y="0"/>
                </a:cubicBezTo>
                <a:lnTo>
                  <a:pt x="21197" y="12321"/>
                </a:lnTo>
                <a:cubicBezTo>
                  <a:pt x="21423" y="12567"/>
                  <a:pt x="21599" y="13313"/>
                  <a:pt x="21282" y="13500"/>
                </a:cubicBezTo>
                <a:cubicBezTo>
                  <a:pt x="21282" y="13500"/>
                  <a:pt x="21282" y="13500"/>
                  <a:pt x="21282" y="13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it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173289" y="42302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Business Infographic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it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016770" y="1100414"/>
            <a:ext cx="8229600" cy="30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your awesome subtitle goes here</a:t>
            </a:r>
            <a:endParaRPr lang="en-US" sz="1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12679">
            <a:off x="2297747" y="3013455"/>
            <a:ext cx="7588884" cy="7588884"/>
          </a:xfrm>
          <a:prstGeom prst="rect">
            <a:avLst/>
          </a:prstGeom>
        </p:spPr>
      </p:pic>
      <p:sp>
        <p:nvSpPr>
          <p:cNvPr id="133125" name="AutoShap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3799682" y="4673600"/>
            <a:ext cx="4541044" cy="2184400"/>
          </a:xfrm>
          <a:custGeom>
            <a:avLst/>
            <a:gdLst>
              <a:gd name="T0" fmla="*/ 4540833 w 21563"/>
              <a:gd name="T1" fmla="*/ 2184400 h 21600"/>
              <a:gd name="T2" fmla="*/ 4540833 w 21563"/>
              <a:gd name="T3" fmla="*/ 2184400 h 21600"/>
              <a:gd name="T4" fmla="*/ 4540833 w 21563"/>
              <a:gd name="T5" fmla="*/ 2184400 h 21600"/>
              <a:gd name="T6" fmla="*/ 4540833 w 21563"/>
              <a:gd name="T7" fmla="*/ 2184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63" h="21600">
                <a:moveTo>
                  <a:pt x="7097" y="0"/>
                </a:moveTo>
                <a:cubicBezTo>
                  <a:pt x="7066" y="22"/>
                  <a:pt x="7036" y="47"/>
                  <a:pt x="7005" y="68"/>
                </a:cubicBezTo>
                <a:cubicBezTo>
                  <a:pt x="7011" y="63"/>
                  <a:pt x="7018" y="55"/>
                  <a:pt x="7023" y="49"/>
                </a:cubicBezTo>
                <a:cubicBezTo>
                  <a:pt x="7023" y="49"/>
                  <a:pt x="6964" y="90"/>
                  <a:pt x="6897" y="155"/>
                </a:cubicBezTo>
                <a:lnTo>
                  <a:pt x="6895" y="155"/>
                </a:lnTo>
                <a:lnTo>
                  <a:pt x="6894" y="155"/>
                </a:lnTo>
                <a:lnTo>
                  <a:pt x="6894" y="157"/>
                </a:lnTo>
                <a:cubicBezTo>
                  <a:pt x="6876" y="174"/>
                  <a:pt x="6858" y="188"/>
                  <a:pt x="6842" y="211"/>
                </a:cubicBezTo>
                <a:cubicBezTo>
                  <a:pt x="6845" y="210"/>
                  <a:pt x="6849" y="210"/>
                  <a:pt x="6852" y="211"/>
                </a:cubicBezTo>
                <a:cubicBezTo>
                  <a:pt x="6846" y="221"/>
                  <a:pt x="6839" y="232"/>
                  <a:pt x="6792" y="270"/>
                </a:cubicBezTo>
                <a:cubicBezTo>
                  <a:pt x="6708" y="338"/>
                  <a:pt x="6617" y="419"/>
                  <a:pt x="6591" y="447"/>
                </a:cubicBezTo>
                <a:cubicBezTo>
                  <a:pt x="6608" y="438"/>
                  <a:pt x="6625" y="421"/>
                  <a:pt x="6643" y="420"/>
                </a:cubicBezTo>
                <a:cubicBezTo>
                  <a:pt x="6615" y="450"/>
                  <a:pt x="6584" y="474"/>
                  <a:pt x="6555" y="500"/>
                </a:cubicBezTo>
                <a:cubicBezTo>
                  <a:pt x="6472" y="575"/>
                  <a:pt x="6395" y="645"/>
                  <a:pt x="6390" y="679"/>
                </a:cubicBezTo>
                <a:cubicBezTo>
                  <a:pt x="6392" y="680"/>
                  <a:pt x="6391" y="683"/>
                  <a:pt x="6392" y="684"/>
                </a:cubicBezTo>
                <a:cubicBezTo>
                  <a:pt x="6378" y="718"/>
                  <a:pt x="6344" y="760"/>
                  <a:pt x="6338" y="769"/>
                </a:cubicBezTo>
                <a:cubicBezTo>
                  <a:pt x="6257" y="872"/>
                  <a:pt x="6256" y="883"/>
                  <a:pt x="6255" y="895"/>
                </a:cubicBezTo>
                <a:cubicBezTo>
                  <a:pt x="6360" y="835"/>
                  <a:pt x="6458" y="736"/>
                  <a:pt x="6559" y="657"/>
                </a:cubicBezTo>
                <a:cubicBezTo>
                  <a:pt x="6560" y="656"/>
                  <a:pt x="6628" y="603"/>
                  <a:pt x="6638" y="577"/>
                </a:cubicBezTo>
                <a:cubicBezTo>
                  <a:pt x="6624" y="580"/>
                  <a:pt x="6610" y="592"/>
                  <a:pt x="6595" y="592"/>
                </a:cubicBezTo>
                <a:cubicBezTo>
                  <a:pt x="6642" y="498"/>
                  <a:pt x="6713" y="498"/>
                  <a:pt x="6764" y="418"/>
                </a:cubicBezTo>
                <a:cubicBezTo>
                  <a:pt x="6757" y="415"/>
                  <a:pt x="6750" y="413"/>
                  <a:pt x="6684" y="457"/>
                </a:cubicBezTo>
                <a:cubicBezTo>
                  <a:pt x="6640" y="487"/>
                  <a:pt x="6636" y="489"/>
                  <a:pt x="6631" y="484"/>
                </a:cubicBezTo>
                <a:cubicBezTo>
                  <a:pt x="6632" y="483"/>
                  <a:pt x="6929" y="182"/>
                  <a:pt x="6963" y="155"/>
                </a:cubicBezTo>
                <a:cubicBezTo>
                  <a:pt x="7061" y="78"/>
                  <a:pt x="7087" y="48"/>
                  <a:pt x="7101" y="33"/>
                </a:cubicBezTo>
                <a:cubicBezTo>
                  <a:pt x="7105" y="28"/>
                  <a:pt x="7109" y="24"/>
                  <a:pt x="7112" y="17"/>
                </a:cubicBezTo>
                <a:cubicBezTo>
                  <a:pt x="7112" y="14"/>
                  <a:pt x="7110" y="10"/>
                  <a:pt x="7109" y="7"/>
                </a:cubicBezTo>
                <a:cubicBezTo>
                  <a:pt x="7105" y="5"/>
                  <a:pt x="7101" y="4"/>
                  <a:pt x="7097" y="0"/>
                </a:cubicBezTo>
                <a:close/>
                <a:moveTo>
                  <a:pt x="6747" y="565"/>
                </a:moveTo>
                <a:cubicBezTo>
                  <a:pt x="6601" y="698"/>
                  <a:pt x="6406" y="877"/>
                  <a:pt x="6260" y="1010"/>
                </a:cubicBezTo>
                <a:lnTo>
                  <a:pt x="6185" y="1085"/>
                </a:lnTo>
                <a:cubicBezTo>
                  <a:pt x="6211" y="1060"/>
                  <a:pt x="6245" y="1027"/>
                  <a:pt x="6271" y="1002"/>
                </a:cubicBezTo>
                <a:cubicBezTo>
                  <a:pt x="6051" y="1226"/>
                  <a:pt x="5995" y="1287"/>
                  <a:pt x="5835" y="1458"/>
                </a:cubicBezTo>
                <a:cubicBezTo>
                  <a:pt x="5463" y="1894"/>
                  <a:pt x="5002" y="2471"/>
                  <a:pt x="4655" y="2940"/>
                </a:cubicBezTo>
                <a:cubicBezTo>
                  <a:pt x="3854" y="4192"/>
                  <a:pt x="3769" y="4326"/>
                  <a:pt x="3264" y="5330"/>
                </a:cubicBezTo>
                <a:cubicBezTo>
                  <a:pt x="2530" y="6934"/>
                  <a:pt x="2487" y="7027"/>
                  <a:pt x="2093" y="8125"/>
                </a:cubicBezTo>
                <a:cubicBezTo>
                  <a:pt x="1475" y="10022"/>
                  <a:pt x="1449" y="10096"/>
                  <a:pt x="1155" y="11287"/>
                </a:cubicBezTo>
                <a:lnTo>
                  <a:pt x="932" y="12273"/>
                </a:lnTo>
                <a:cubicBezTo>
                  <a:pt x="921" y="12365"/>
                  <a:pt x="920" y="12363"/>
                  <a:pt x="854" y="12773"/>
                </a:cubicBezTo>
                <a:cubicBezTo>
                  <a:pt x="870" y="12722"/>
                  <a:pt x="890" y="12655"/>
                  <a:pt x="902" y="12600"/>
                </a:cubicBezTo>
                <a:cubicBezTo>
                  <a:pt x="912" y="12647"/>
                  <a:pt x="927" y="12708"/>
                  <a:pt x="940" y="12751"/>
                </a:cubicBezTo>
                <a:cubicBezTo>
                  <a:pt x="901" y="12966"/>
                  <a:pt x="902" y="12966"/>
                  <a:pt x="883" y="13093"/>
                </a:cubicBezTo>
                <a:cubicBezTo>
                  <a:pt x="894" y="13073"/>
                  <a:pt x="906" y="13046"/>
                  <a:pt x="915" y="13026"/>
                </a:cubicBezTo>
                <a:cubicBezTo>
                  <a:pt x="843" y="13607"/>
                  <a:pt x="720" y="14153"/>
                  <a:pt x="645" y="14732"/>
                </a:cubicBezTo>
                <a:cubicBezTo>
                  <a:pt x="684" y="14657"/>
                  <a:pt x="710" y="14608"/>
                  <a:pt x="806" y="14025"/>
                </a:cubicBezTo>
                <a:cubicBezTo>
                  <a:pt x="987" y="12934"/>
                  <a:pt x="1381" y="12115"/>
                  <a:pt x="1657" y="11146"/>
                </a:cubicBezTo>
                <a:cubicBezTo>
                  <a:pt x="1660" y="11172"/>
                  <a:pt x="1664" y="11206"/>
                  <a:pt x="1667" y="11232"/>
                </a:cubicBezTo>
                <a:cubicBezTo>
                  <a:pt x="1790" y="11176"/>
                  <a:pt x="1768" y="10799"/>
                  <a:pt x="1903" y="10771"/>
                </a:cubicBezTo>
                <a:cubicBezTo>
                  <a:pt x="1988" y="10516"/>
                  <a:pt x="1988" y="10515"/>
                  <a:pt x="2014" y="10488"/>
                </a:cubicBezTo>
                <a:cubicBezTo>
                  <a:pt x="2092" y="10773"/>
                  <a:pt x="2092" y="10774"/>
                  <a:pt x="2096" y="10781"/>
                </a:cubicBezTo>
                <a:cubicBezTo>
                  <a:pt x="2240" y="10548"/>
                  <a:pt x="2278" y="9667"/>
                  <a:pt x="2482" y="9988"/>
                </a:cubicBezTo>
                <a:cubicBezTo>
                  <a:pt x="2520" y="9947"/>
                  <a:pt x="2554" y="9891"/>
                  <a:pt x="2596" y="9866"/>
                </a:cubicBezTo>
                <a:cubicBezTo>
                  <a:pt x="2557" y="10073"/>
                  <a:pt x="2480" y="10234"/>
                  <a:pt x="2443" y="10441"/>
                </a:cubicBezTo>
                <a:cubicBezTo>
                  <a:pt x="2454" y="10453"/>
                  <a:pt x="2467" y="10472"/>
                  <a:pt x="2478" y="10484"/>
                </a:cubicBezTo>
                <a:cubicBezTo>
                  <a:pt x="2616" y="10381"/>
                  <a:pt x="2768" y="10567"/>
                  <a:pt x="2904" y="10408"/>
                </a:cubicBezTo>
                <a:cubicBezTo>
                  <a:pt x="2905" y="10407"/>
                  <a:pt x="3014" y="10034"/>
                  <a:pt x="3032" y="9835"/>
                </a:cubicBezTo>
                <a:cubicBezTo>
                  <a:pt x="2986" y="9879"/>
                  <a:pt x="2948" y="9943"/>
                  <a:pt x="2904" y="9994"/>
                </a:cubicBezTo>
                <a:cubicBezTo>
                  <a:pt x="2896" y="9976"/>
                  <a:pt x="2884" y="9951"/>
                  <a:pt x="2876" y="9933"/>
                </a:cubicBezTo>
                <a:cubicBezTo>
                  <a:pt x="2905" y="9803"/>
                  <a:pt x="2950" y="9691"/>
                  <a:pt x="2984" y="9566"/>
                </a:cubicBezTo>
                <a:cubicBezTo>
                  <a:pt x="2956" y="9575"/>
                  <a:pt x="2921" y="9602"/>
                  <a:pt x="2897" y="9631"/>
                </a:cubicBezTo>
                <a:cubicBezTo>
                  <a:pt x="2846" y="9249"/>
                  <a:pt x="3060" y="9155"/>
                  <a:pt x="3089" y="8861"/>
                </a:cubicBezTo>
                <a:cubicBezTo>
                  <a:pt x="3083" y="8841"/>
                  <a:pt x="3074" y="8813"/>
                  <a:pt x="3068" y="8793"/>
                </a:cubicBezTo>
                <a:cubicBezTo>
                  <a:pt x="2973" y="8796"/>
                  <a:pt x="2795" y="8837"/>
                  <a:pt x="2794" y="8838"/>
                </a:cubicBezTo>
                <a:cubicBezTo>
                  <a:pt x="2853" y="8662"/>
                  <a:pt x="2951" y="8478"/>
                  <a:pt x="3026" y="8400"/>
                </a:cubicBezTo>
                <a:cubicBezTo>
                  <a:pt x="3085" y="8340"/>
                  <a:pt x="3138" y="8479"/>
                  <a:pt x="3196" y="8424"/>
                </a:cubicBezTo>
                <a:cubicBezTo>
                  <a:pt x="3206" y="8442"/>
                  <a:pt x="3220" y="8466"/>
                  <a:pt x="3230" y="8484"/>
                </a:cubicBezTo>
                <a:cubicBezTo>
                  <a:pt x="3229" y="8517"/>
                  <a:pt x="3228" y="8562"/>
                  <a:pt x="3227" y="8594"/>
                </a:cubicBezTo>
                <a:cubicBezTo>
                  <a:pt x="3241" y="8595"/>
                  <a:pt x="3260" y="8594"/>
                  <a:pt x="3274" y="8594"/>
                </a:cubicBezTo>
                <a:cubicBezTo>
                  <a:pt x="3238" y="8768"/>
                  <a:pt x="3168" y="8892"/>
                  <a:pt x="3123" y="9054"/>
                </a:cubicBezTo>
                <a:cubicBezTo>
                  <a:pt x="3270" y="9216"/>
                  <a:pt x="3327" y="8796"/>
                  <a:pt x="3450" y="8781"/>
                </a:cubicBezTo>
                <a:cubicBezTo>
                  <a:pt x="3467" y="8817"/>
                  <a:pt x="3487" y="8867"/>
                  <a:pt x="3499" y="8908"/>
                </a:cubicBezTo>
                <a:cubicBezTo>
                  <a:pt x="3535" y="8890"/>
                  <a:pt x="3535" y="8890"/>
                  <a:pt x="3643" y="8765"/>
                </a:cubicBezTo>
                <a:cubicBezTo>
                  <a:pt x="3654" y="8772"/>
                  <a:pt x="3669" y="8782"/>
                  <a:pt x="3680" y="8789"/>
                </a:cubicBezTo>
                <a:cubicBezTo>
                  <a:pt x="3608" y="9320"/>
                  <a:pt x="3276" y="9279"/>
                  <a:pt x="3183" y="9764"/>
                </a:cubicBezTo>
                <a:cubicBezTo>
                  <a:pt x="3226" y="9871"/>
                  <a:pt x="3294" y="9915"/>
                  <a:pt x="3337" y="10023"/>
                </a:cubicBezTo>
                <a:cubicBezTo>
                  <a:pt x="3333" y="10072"/>
                  <a:pt x="3326" y="10137"/>
                  <a:pt x="3319" y="10184"/>
                </a:cubicBezTo>
                <a:cubicBezTo>
                  <a:pt x="3412" y="10153"/>
                  <a:pt x="3458" y="10137"/>
                  <a:pt x="3446" y="10371"/>
                </a:cubicBezTo>
                <a:lnTo>
                  <a:pt x="3488" y="10308"/>
                </a:lnTo>
                <a:cubicBezTo>
                  <a:pt x="3529" y="10204"/>
                  <a:pt x="3633" y="9705"/>
                  <a:pt x="3652" y="9523"/>
                </a:cubicBezTo>
                <a:cubicBezTo>
                  <a:pt x="3638" y="9486"/>
                  <a:pt x="3611" y="9450"/>
                  <a:pt x="3589" y="9440"/>
                </a:cubicBezTo>
                <a:cubicBezTo>
                  <a:pt x="3578" y="9358"/>
                  <a:pt x="3586" y="9268"/>
                  <a:pt x="3570" y="9187"/>
                </a:cubicBezTo>
                <a:cubicBezTo>
                  <a:pt x="3679" y="8953"/>
                  <a:pt x="3838" y="8845"/>
                  <a:pt x="3935" y="8579"/>
                </a:cubicBezTo>
                <a:cubicBezTo>
                  <a:pt x="4000" y="8398"/>
                  <a:pt x="3957" y="8157"/>
                  <a:pt x="4012" y="7970"/>
                </a:cubicBezTo>
                <a:cubicBezTo>
                  <a:pt x="4013" y="7968"/>
                  <a:pt x="4093" y="7695"/>
                  <a:pt x="4069" y="7511"/>
                </a:cubicBezTo>
                <a:cubicBezTo>
                  <a:pt x="4046" y="7490"/>
                  <a:pt x="4016" y="7450"/>
                  <a:pt x="3998" y="7415"/>
                </a:cubicBezTo>
                <a:cubicBezTo>
                  <a:pt x="4124" y="6904"/>
                  <a:pt x="4374" y="6556"/>
                  <a:pt x="4446" y="5972"/>
                </a:cubicBezTo>
                <a:cubicBezTo>
                  <a:pt x="4330" y="6043"/>
                  <a:pt x="4240" y="6239"/>
                  <a:pt x="4118" y="6278"/>
                </a:cubicBezTo>
                <a:cubicBezTo>
                  <a:pt x="4105" y="6025"/>
                  <a:pt x="4105" y="6025"/>
                  <a:pt x="4324" y="5709"/>
                </a:cubicBezTo>
                <a:lnTo>
                  <a:pt x="4463" y="4940"/>
                </a:lnTo>
                <a:cubicBezTo>
                  <a:pt x="4387" y="4557"/>
                  <a:pt x="4044" y="5187"/>
                  <a:pt x="3940" y="5389"/>
                </a:cubicBezTo>
                <a:cubicBezTo>
                  <a:pt x="3795" y="5674"/>
                  <a:pt x="3710" y="6085"/>
                  <a:pt x="3514" y="6263"/>
                </a:cubicBezTo>
                <a:cubicBezTo>
                  <a:pt x="3516" y="6208"/>
                  <a:pt x="3526" y="6134"/>
                  <a:pt x="3540" y="6088"/>
                </a:cubicBezTo>
                <a:cubicBezTo>
                  <a:pt x="3288" y="6215"/>
                  <a:pt x="3253" y="6795"/>
                  <a:pt x="3071" y="7065"/>
                </a:cubicBezTo>
                <a:cubicBezTo>
                  <a:pt x="3063" y="7048"/>
                  <a:pt x="3052" y="7026"/>
                  <a:pt x="3044" y="7008"/>
                </a:cubicBezTo>
                <a:cubicBezTo>
                  <a:pt x="3055" y="6945"/>
                  <a:pt x="3054" y="6944"/>
                  <a:pt x="3301" y="6400"/>
                </a:cubicBezTo>
                <a:cubicBezTo>
                  <a:pt x="3273" y="6438"/>
                  <a:pt x="3236" y="6488"/>
                  <a:pt x="3209" y="6526"/>
                </a:cubicBezTo>
                <a:cubicBezTo>
                  <a:pt x="3310" y="6253"/>
                  <a:pt x="3447" y="6042"/>
                  <a:pt x="3536" y="5748"/>
                </a:cubicBezTo>
                <a:cubicBezTo>
                  <a:pt x="3350" y="5333"/>
                  <a:pt x="4228" y="3763"/>
                  <a:pt x="4546" y="3719"/>
                </a:cubicBezTo>
                <a:cubicBezTo>
                  <a:pt x="4537" y="3768"/>
                  <a:pt x="4518" y="3830"/>
                  <a:pt x="4501" y="3870"/>
                </a:cubicBezTo>
                <a:cubicBezTo>
                  <a:pt x="4599" y="3771"/>
                  <a:pt x="4688" y="3638"/>
                  <a:pt x="4782" y="3527"/>
                </a:cubicBezTo>
                <a:cubicBezTo>
                  <a:pt x="4646" y="3723"/>
                  <a:pt x="4488" y="3971"/>
                  <a:pt x="4458" y="4019"/>
                </a:cubicBezTo>
                <a:cubicBezTo>
                  <a:pt x="4469" y="4033"/>
                  <a:pt x="4485" y="4054"/>
                  <a:pt x="4496" y="4068"/>
                </a:cubicBezTo>
                <a:cubicBezTo>
                  <a:pt x="4520" y="4056"/>
                  <a:pt x="4551" y="4046"/>
                  <a:pt x="4576" y="4043"/>
                </a:cubicBezTo>
                <a:cubicBezTo>
                  <a:pt x="4566" y="4091"/>
                  <a:pt x="4568" y="4092"/>
                  <a:pt x="4437" y="4355"/>
                </a:cubicBezTo>
                <a:cubicBezTo>
                  <a:pt x="4477" y="4366"/>
                  <a:pt x="4476" y="4365"/>
                  <a:pt x="4811" y="3687"/>
                </a:cubicBezTo>
                <a:cubicBezTo>
                  <a:pt x="4807" y="3665"/>
                  <a:pt x="4801" y="3633"/>
                  <a:pt x="4797" y="3611"/>
                </a:cubicBezTo>
                <a:cubicBezTo>
                  <a:pt x="4814" y="3531"/>
                  <a:pt x="4822" y="3497"/>
                  <a:pt x="4893" y="3432"/>
                </a:cubicBezTo>
                <a:cubicBezTo>
                  <a:pt x="4893" y="3488"/>
                  <a:pt x="4885" y="3562"/>
                  <a:pt x="4873" y="3611"/>
                </a:cubicBezTo>
                <a:cubicBezTo>
                  <a:pt x="5063" y="3610"/>
                  <a:pt x="5163" y="3226"/>
                  <a:pt x="5335" y="3148"/>
                </a:cubicBezTo>
                <a:cubicBezTo>
                  <a:pt x="5382" y="3251"/>
                  <a:pt x="5382" y="3251"/>
                  <a:pt x="5482" y="3132"/>
                </a:cubicBezTo>
                <a:cubicBezTo>
                  <a:pt x="5452" y="3204"/>
                  <a:pt x="5451" y="3203"/>
                  <a:pt x="5373" y="3311"/>
                </a:cubicBezTo>
                <a:cubicBezTo>
                  <a:pt x="5374" y="3336"/>
                  <a:pt x="5378" y="3370"/>
                  <a:pt x="5379" y="3395"/>
                </a:cubicBezTo>
                <a:cubicBezTo>
                  <a:pt x="5288" y="3614"/>
                  <a:pt x="5014" y="3530"/>
                  <a:pt x="5057" y="3923"/>
                </a:cubicBezTo>
                <a:cubicBezTo>
                  <a:pt x="5128" y="3869"/>
                  <a:pt x="5195" y="3794"/>
                  <a:pt x="5264" y="3733"/>
                </a:cubicBezTo>
                <a:cubicBezTo>
                  <a:pt x="5232" y="3900"/>
                  <a:pt x="5193" y="4090"/>
                  <a:pt x="4864" y="4194"/>
                </a:cubicBezTo>
                <a:cubicBezTo>
                  <a:pt x="4868" y="4146"/>
                  <a:pt x="4870" y="4081"/>
                  <a:pt x="4870" y="4033"/>
                </a:cubicBezTo>
                <a:cubicBezTo>
                  <a:pt x="4828" y="4048"/>
                  <a:pt x="4771" y="4069"/>
                  <a:pt x="4593" y="4392"/>
                </a:cubicBezTo>
                <a:cubicBezTo>
                  <a:pt x="4617" y="4410"/>
                  <a:pt x="4648" y="4439"/>
                  <a:pt x="4671" y="4465"/>
                </a:cubicBezTo>
                <a:cubicBezTo>
                  <a:pt x="4689" y="4697"/>
                  <a:pt x="4692" y="4740"/>
                  <a:pt x="4570" y="5109"/>
                </a:cubicBezTo>
                <a:cubicBezTo>
                  <a:pt x="4582" y="5105"/>
                  <a:pt x="4599" y="5097"/>
                  <a:pt x="4611" y="5093"/>
                </a:cubicBezTo>
                <a:cubicBezTo>
                  <a:pt x="4559" y="5430"/>
                  <a:pt x="4559" y="5429"/>
                  <a:pt x="4575" y="5493"/>
                </a:cubicBezTo>
                <a:cubicBezTo>
                  <a:pt x="4602" y="5464"/>
                  <a:pt x="4637" y="5427"/>
                  <a:pt x="4664" y="5399"/>
                </a:cubicBezTo>
                <a:cubicBezTo>
                  <a:pt x="4671" y="5424"/>
                  <a:pt x="4680" y="5460"/>
                  <a:pt x="4687" y="5485"/>
                </a:cubicBezTo>
                <a:cubicBezTo>
                  <a:pt x="4676" y="5536"/>
                  <a:pt x="4662" y="5603"/>
                  <a:pt x="4651" y="5654"/>
                </a:cubicBezTo>
                <a:cubicBezTo>
                  <a:pt x="4850" y="5441"/>
                  <a:pt x="4892" y="4933"/>
                  <a:pt x="5069" y="4679"/>
                </a:cubicBezTo>
                <a:cubicBezTo>
                  <a:pt x="5079" y="4695"/>
                  <a:pt x="5093" y="4717"/>
                  <a:pt x="5102" y="4734"/>
                </a:cubicBezTo>
                <a:cubicBezTo>
                  <a:pt x="5094" y="4805"/>
                  <a:pt x="5094" y="4806"/>
                  <a:pt x="5032" y="5079"/>
                </a:cubicBezTo>
                <a:cubicBezTo>
                  <a:pt x="5040" y="5096"/>
                  <a:pt x="5052" y="5117"/>
                  <a:pt x="5061" y="5134"/>
                </a:cubicBezTo>
                <a:cubicBezTo>
                  <a:pt x="5223" y="5042"/>
                  <a:pt x="5221" y="5043"/>
                  <a:pt x="5365" y="4897"/>
                </a:cubicBezTo>
                <a:cubicBezTo>
                  <a:pt x="5350" y="4641"/>
                  <a:pt x="5437" y="4456"/>
                  <a:pt x="5468" y="4231"/>
                </a:cubicBezTo>
                <a:cubicBezTo>
                  <a:pt x="5455" y="4229"/>
                  <a:pt x="5437" y="4225"/>
                  <a:pt x="5425" y="4223"/>
                </a:cubicBezTo>
                <a:cubicBezTo>
                  <a:pt x="5453" y="3888"/>
                  <a:pt x="5621" y="3878"/>
                  <a:pt x="5712" y="3687"/>
                </a:cubicBezTo>
                <a:cubicBezTo>
                  <a:pt x="5807" y="3487"/>
                  <a:pt x="5772" y="3179"/>
                  <a:pt x="5850" y="2963"/>
                </a:cubicBezTo>
                <a:cubicBezTo>
                  <a:pt x="5896" y="2835"/>
                  <a:pt x="5955" y="2730"/>
                  <a:pt x="6004" y="2608"/>
                </a:cubicBezTo>
                <a:cubicBezTo>
                  <a:pt x="5970" y="2399"/>
                  <a:pt x="5907" y="2328"/>
                  <a:pt x="5907" y="2327"/>
                </a:cubicBezTo>
                <a:cubicBezTo>
                  <a:pt x="5809" y="2300"/>
                  <a:pt x="5753" y="2528"/>
                  <a:pt x="5657" y="2516"/>
                </a:cubicBezTo>
                <a:cubicBezTo>
                  <a:pt x="5761" y="2350"/>
                  <a:pt x="5897" y="2294"/>
                  <a:pt x="5993" y="2102"/>
                </a:cubicBezTo>
                <a:cubicBezTo>
                  <a:pt x="6009" y="2118"/>
                  <a:pt x="6016" y="2144"/>
                  <a:pt x="6009" y="2184"/>
                </a:cubicBezTo>
                <a:cubicBezTo>
                  <a:pt x="5958" y="2465"/>
                  <a:pt x="5990" y="2478"/>
                  <a:pt x="6081" y="2404"/>
                </a:cubicBezTo>
                <a:cubicBezTo>
                  <a:pt x="6141" y="2356"/>
                  <a:pt x="6174" y="2206"/>
                  <a:pt x="6175" y="2180"/>
                </a:cubicBezTo>
                <a:cubicBezTo>
                  <a:pt x="6127" y="2079"/>
                  <a:pt x="6188" y="1966"/>
                  <a:pt x="6166" y="1862"/>
                </a:cubicBezTo>
                <a:cubicBezTo>
                  <a:pt x="6169" y="1852"/>
                  <a:pt x="6173" y="1838"/>
                  <a:pt x="6193" y="1809"/>
                </a:cubicBezTo>
                <a:cubicBezTo>
                  <a:pt x="6292" y="1669"/>
                  <a:pt x="6406" y="1578"/>
                  <a:pt x="6499" y="1417"/>
                </a:cubicBezTo>
                <a:cubicBezTo>
                  <a:pt x="6561" y="1309"/>
                  <a:pt x="6651" y="1178"/>
                  <a:pt x="6652" y="1177"/>
                </a:cubicBezTo>
                <a:cubicBezTo>
                  <a:pt x="6669" y="1153"/>
                  <a:pt x="6677" y="1145"/>
                  <a:pt x="6691" y="1132"/>
                </a:cubicBezTo>
                <a:cubicBezTo>
                  <a:pt x="6639" y="1165"/>
                  <a:pt x="6601" y="1196"/>
                  <a:pt x="6566" y="1230"/>
                </a:cubicBezTo>
                <a:cubicBezTo>
                  <a:pt x="6592" y="1159"/>
                  <a:pt x="6599" y="1142"/>
                  <a:pt x="6598" y="1134"/>
                </a:cubicBezTo>
                <a:cubicBezTo>
                  <a:pt x="6579" y="1113"/>
                  <a:pt x="6268" y="1395"/>
                  <a:pt x="6255" y="1424"/>
                </a:cubicBezTo>
                <a:cubicBezTo>
                  <a:pt x="6284" y="1410"/>
                  <a:pt x="6312" y="1384"/>
                  <a:pt x="6341" y="1362"/>
                </a:cubicBezTo>
                <a:cubicBezTo>
                  <a:pt x="6406" y="1311"/>
                  <a:pt x="6409" y="1310"/>
                  <a:pt x="6415" y="1309"/>
                </a:cubicBezTo>
                <a:cubicBezTo>
                  <a:pt x="6414" y="1322"/>
                  <a:pt x="6419" y="1337"/>
                  <a:pt x="6414" y="1350"/>
                </a:cubicBezTo>
                <a:cubicBezTo>
                  <a:pt x="6409" y="1363"/>
                  <a:pt x="6399" y="1378"/>
                  <a:pt x="6385" y="1395"/>
                </a:cubicBezTo>
                <a:cubicBezTo>
                  <a:pt x="6366" y="1417"/>
                  <a:pt x="6348" y="1435"/>
                  <a:pt x="6328" y="1454"/>
                </a:cubicBezTo>
                <a:cubicBezTo>
                  <a:pt x="6280" y="1501"/>
                  <a:pt x="6279" y="1503"/>
                  <a:pt x="6278" y="1511"/>
                </a:cubicBezTo>
                <a:cubicBezTo>
                  <a:pt x="6278" y="1521"/>
                  <a:pt x="6275" y="1531"/>
                  <a:pt x="6273" y="1538"/>
                </a:cubicBezTo>
                <a:cubicBezTo>
                  <a:pt x="6273" y="1541"/>
                  <a:pt x="6273" y="1540"/>
                  <a:pt x="6274" y="1542"/>
                </a:cubicBezTo>
                <a:cubicBezTo>
                  <a:pt x="6287" y="1540"/>
                  <a:pt x="6314" y="1521"/>
                  <a:pt x="6337" y="1507"/>
                </a:cubicBezTo>
                <a:cubicBezTo>
                  <a:pt x="6335" y="1509"/>
                  <a:pt x="6334" y="1509"/>
                  <a:pt x="6332" y="1511"/>
                </a:cubicBezTo>
                <a:cubicBezTo>
                  <a:pt x="6296" y="1561"/>
                  <a:pt x="6266" y="1627"/>
                  <a:pt x="6230" y="1678"/>
                </a:cubicBezTo>
                <a:cubicBezTo>
                  <a:pt x="6198" y="1724"/>
                  <a:pt x="6164" y="1765"/>
                  <a:pt x="6129" y="1807"/>
                </a:cubicBezTo>
                <a:cubicBezTo>
                  <a:pt x="6131" y="1800"/>
                  <a:pt x="6133" y="1793"/>
                  <a:pt x="6130" y="1788"/>
                </a:cubicBezTo>
                <a:cubicBezTo>
                  <a:pt x="6126" y="1777"/>
                  <a:pt x="6120" y="1784"/>
                  <a:pt x="6114" y="1780"/>
                </a:cubicBezTo>
                <a:cubicBezTo>
                  <a:pt x="6121" y="1745"/>
                  <a:pt x="6144" y="1741"/>
                  <a:pt x="6147" y="1701"/>
                </a:cubicBezTo>
                <a:cubicBezTo>
                  <a:pt x="6130" y="1684"/>
                  <a:pt x="5990" y="1841"/>
                  <a:pt x="5989" y="1843"/>
                </a:cubicBezTo>
                <a:cubicBezTo>
                  <a:pt x="5983" y="1849"/>
                  <a:pt x="5976" y="1860"/>
                  <a:pt x="5970" y="1868"/>
                </a:cubicBezTo>
                <a:cubicBezTo>
                  <a:pt x="5955" y="1889"/>
                  <a:pt x="5950" y="1897"/>
                  <a:pt x="5959" y="1907"/>
                </a:cubicBezTo>
                <a:cubicBezTo>
                  <a:pt x="5967" y="1917"/>
                  <a:pt x="5964" y="1926"/>
                  <a:pt x="5959" y="1933"/>
                </a:cubicBezTo>
                <a:cubicBezTo>
                  <a:pt x="5953" y="1942"/>
                  <a:pt x="5947" y="1948"/>
                  <a:pt x="5941" y="1954"/>
                </a:cubicBezTo>
                <a:cubicBezTo>
                  <a:pt x="5771" y="2135"/>
                  <a:pt x="5758" y="2165"/>
                  <a:pt x="5742" y="2192"/>
                </a:cubicBezTo>
                <a:cubicBezTo>
                  <a:pt x="5487" y="2412"/>
                  <a:pt x="5307" y="2924"/>
                  <a:pt x="5052" y="3148"/>
                </a:cubicBezTo>
                <a:cubicBezTo>
                  <a:pt x="5122" y="2995"/>
                  <a:pt x="5218" y="2923"/>
                  <a:pt x="5295" y="2792"/>
                </a:cubicBezTo>
                <a:cubicBezTo>
                  <a:pt x="5284" y="2786"/>
                  <a:pt x="5269" y="2778"/>
                  <a:pt x="5258" y="2771"/>
                </a:cubicBezTo>
                <a:cubicBezTo>
                  <a:pt x="5387" y="2476"/>
                  <a:pt x="5565" y="2323"/>
                  <a:pt x="5717" y="2094"/>
                </a:cubicBezTo>
                <a:cubicBezTo>
                  <a:pt x="5593" y="2129"/>
                  <a:pt x="5490" y="2247"/>
                  <a:pt x="5390" y="2378"/>
                </a:cubicBezTo>
                <a:cubicBezTo>
                  <a:pt x="5414" y="2334"/>
                  <a:pt x="5437" y="2287"/>
                  <a:pt x="5454" y="2217"/>
                </a:cubicBezTo>
                <a:cubicBezTo>
                  <a:pt x="5342" y="2257"/>
                  <a:pt x="5267" y="2438"/>
                  <a:pt x="5170" y="2537"/>
                </a:cubicBezTo>
                <a:cubicBezTo>
                  <a:pt x="5175" y="2429"/>
                  <a:pt x="5217" y="2264"/>
                  <a:pt x="5382" y="2094"/>
                </a:cubicBezTo>
                <a:cubicBezTo>
                  <a:pt x="5393" y="2110"/>
                  <a:pt x="5406" y="2131"/>
                  <a:pt x="5416" y="2147"/>
                </a:cubicBezTo>
                <a:cubicBezTo>
                  <a:pt x="5643" y="1958"/>
                  <a:pt x="6027" y="1442"/>
                  <a:pt x="6171" y="1248"/>
                </a:cubicBezTo>
                <a:cubicBezTo>
                  <a:pt x="6123" y="1282"/>
                  <a:pt x="6123" y="1281"/>
                  <a:pt x="5807" y="1591"/>
                </a:cubicBezTo>
                <a:cubicBezTo>
                  <a:pt x="6069" y="1286"/>
                  <a:pt x="6338" y="1012"/>
                  <a:pt x="6602" y="716"/>
                </a:cubicBezTo>
                <a:cubicBezTo>
                  <a:pt x="6643" y="657"/>
                  <a:pt x="6643" y="656"/>
                  <a:pt x="6747" y="565"/>
                </a:cubicBezTo>
                <a:close/>
                <a:moveTo>
                  <a:pt x="5835" y="1458"/>
                </a:moveTo>
                <a:cubicBezTo>
                  <a:pt x="5853" y="1436"/>
                  <a:pt x="5877" y="1407"/>
                  <a:pt x="5896" y="1385"/>
                </a:cubicBezTo>
                <a:cubicBezTo>
                  <a:pt x="5848" y="1436"/>
                  <a:pt x="5800" y="1489"/>
                  <a:pt x="5753" y="1542"/>
                </a:cubicBezTo>
                <a:cubicBezTo>
                  <a:pt x="5794" y="1499"/>
                  <a:pt x="5805" y="1489"/>
                  <a:pt x="5835" y="1458"/>
                </a:cubicBezTo>
                <a:close/>
                <a:moveTo>
                  <a:pt x="6930" y="565"/>
                </a:moveTo>
                <a:cubicBezTo>
                  <a:pt x="6898" y="564"/>
                  <a:pt x="6780" y="655"/>
                  <a:pt x="6744" y="694"/>
                </a:cubicBezTo>
                <a:cubicBezTo>
                  <a:pt x="6711" y="730"/>
                  <a:pt x="6709" y="736"/>
                  <a:pt x="6713" y="757"/>
                </a:cubicBezTo>
                <a:cubicBezTo>
                  <a:pt x="6715" y="768"/>
                  <a:pt x="6716" y="777"/>
                  <a:pt x="6709" y="789"/>
                </a:cubicBezTo>
                <a:cubicBezTo>
                  <a:pt x="6676" y="846"/>
                  <a:pt x="6630" y="847"/>
                  <a:pt x="6595" y="896"/>
                </a:cubicBezTo>
                <a:cubicBezTo>
                  <a:pt x="6557" y="951"/>
                  <a:pt x="6534" y="986"/>
                  <a:pt x="6528" y="1002"/>
                </a:cubicBezTo>
                <a:cubicBezTo>
                  <a:pt x="6533" y="1005"/>
                  <a:pt x="6539" y="1002"/>
                  <a:pt x="6544" y="999"/>
                </a:cubicBezTo>
                <a:cubicBezTo>
                  <a:pt x="6546" y="997"/>
                  <a:pt x="6708" y="875"/>
                  <a:pt x="6823" y="749"/>
                </a:cubicBezTo>
                <a:cubicBezTo>
                  <a:pt x="6829" y="748"/>
                  <a:pt x="6827" y="752"/>
                  <a:pt x="6943" y="671"/>
                </a:cubicBezTo>
                <a:cubicBezTo>
                  <a:pt x="7022" y="615"/>
                  <a:pt x="7061" y="585"/>
                  <a:pt x="7071" y="571"/>
                </a:cubicBezTo>
                <a:cubicBezTo>
                  <a:pt x="7071" y="569"/>
                  <a:pt x="7071" y="566"/>
                  <a:pt x="7072" y="565"/>
                </a:cubicBezTo>
                <a:cubicBezTo>
                  <a:pt x="7071" y="564"/>
                  <a:pt x="7012" y="557"/>
                  <a:pt x="6919" y="626"/>
                </a:cubicBezTo>
                <a:cubicBezTo>
                  <a:pt x="6915" y="629"/>
                  <a:pt x="6910" y="635"/>
                  <a:pt x="6904" y="639"/>
                </a:cubicBezTo>
                <a:cubicBezTo>
                  <a:pt x="6908" y="632"/>
                  <a:pt x="6917" y="623"/>
                  <a:pt x="6920" y="616"/>
                </a:cubicBezTo>
                <a:cubicBezTo>
                  <a:pt x="6925" y="602"/>
                  <a:pt x="6928" y="586"/>
                  <a:pt x="6931" y="571"/>
                </a:cubicBezTo>
                <a:cubicBezTo>
                  <a:pt x="6931" y="569"/>
                  <a:pt x="6931" y="566"/>
                  <a:pt x="6930" y="565"/>
                </a:cubicBezTo>
                <a:close/>
                <a:moveTo>
                  <a:pt x="6415" y="1138"/>
                </a:moveTo>
                <a:cubicBezTo>
                  <a:pt x="6397" y="1108"/>
                  <a:pt x="6267" y="1247"/>
                  <a:pt x="6256" y="1307"/>
                </a:cubicBezTo>
                <a:cubicBezTo>
                  <a:pt x="6255" y="1313"/>
                  <a:pt x="6254" y="1331"/>
                  <a:pt x="6289" y="1301"/>
                </a:cubicBezTo>
                <a:cubicBezTo>
                  <a:pt x="6316" y="1277"/>
                  <a:pt x="6404" y="1181"/>
                  <a:pt x="6415" y="1140"/>
                </a:cubicBezTo>
                <a:cubicBezTo>
                  <a:pt x="6415" y="1138"/>
                  <a:pt x="6415" y="1138"/>
                  <a:pt x="6415" y="1138"/>
                </a:cubicBezTo>
                <a:close/>
                <a:moveTo>
                  <a:pt x="5955" y="1699"/>
                </a:moveTo>
                <a:cubicBezTo>
                  <a:pt x="5954" y="1699"/>
                  <a:pt x="5838" y="1714"/>
                  <a:pt x="5755" y="1817"/>
                </a:cubicBezTo>
                <a:cubicBezTo>
                  <a:pt x="5751" y="1822"/>
                  <a:pt x="5714" y="1870"/>
                  <a:pt x="5711" y="1896"/>
                </a:cubicBezTo>
                <a:cubicBezTo>
                  <a:pt x="5710" y="1902"/>
                  <a:pt x="5713" y="1905"/>
                  <a:pt x="5715" y="1907"/>
                </a:cubicBezTo>
                <a:cubicBezTo>
                  <a:pt x="5719" y="1914"/>
                  <a:pt x="5720" y="1919"/>
                  <a:pt x="5723" y="1927"/>
                </a:cubicBezTo>
                <a:cubicBezTo>
                  <a:pt x="5729" y="1940"/>
                  <a:pt x="5734" y="1956"/>
                  <a:pt x="5738" y="1970"/>
                </a:cubicBezTo>
                <a:cubicBezTo>
                  <a:pt x="5745" y="1970"/>
                  <a:pt x="5750" y="1969"/>
                  <a:pt x="5783" y="1941"/>
                </a:cubicBezTo>
                <a:cubicBezTo>
                  <a:pt x="5788" y="1935"/>
                  <a:pt x="5841" y="1887"/>
                  <a:pt x="5874" y="1843"/>
                </a:cubicBezTo>
                <a:cubicBezTo>
                  <a:pt x="5875" y="1842"/>
                  <a:pt x="5950" y="1720"/>
                  <a:pt x="5956" y="1701"/>
                </a:cubicBezTo>
                <a:cubicBezTo>
                  <a:pt x="5956" y="1701"/>
                  <a:pt x="5956" y="1700"/>
                  <a:pt x="5955" y="1699"/>
                </a:cubicBezTo>
                <a:close/>
                <a:moveTo>
                  <a:pt x="9126" y="1707"/>
                </a:moveTo>
                <a:cubicBezTo>
                  <a:pt x="9080" y="1694"/>
                  <a:pt x="9051" y="1702"/>
                  <a:pt x="8996" y="1723"/>
                </a:cubicBezTo>
                <a:cubicBezTo>
                  <a:pt x="8819" y="1789"/>
                  <a:pt x="8654" y="1956"/>
                  <a:pt x="8470" y="1954"/>
                </a:cubicBezTo>
                <a:cubicBezTo>
                  <a:pt x="8519" y="1879"/>
                  <a:pt x="8574" y="1828"/>
                  <a:pt x="8619" y="1740"/>
                </a:cubicBezTo>
                <a:cubicBezTo>
                  <a:pt x="8432" y="1782"/>
                  <a:pt x="8313" y="2299"/>
                  <a:pt x="8087" y="2062"/>
                </a:cubicBezTo>
                <a:cubicBezTo>
                  <a:pt x="8086" y="2047"/>
                  <a:pt x="8084" y="2027"/>
                  <a:pt x="8083" y="2011"/>
                </a:cubicBezTo>
                <a:cubicBezTo>
                  <a:pt x="8093" y="1984"/>
                  <a:pt x="8107" y="1946"/>
                  <a:pt x="8116" y="1917"/>
                </a:cubicBezTo>
                <a:cubicBezTo>
                  <a:pt x="8111" y="1876"/>
                  <a:pt x="8095" y="1753"/>
                  <a:pt x="7926" y="1762"/>
                </a:cubicBezTo>
                <a:cubicBezTo>
                  <a:pt x="7818" y="1768"/>
                  <a:pt x="7730" y="1913"/>
                  <a:pt x="7626" y="1943"/>
                </a:cubicBezTo>
                <a:cubicBezTo>
                  <a:pt x="7622" y="1933"/>
                  <a:pt x="7616" y="1921"/>
                  <a:pt x="7612" y="1911"/>
                </a:cubicBezTo>
                <a:cubicBezTo>
                  <a:pt x="7616" y="1901"/>
                  <a:pt x="7622" y="1886"/>
                  <a:pt x="7626" y="1876"/>
                </a:cubicBezTo>
                <a:cubicBezTo>
                  <a:pt x="7465" y="1828"/>
                  <a:pt x="7352" y="2150"/>
                  <a:pt x="7192" y="2119"/>
                </a:cubicBezTo>
                <a:cubicBezTo>
                  <a:pt x="7190" y="2108"/>
                  <a:pt x="7185" y="2091"/>
                  <a:pt x="7182" y="2080"/>
                </a:cubicBezTo>
                <a:cubicBezTo>
                  <a:pt x="7173" y="2081"/>
                  <a:pt x="7174" y="2083"/>
                  <a:pt x="6982" y="2208"/>
                </a:cubicBezTo>
                <a:cubicBezTo>
                  <a:pt x="6906" y="2257"/>
                  <a:pt x="6835" y="2139"/>
                  <a:pt x="6758" y="2176"/>
                </a:cubicBezTo>
                <a:cubicBezTo>
                  <a:pt x="6758" y="2176"/>
                  <a:pt x="6697" y="2209"/>
                  <a:pt x="6681" y="2325"/>
                </a:cubicBezTo>
                <a:lnTo>
                  <a:pt x="6681" y="2327"/>
                </a:lnTo>
                <a:cubicBezTo>
                  <a:pt x="6681" y="2327"/>
                  <a:pt x="6682" y="2327"/>
                  <a:pt x="6686" y="2365"/>
                </a:cubicBezTo>
                <a:cubicBezTo>
                  <a:pt x="6632" y="2527"/>
                  <a:pt x="6519" y="2558"/>
                  <a:pt x="6479" y="2753"/>
                </a:cubicBezTo>
                <a:cubicBezTo>
                  <a:pt x="6512" y="2756"/>
                  <a:pt x="6511" y="2756"/>
                  <a:pt x="6787" y="2516"/>
                </a:cubicBezTo>
                <a:cubicBezTo>
                  <a:pt x="6627" y="2691"/>
                  <a:pt x="6622" y="2716"/>
                  <a:pt x="6605" y="2794"/>
                </a:cubicBezTo>
                <a:cubicBezTo>
                  <a:pt x="6945" y="3292"/>
                  <a:pt x="6253" y="3775"/>
                  <a:pt x="6114" y="4318"/>
                </a:cubicBezTo>
                <a:cubicBezTo>
                  <a:pt x="6197" y="4268"/>
                  <a:pt x="6252" y="4047"/>
                  <a:pt x="6358" y="4153"/>
                </a:cubicBezTo>
                <a:cubicBezTo>
                  <a:pt x="6376" y="4332"/>
                  <a:pt x="6122" y="4842"/>
                  <a:pt x="6030" y="4861"/>
                </a:cubicBezTo>
                <a:cubicBezTo>
                  <a:pt x="6065" y="4607"/>
                  <a:pt x="6213" y="4602"/>
                  <a:pt x="6270" y="4394"/>
                </a:cubicBezTo>
                <a:cubicBezTo>
                  <a:pt x="6268" y="4391"/>
                  <a:pt x="6265" y="4387"/>
                  <a:pt x="6263" y="4384"/>
                </a:cubicBezTo>
                <a:cubicBezTo>
                  <a:pt x="6261" y="4381"/>
                  <a:pt x="6259" y="4379"/>
                  <a:pt x="6258" y="4376"/>
                </a:cubicBezTo>
                <a:cubicBezTo>
                  <a:pt x="6256" y="4374"/>
                  <a:pt x="6254" y="4371"/>
                  <a:pt x="6252" y="4369"/>
                </a:cubicBezTo>
                <a:cubicBezTo>
                  <a:pt x="6251" y="4366"/>
                  <a:pt x="6250" y="4365"/>
                  <a:pt x="6248" y="4363"/>
                </a:cubicBezTo>
                <a:cubicBezTo>
                  <a:pt x="6247" y="4361"/>
                  <a:pt x="6246" y="4359"/>
                  <a:pt x="6244" y="4357"/>
                </a:cubicBezTo>
                <a:cubicBezTo>
                  <a:pt x="6243" y="4355"/>
                  <a:pt x="6243" y="4354"/>
                  <a:pt x="6242" y="4353"/>
                </a:cubicBezTo>
                <a:cubicBezTo>
                  <a:pt x="6241" y="4352"/>
                  <a:pt x="6241" y="4350"/>
                  <a:pt x="6240" y="4349"/>
                </a:cubicBezTo>
                <a:cubicBezTo>
                  <a:pt x="6240" y="4349"/>
                  <a:pt x="6239" y="4347"/>
                  <a:pt x="6233" y="4327"/>
                </a:cubicBezTo>
                <a:cubicBezTo>
                  <a:pt x="6167" y="4300"/>
                  <a:pt x="5902" y="4598"/>
                  <a:pt x="5894" y="4777"/>
                </a:cubicBezTo>
                <a:cubicBezTo>
                  <a:pt x="5904" y="4799"/>
                  <a:pt x="5914" y="4839"/>
                  <a:pt x="5915" y="4869"/>
                </a:cubicBezTo>
                <a:cubicBezTo>
                  <a:pt x="5510" y="5521"/>
                  <a:pt x="5510" y="5521"/>
                  <a:pt x="5459" y="5888"/>
                </a:cubicBezTo>
                <a:cubicBezTo>
                  <a:pt x="5276" y="5935"/>
                  <a:pt x="5163" y="6963"/>
                  <a:pt x="5165" y="7048"/>
                </a:cubicBezTo>
                <a:cubicBezTo>
                  <a:pt x="5212" y="7059"/>
                  <a:pt x="5259" y="7012"/>
                  <a:pt x="5306" y="7032"/>
                </a:cubicBezTo>
                <a:cubicBezTo>
                  <a:pt x="5227" y="7279"/>
                  <a:pt x="5127" y="7585"/>
                  <a:pt x="5376" y="7340"/>
                </a:cubicBezTo>
                <a:cubicBezTo>
                  <a:pt x="5434" y="7283"/>
                  <a:pt x="5477" y="7215"/>
                  <a:pt x="5553" y="7054"/>
                </a:cubicBezTo>
                <a:cubicBezTo>
                  <a:pt x="5679" y="6784"/>
                  <a:pt x="5683" y="6783"/>
                  <a:pt x="5719" y="6796"/>
                </a:cubicBezTo>
                <a:cubicBezTo>
                  <a:pt x="5809" y="7093"/>
                  <a:pt x="5893" y="6442"/>
                  <a:pt x="6021" y="6400"/>
                </a:cubicBezTo>
                <a:cubicBezTo>
                  <a:pt x="6285" y="6315"/>
                  <a:pt x="6284" y="6315"/>
                  <a:pt x="6323" y="6378"/>
                </a:cubicBezTo>
                <a:cubicBezTo>
                  <a:pt x="6365" y="6447"/>
                  <a:pt x="6396" y="6496"/>
                  <a:pt x="6424" y="6502"/>
                </a:cubicBezTo>
                <a:cubicBezTo>
                  <a:pt x="6578" y="6534"/>
                  <a:pt x="6618" y="6144"/>
                  <a:pt x="6754" y="6111"/>
                </a:cubicBezTo>
                <a:cubicBezTo>
                  <a:pt x="6832" y="6093"/>
                  <a:pt x="6875" y="6240"/>
                  <a:pt x="6941" y="6278"/>
                </a:cubicBezTo>
                <a:cubicBezTo>
                  <a:pt x="7058" y="6345"/>
                  <a:pt x="7166" y="6193"/>
                  <a:pt x="7282" y="6225"/>
                </a:cubicBezTo>
                <a:cubicBezTo>
                  <a:pt x="7309" y="6233"/>
                  <a:pt x="7331" y="6274"/>
                  <a:pt x="7358" y="6284"/>
                </a:cubicBezTo>
                <a:cubicBezTo>
                  <a:pt x="7405" y="6302"/>
                  <a:pt x="7479" y="5991"/>
                  <a:pt x="7420" y="5843"/>
                </a:cubicBezTo>
                <a:cubicBezTo>
                  <a:pt x="7451" y="5644"/>
                  <a:pt x="7564" y="5459"/>
                  <a:pt x="7577" y="5438"/>
                </a:cubicBezTo>
                <a:cubicBezTo>
                  <a:pt x="7647" y="5716"/>
                  <a:pt x="7479" y="5869"/>
                  <a:pt x="7496" y="6119"/>
                </a:cubicBezTo>
                <a:cubicBezTo>
                  <a:pt x="7511" y="6138"/>
                  <a:pt x="7543" y="6177"/>
                  <a:pt x="7602" y="6115"/>
                </a:cubicBezTo>
                <a:cubicBezTo>
                  <a:pt x="7783" y="5928"/>
                  <a:pt x="7786" y="5434"/>
                  <a:pt x="7955" y="5226"/>
                </a:cubicBezTo>
                <a:cubicBezTo>
                  <a:pt x="8046" y="5114"/>
                  <a:pt x="8065" y="5551"/>
                  <a:pt x="8155" y="5434"/>
                </a:cubicBezTo>
                <a:lnTo>
                  <a:pt x="8575" y="4710"/>
                </a:lnTo>
                <a:cubicBezTo>
                  <a:pt x="8570" y="4687"/>
                  <a:pt x="8557" y="4661"/>
                  <a:pt x="8546" y="4647"/>
                </a:cubicBezTo>
                <a:cubicBezTo>
                  <a:pt x="8546" y="4647"/>
                  <a:pt x="8546" y="4402"/>
                  <a:pt x="8805" y="4157"/>
                </a:cubicBezTo>
                <a:cubicBezTo>
                  <a:pt x="9036" y="3937"/>
                  <a:pt x="9298" y="3859"/>
                  <a:pt x="9505" y="3523"/>
                </a:cubicBezTo>
                <a:cubicBezTo>
                  <a:pt x="9545" y="3458"/>
                  <a:pt x="9637" y="3041"/>
                  <a:pt x="9283" y="3371"/>
                </a:cubicBezTo>
                <a:cubicBezTo>
                  <a:pt x="9171" y="3476"/>
                  <a:pt x="9114" y="3525"/>
                  <a:pt x="9074" y="3458"/>
                </a:cubicBezTo>
                <a:cubicBezTo>
                  <a:pt x="9069" y="3355"/>
                  <a:pt x="9262" y="2867"/>
                  <a:pt x="9467" y="2547"/>
                </a:cubicBezTo>
                <a:cubicBezTo>
                  <a:pt x="9556" y="2408"/>
                  <a:pt x="9556" y="2409"/>
                  <a:pt x="9576" y="2331"/>
                </a:cubicBezTo>
                <a:cubicBezTo>
                  <a:pt x="9052" y="2281"/>
                  <a:pt x="9003" y="2133"/>
                  <a:pt x="9006" y="2072"/>
                </a:cubicBezTo>
                <a:cubicBezTo>
                  <a:pt x="9070" y="2192"/>
                  <a:pt x="9380" y="2251"/>
                  <a:pt x="9434" y="2123"/>
                </a:cubicBezTo>
                <a:cubicBezTo>
                  <a:pt x="9394" y="1873"/>
                  <a:pt x="9395" y="1873"/>
                  <a:pt x="9368" y="1825"/>
                </a:cubicBezTo>
                <a:cubicBezTo>
                  <a:pt x="9238" y="1753"/>
                  <a:pt x="9172" y="1720"/>
                  <a:pt x="9126" y="1707"/>
                </a:cubicBezTo>
                <a:close/>
                <a:moveTo>
                  <a:pt x="6059" y="1907"/>
                </a:moveTo>
                <a:cubicBezTo>
                  <a:pt x="6042" y="1933"/>
                  <a:pt x="6025" y="1961"/>
                  <a:pt x="6012" y="1984"/>
                </a:cubicBezTo>
                <a:cubicBezTo>
                  <a:pt x="6003" y="2017"/>
                  <a:pt x="5991" y="2059"/>
                  <a:pt x="5982" y="2092"/>
                </a:cubicBezTo>
                <a:cubicBezTo>
                  <a:pt x="5947" y="2092"/>
                  <a:pt x="5912" y="2098"/>
                  <a:pt x="5879" y="2109"/>
                </a:cubicBezTo>
                <a:cubicBezTo>
                  <a:pt x="5897" y="2093"/>
                  <a:pt x="5987" y="1998"/>
                  <a:pt x="6059" y="1907"/>
                </a:cubicBezTo>
                <a:close/>
                <a:moveTo>
                  <a:pt x="5277" y="2526"/>
                </a:moveTo>
                <a:cubicBezTo>
                  <a:pt x="5211" y="2611"/>
                  <a:pt x="5145" y="2693"/>
                  <a:pt x="5073" y="2749"/>
                </a:cubicBezTo>
                <a:cubicBezTo>
                  <a:pt x="5130" y="2642"/>
                  <a:pt x="5206" y="2591"/>
                  <a:pt x="5277" y="2526"/>
                </a:cubicBezTo>
                <a:close/>
                <a:moveTo>
                  <a:pt x="4441" y="3972"/>
                </a:moveTo>
                <a:cubicBezTo>
                  <a:pt x="4429" y="3946"/>
                  <a:pt x="4359" y="4038"/>
                  <a:pt x="4349" y="4123"/>
                </a:cubicBezTo>
                <a:cubicBezTo>
                  <a:pt x="4346" y="4153"/>
                  <a:pt x="4358" y="4151"/>
                  <a:pt x="4382" y="4115"/>
                </a:cubicBezTo>
                <a:cubicBezTo>
                  <a:pt x="4403" y="4085"/>
                  <a:pt x="4441" y="4012"/>
                  <a:pt x="4442" y="3978"/>
                </a:cubicBezTo>
                <a:cubicBezTo>
                  <a:pt x="4442" y="3977"/>
                  <a:pt x="4441" y="3973"/>
                  <a:pt x="4441" y="3972"/>
                </a:cubicBezTo>
                <a:close/>
                <a:moveTo>
                  <a:pt x="18124" y="4537"/>
                </a:moveTo>
                <a:lnTo>
                  <a:pt x="18124" y="4539"/>
                </a:lnTo>
                <a:cubicBezTo>
                  <a:pt x="18152" y="4594"/>
                  <a:pt x="18162" y="4617"/>
                  <a:pt x="18188" y="4665"/>
                </a:cubicBezTo>
                <a:cubicBezTo>
                  <a:pt x="18168" y="4625"/>
                  <a:pt x="18154" y="4596"/>
                  <a:pt x="18124" y="4537"/>
                </a:cubicBezTo>
                <a:close/>
                <a:moveTo>
                  <a:pt x="4429" y="4541"/>
                </a:moveTo>
                <a:cubicBezTo>
                  <a:pt x="4399" y="4565"/>
                  <a:pt x="4353" y="4649"/>
                  <a:pt x="4349" y="4700"/>
                </a:cubicBezTo>
                <a:cubicBezTo>
                  <a:pt x="4347" y="4731"/>
                  <a:pt x="4374" y="4707"/>
                  <a:pt x="4402" y="4665"/>
                </a:cubicBezTo>
                <a:cubicBezTo>
                  <a:pt x="4407" y="4657"/>
                  <a:pt x="4454" y="4588"/>
                  <a:pt x="4453" y="4547"/>
                </a:cubicBezTo>
                <a:cubicBezTo>
                  <a:pt x="4453" y="4546"/>
                  <a:pt x="4452" y="4541"/>
                  <a:pt x="4452" y="4541"/>
                </a:cubicBezTo>
                <a:cubicBezTo>
                  <a:pt x="4448" y="4532"/>
                  <a:pt x="4439" y="4534"/>
                  <a:pt x="4429" y="4541"/>
                </a:cubicBezTo>
                <a:close/>
                <a:moveTo>
                  <a:pt x="18255" y="4800"/>
                </a:moveTo>
                <a:cubicBezTo>
                  <a:pt x="18292" y="4885"/>
                  <a:pt x="18335" y="4995"/>
                  <a:pt x="18422" y="5215"/>
                </a:cubicBezTo>
                <a:cubicBezTo>
                  <a:pt x="18399" y="5198"/>
                  <a:pt x="18367" y="5177"/>
                  <a:pt x="18344" y="5162"/>
                </a:cubicBezTo>
                <a:cubicBezTo>
                  <a:pt x="18356" y="5265"/>
                  <a:pt x="18376" y="5401"/>
                  <a:pt x="18396" y="5499"/>
                </a:cubicBezTo>
                <a:cubicBezTo>
                  <a:pt x="18324" y="5423"/>
                  <a:pt x="18253" y="5338"/>
                  <a:pt x="18179" y="5273"/>
                </a:cubicBezTo>
                <a:cubicBezTo>
                  <a:pt x="18185" y="5323"/>
                  <a:pt x="18194" y="5391"/>
                  <a:pt x="18200" y="5440"/>
                </a:cubicBezTo>
                <a:cubicBezTo>
                  <a:pt x="18018" y="5320"/>
                  <a:pt x="17966" y="4778"/>
                  <a:pt x="17734" y="4822"/>
                </a:cubicBezTo>
                <a:cubicBezTo>
                  <a:pt x="17737" y="4868"/>
                  <a:pt x="17740" y="4927"/>
                  <a:pt x="17743" y="4973"/>
                </a:cubicBezTo>
                <a:cubicBezTo>
                  <a:pt x="17721" y="4961"/>
                  <a:pt x="17693" y="4944"/>
                  <a:pt x="17671" y="4932"/>
                </a:cubicBezTo>
                <a:cubicBezTo>
                  <a:pt x="17863" y="5362"/>
                  <a:pt x="18258" y="5385"/>
                  <a:pt x="18259" y="6200"/>
                </a:cubicBezTo>
                <a:cubicBezTo>
                  <a:pt x="18237" y="6196"/>
                  <a:pt x="18208" y="6188"/>
                  <a:pt x="18185" y="6184"/>
                </a:cubicBezTo>
                <a:cubicBezTo>
                  <a:pt x="18211" y="6286"/>
                  <a:pt x="18248" y="6419"/>
                  <a:pt x="18277" y="6518"/>
                </a:cubicBezTo>
                <a:cubicBezTo>
                  <a:pt x="18249" y="6501"/>
                  <a:pt x="18250" y="6500"/>
                  <a:pt x="17882" y="5901"/>
                </a:cubicBezTo>
                <a:cubicBezTo>
                  <a:pt x="17861" y="5916"/>
                  <a:pt x="17831" y="5934"/>
                  <a:pt x="17810" y="5949"/>
                </a:cubicBezTo>
                <a:cubicBezTo>
                  <a:pt x="17792" y="6097"/>
                  <a:pt x="17791" y="6098"/>
                  <a:pt x="17831" y="6433"/>
                </a:cubicBezTo>
                <a:cubicBezTo>
                  <a:pt x="17533" y="6315"/>
                  <a:pt x="17306" y="5788"/>
                  <a:pt x="16985" y="5803"/>
                </a:cubicBezTo>
                <a:cubicBezTo>
                  <a:pt x="16970" y="5842"/>
                  <a:pt x="16949" y="5893"/>
                  <a:pt x="16933" y="5931"/>
                </a:cubicBezTo>
                <a:cubicBezTo>
                  <a:pt x="16653" y="5816"/>
                  <a:pt x="16653" y="5815"/>
                  <a:pt x="16633" y="5811"/>
                </a:cubicBezTo>
                <a:cubicBezTo>
                  <a:pt x="16632" y="5813"/>
                  <a:pt x="16632" y="5817"/>
                  <a:pt x="16631" y="5819"/>
                </a:cubicBezTo>
                <a:cubicBezTo>
                  <a:pt x="16687" y="6087"/>
                  <a:pt x="16679" y="6143"/>
                  <a:pt x="16653" y="6323"/>
                </a:cubicBezTo>
                <a:cubicBezTo>
                  <a:pt x="16510" y="6304"/>
                  <a:pt x="16511" y="6305"/>
                  <a:pt x="16371" y="6015"/>
                </a:cubicBezTo>
                <a:cubicBezTo>
                  <a:pt x="16383" y="6187"/>
                  <a:pt x="16411" y="6355"/>
                  <a:pt x="16409" y="6532"/>
                </a:cubicBezTo>
                <a:cubicBezTo>
                  <a:pt x="16220" y="6758"/>
                  <a:pt x="16129" y="7243"/>
                  <a:pt x="15898" y="7356"/>
                </a:cubicBezTo>
                <a:cubicBezTo>
                  <a:pt x="16010" y="7774"/>
                  <a:pt x="16269" y="7868"/>
                  <a:pt x="16376" y="8296"/>
                </a:cubicBezTo>
                <a:cubicBezTo>
                  <a:pt x="16354" y="8302"/>
                  <a:pt x="16324" y="8310"/>
                  <a:pt x="16301" y="8316"/>
                </a:cubicBezTo>
                <a:cubicBezTo>
                  <a:pt x="16045" y="7587"/>
                  <a:pt x="15788" y="7543"/>
                  <a:pt x="15759" y="7540"/>
                </a:cubicBezTo>
                <a:cubicBezTo>
                  <a:pt x="15756" y="7653"/>
                  <a:pt x="15757" y="7651"/>
                  <a:pt x="15820" y="8080"/>
                </a:cubicBezTo>
                <a:cubicBezTo>
                  <a:pt x="15800" y="8098"/>
                  <a:pt x="15771" y="8123"/>
                  <a:pt x="15751" y="8141"/>
                </a:cubicBezTo>
                <a:cubicBezTo>
                  <a:pt x="15710" y="8014"/>
                  <a:pt x="15710" y="8015"/>
                  <a:pt x="15613" y="7666"/>
                </a:cubicBezTo>
                <a:cubicBezTo>
                  <a:pt x="15579" y="7828"/>
                  <a:pt x="15578" y="7829"/>
                  <a:pt x="15778" y="8787"/>
                </a:cubicBezTo>
                <a:cubicBezTo>
                  <a:pt x="15910" y="8499"/>
                  <a:pt x="15911" y="8497"/>
                  <a:pt x="15946" y="8457"/>
                </a:cubicBezTo>
                <a:cubicBezTo>
                  <a:pt x="16099" y="8572"/>
                  <a:pt x="16129" y="8925"/>
                  <a:pt x="16132" y="8965"/>
                </a:cubicBezTo>
                <a:cubicBezTo>
                  <a:pt x="16112" y="8985"/>
                  <a:pt x="16085" y="9012"/>
                  <a:pt x="16065" y="9032"/>
                </a:cubicBezTo>
                <a:cubicBezTo>
                  <a:pt x="16022" y="8988"/>
                  <a:pt x="15972" y="8901"/>
                  <a:pt x="15942" y="8824"/>
                </a:cubicBezTo>
                <a:cubicBezTo>
                  <a:pt x="15920" y="8830"/>
                  <a:pt x="15891" y="8836"/>
                  <a:pt x="15869" y="8842"/>
                </a:cubicBezTo>
                <a:cubicBezTo>
                  <a:pt x="15795" y="9573"/>
                  <a:pt x="15794" y="9575"/>
                  <a:pt x="15733" y="9699"/>
                </a:cubicBezTo>
                <a:cubicBezTo>
                  <a:pt x="15715" y="9670"/>
                  <a:pt x="15690" y="9631"/>
                  <a:pt x="15673" y="9601"/>
                </a:cubicBezTo>
                <a:cubicBezTo>
                  <a:pt x="15819" y="7919"/>
                  <a:pt x="15190" y="7411"/>
                  <a:pt x="15183" y="7407"/>
                </a:cubicBezTo>
                <a:cubicBezTo>
                  <a:pt x="15129" y="7829"/>
                  <a:pt x="15128" y="7827"/>
                  <a:pt x="15363" y="8918"/>
                </a:cubicBezTo>
                <a:cubicBezTo>
                  <a:pt x="15113" y="8959"/>
                  <a:pt x="14911" y="8421"/>
                  <a:pt x="14644" y="8647"/>
                </a:cubicBezTo>
                <a:cubicBezTo>
                  <a:pt x="14628" y="8742"/>
                  <a:pt x="14604" y="8866"/>
                  <a:pt x="14580" y="8954"/>
                </a:cubicBezTo>
                <a:cubicBezTo>
                  <a:pt x="14534" y="8948"/>
                  <a:pt x="14470" y="8898"/>
                  <a:pt x="14433" y="8838"/>
                </a:cubicBezTo>
                <a:cubicBezTo>
                  <a:pt x="14283" y="8893"/>
                  <a:pt x="14283" y="8894"/>
                  <a:pt x="14208" y="8871"/>
                </a:cubicBezTo>
                <a:cubicBezTo>
                  <a:pt x="14161" y="8957"/>
                  <a:pt x="14162" y="8956"/>
                  <a:pt x="13908" y="8873"/>
                </a:cubicBezTo>
                <a:cubicBezTo>
                  <a:pt x="13800" y="9076"/>
                  <a:pt x="13800" y="9076"/>
                  <a:pt x="13532" y="9069"/>
                </a:cubicBezTo>
                <a:cubicBezTo>
                  <a:pt x="13509" y="9153"/>
                  <a:pt x="13481" y="9268"/>
                  <a:pt x="13461" y="9356"/>
                </a:cubicBezTo>
                <a:cubicBezTo>
                  <a:pt x="13443" y="9312"/>
                  <a:pt x="13418" y="9253"/>
                  <a:pt x="13400" y="9209"/>
                </a:cubicBezTo>
                <a:cubicBezTo>
                  <a:pt x="13410" y="9098"/>
                  <a:pt x="13421" y="8947"/>
                  <a:pt x="13427" y="8834"/>
                </a:cubicBezTo>
                <a:cubicBezTo>
                  <a:pt x="13352" y="8708"/>
                  <a:pt x="13341" y="8688"/>
                  <a:pt x="13203" y="8765"/>
                </a:cubicBezTo>
                <a:cubicBezTo>
                  <a:pt x="13178" y="9071"/>
                  <a:pt x="13248" y="9357"/>
                  <a:pt x="13246" y="9658"/>
                </a:cubicBezTo>
                <a:cubicBezTo>
                  <a:pt x="13213" y="9586"/>
                  <a:pt x="13176" y="9474"/>
                  <a:pt x="13158" y="9381"/>
                </a:cubicBezTo>
                <a:cubicBezTo>
                  <a:pt x="13053" y="9379"/>
                  <a:pt x="13054" y="9380"/>
                  <a:pt x="12862" y="9601"/>
                </a:cubicBezTo>
                <a:cubicBezTo>
                  <a:pt x="12856" y="9705"/>
                  <a:pt x="12851" y="9844"/>
                  <a:pt x="12849" y="9949"/>
                </a:cubicBezTo>
                <a:cubicBezTo>
                  <a:pt x="12831" y="9975"/>
                  <a:pt x="12807" y="10008"/>
                  <a:pt x="12789" y="10035"/>
                </a:cubicBezTo>
                <a:cubicBezTo>
                  <a:pt x="12738" y="10011"/>
                  <a:pt x="12738" y="10014"/>
                  <a:pt x="12592" y="9807"/>
                </a:cubicBezTo>
                <a:cubicBezTo>
                  <a:pt x="12554" y="9870"/>
                  <a:pt x="12497" y="9936"/>
                  <a:pt x="12454" y="9980"/>
                </a:cubicBezTo>
                <a:cubicBezTo>
                  <a:pt x="12375" y="9807"/>
                  <a:pt x="12405" y="9549"/>
                  <a:pt x="12341" y="9364"/>
                </a:cubicBezTo>
                <a:cubicBezTo>
                  <a:pt x="12562" y="9309"/>
                  <a:pt x="12793" y="9489"/>
                  <a:pt x="13006" y="9246"/>
                </a:cubicBezTo>
                <a:cubicBezTo>
                  <a:pt x="12928" y="8802"/>
                  <a:pt x="12795" y="8627"/>
                  <a:pt x="12794" y="8626"/>
                </a:cubicBezTo>
                <a:lnTo>
                  <a:pt x="11500" y="7389"/>
                </a:lnTo>
                <a:cubicBezTo>
                  <a:pt x="11085" y="7450"/>
                  <a:pt x="9462" y="9359"/>
                  <a:pt x="9369" y="9782"/>
                </a:cubicBezTo>
                <a:cubicBezTo>
                  <a:pt x="9302" y="10087"/>
                  <a:pt x="9174" y="11237"/>
                  <a:pt x="9550" y="11111"/>
                </a:cubicBezTo>
                <a:cubicBezTo>
                  <a:pt x="9654" y="11076"/>
                  <a:pt x="9691" y="10867"/>
                  <a:pt x="9764" y="10753"/>
                </a:cubicBezTo>
                <a:cubicBezTo>
                  <a:pt x="9869" y="11128"/>
                  <a:pt x="9766" y="11509"/>
                  <a:pt x="9771" y="11886"/>
                </a:cubicBezTo>
                <a:cubicBezTo>
                  <a:pt x="10517" y="12229"/>
                  <a:pt x="10667" y="10588"/>
                  <a:pt x="10668" y="10571"/>
                </a:cubicBezTo>
                <a:cubicBezTo>
                  <a:pt x="10626" y="10500"/>
                  <a:pt x="10572" y="10401"/>
                  <a:pt x="10532" y="10325"/>
                </a:cubicBezTo>
                <a:cubicBezTo>
                  <a:pt x="10639" y="9750"/>
                  <a:pt x="11062" y="9869"/>
                  <a:pt x="11113" y="9173"/>
                </a:cubicBezTo>
                <a:cubicBezTo>
                  <a:pt x="11304" y="9138"/>
                  <a:pt x="11392" y="9210"/>
                  <a:pt x="11451" y="9258"/>
                </a:cubicBezTo>
                <a:cubicBezTo>
                  <a:pt x="11334" y="9661"/>
                  <a:pt x="11066" y="9699"/>
                  <a:pt x="10962" y="10133"/>
                </a:cubicBezTo>
                <a:cubicBezTo>
                  <a:pt x="10961" y="10137"/>
                  <a:pt x="10940" y="10661"/>
                  <a:pt x="11047" y="10950"/>
                </a:cubicBezTo>
                <a:cubicBezTo>
                  <a:pt x="11249" y="10855"/>
                  <a:pt x="11787" y="10603"/>
                  <a:pt x="11687" y="11319"/>
                </a:cubicBezTo>
                <a:cubicBezTo>
                  <a:pt x="11493" y="11338"/>
                  <a:pt x="11301" y="11267"/>
                  <a:pt x="11108" y="11250"/>
                </a:cubicBezTo>
                <a:cubicBezTo>
                  <a:pt x="11095" y="11288"/>
                  <a:pt x="11078" y="11341"/>
                  <a:pt x="11065" y="11379"/>
                </a:cubicBezTo>
                <a:cubicBezTo>
                  <a:pt x="11101" y="11460"/>
                  <a:pt x="11140" y="11586"/>
                  <a:pt x="11162" y="11686"/>
                </a:cubicBezTo>
                <a:cubicBezTo>
                  <a:pt x="11141" y="11710"/>
                  <a:pt x="11114" y="11745"/>
                  <a:pt x="11093" y="11770"/>
                </a:cubicBezTo>
                <a:cubicBezTo>
                  <a:pt x="10835" y="11598"/>
                  <a:pt x="10834" y="11598"/>
                  <a:pt x="10618" y="12577"/>
                </a:cubicBezTo>
                <a:cubicBezTo>
                  <a:pt x="10377" y="12382"/>
                  <a:pt x="10118" y="12403"/>
                  <a:pt x="9869" y="12312"/>
                </a:cubicBezTo>
                <a:cubicBezTo>
                  <a:pt x="9836" y="12299"/>
                  <a:pt x="9824" y="12294"/>
                  <a:pt x="9811" y="12288"/>
                </a:cubicBezTo>
                <a:cubicBezTo>
                  <a:pt x="9801" y="12284"/>
                  <a:pt x="9792" y="12282"/>
                  <a:pt x="9782" y="12278"/>
                </a:cubicBezTo>
                <a:cubicBezTo>
                  <a:pt x="9775" y="12276"/>
                  <a:pt x="9767" y="12273"/>
                  <a:pt x="9760" y="12271"/>
                </a:cubicBezTo>
                <a:cubicBezTo>
                  <a:pt x="9756" y="12269"/>
                  <a:pt x="9751" y="12267"/>
                  <a:pt x="9746" y="12265"/>
                </a:cubicBezTo>
                <a:cubicBezTo>
                  <a:pt x="9743" y="12264"/>
                  <a:pt x="9740" y="12260"/>
                  <a:pt x="9738" y="12259"/>
                </a:cubicBezTo>
                <a:cubicBezTo>
                  <a:pt x="9736" y="12258"/>
                  <a:pt x="9735" y="12259"/>
                  <a:pt x="9734" y="12259"/>
                </a:cubicBezTo>
                <a:cubicBezTo>
                  <a:pt x="9734" y="12259"/>
                  <a:pt x="9732" y="12257"/>
                  <a:pt x="9731" y="12257"/>
                </a:cubicBezTo>
                <a:lnTo>
                  <a:pt x="9654" y="12257"/>
                </a:lnTo>
                <a:cubicBezTo>
                  <a:pt x="9617" y="12070"/>
                  <a:pt x="9617" y="12069"/>
                  <a:pt x="9691" y="11403"/>
                </a:cubicBezTo>
                <a:cubicBezTo>
                  <a:pt x="9499" y="11210"/>
                  <a:pt x="9253" y="11581"/>
                  <a:pt x="9355" y="12271"/>
                </a:cubicBezTo>
                <a:cubicBezTo>
                  <a:pt x="9334" y="12288"/>
                  <a:pt x="9305" y="12310"/>
                  <a:pt x="9284" y="12327"/>
                </a:cubicBezTo>
                <a:cubicBezTo>
                  <a:pt x="9208" y="12256"/>
                  <a:pt x="9209" y="12257"/>
                  <a:pt x="8483" y="12761"/>
                </a:cubicBezTo>
                <a:cubicBezTo>
                  <a:pt x="8290" y="13585"/>
                  <a:pt x="7884" y="13114"/>
                  <a:pt x="7591" y="13334"/>
                </a:cubicBezTo>
                <a:cubicBezTo>
                  <a:pt x="8208" y="15343"/>
                  <a:pt x="7558" y="14985"/>
                  <a:pt x="7530" y="14969"/>
                </a:cubicBezTo>
                <a:cubicBezTo>
                  <a:pt x="6879" y="14590"/>
                  <a:pt x="6880" y="14589"/>
                  <a:pt x="6864" y="14620"/>
                </a:cubicBezTo>
                <a:cubicBezTo>
                  <a:pt x="6858" y="14631"/>
                  <a:pt x="6411" y="16189"/>
                  <a:pt x="6555" y="16859"/>
                </a:cubicBezTo>
                <a:cubicBezTo>
                  <a:pt x="6753" y="16943"/>
                  <a:pt x="6754" y="16945"/>
                  <a:pt x="6799" y="17462"/>
                </a:cubicBezTo>
                <a:cubicBezTo>
                  <a:pt x="6851" y="17411"/>
                  <a:pt x="6914" y="17308"/>
                  <a:pt x="6952" y="17217"/>
                </a:cubicBezTo>
                <a:cubicBezTo>
                  <a:pt x="7465" y="17431"/>
                  <a:pt x="7610" y="16051"/>
                  <a:pt x="8080" y="16082"/>
                </a:cubicBezTo>
                <a:cubicBezTo>
                  <a:pt x="8169" y="15880"/>
                  <a:pt x="8213" y="15604"/>
                  <a:pt x="8330" y="15450"/>
                </a:cubicBezTo>
                <a:cubicBezTo>
                  <a:pt x="8558" y="15702"/>
                  <a:pt x="8829" y="15210"/>
                  <a:pt x="9048" y="15631"/>
                </a:cubicBezTo>
                <a:cubicBezTo>
                  <a:pt x="9394" y="16296"/>
                  <a:pt x="9473" y="17267"/>
                  <a:pt x="9694" y="18074"/>
                </a:cubicBezTo>
                <a:cubicBezTo>
                  <a:pt x="9716" y="18042"/>
                  <a:pt x="9745" y="17999"/>
                  <a:pt x="9767" y="17966"/>
                </a:cubicBezTo>
                <a:cubicBezTo>
                  <a:pt x="9768" y="17389"/>
                  <a:pt x="9769" y="17388"/>
                  <a:pt x="9782" y="17228"/>
                </a:cubicBezTo>
                <a:cubicBezTo>
                  <a:pt x="9832" y="17231"/>
                  <a:pt x="9898" y="17227"/>
                  <a:pt x="9948" y="17221"/>
                </a:cubicBezTo>
                <a:cubicBezTo>
                  <a:pt x="9807" y="16504"/>
                  <a:pt x="9263" y="16263"/>
                  <a:pt x="9402" y="15217"/>
                </a:cubicBezTo>
                <a:cubicBezTo>
                  <a:pt x="9426" y="15203"/>
                  <a:pt x="9457" y="15186"/>
                  <a:pt x="9480" y="15172"/>
                </a:cubicBezTo>
                <a:cubicBezTo>
                  <a:pt x="10109" y="16209"/>
                  <a:pt x="10130" y="17307"/>
                  <a:pt x="10159" y="18971"/>
                </a:cubicBezTo>
                <a:cubicBezTo>
                  <a:pt x="10167" y="18971"/>
                  <a:pt x="10930" y="18797"/>
                  <a:pt x="10539" y="17666"/>
                </a:cubicBezTo>
                <a:cubicBezTo>
                  <a:pt x="10750" y="17414"/>
                  <a:pt x="10905" y="17295"/>
                  <a:pt x="10906" y="17295"/>
                </a:cubicBezTo>
                <a:cubicBezTo>
                  <a:pt x="11029" y="17861"/>
                  <a:pt x="10942" y="18596"/>
                  <a:pt x="11226" y="19032"/>
                </a:cubicBezTo>
                <a:cubicBezTo>
                  <a:pt x="11334" y="19198"/>
                  <a:pt x="11833" y="19181"/>
                  <a:pt x="12120" y="19158"/>
                </a:cubicBezTo>
                <a:cubicBezTo>
                  <a:pt x="12192" y="19929"/>
                  <a:pt x="11904" y="20692"/>
                  <a:pt x="11766" y="21060"/>
                </a:cubicBezTo>
                <a:cubicBezTo>
                  <a:pt x="11679" y="21070"/>
                  <a:pt x="11619" y="21109"/>
                  <a:pt x="11570" y="21156"/>
                </a:cubicBezTo>
                <a:cubicBezTo>
                  <a:pt x="11576" y="21138"/>
                  <a:pt x="11578" y="21121"/>
                  <a:pt x="11586" y="21103"/>
                </a:cubicBezTo>
                <a:cubicBezTo>
                  <a:pt x="11575" y="20720"/>
                  <a:pt x="11443" y="20780"/>
                  <a:pt x="11226" y="20879"/>
                </a:cubicBezTo>
                <a:cubicBezTo>
                  <a:pt x="11058" y="20955"/>
                  <a:pt x="10974" y="21284"/>
                  <a:pt x="10835" y="21444"/>
                </a:cubicBezTo>
                <a:cubicBezTo>
                  <a:pt x="10826" y="21405"/>
                  <a:pt x="10814" y="21352"/>
                  <a:pt x="10805" y="21313"/>
                </a:cubicBezTo>
                <a:cubicBezTo>
                  <a:pt x="10908" y="21107"/>
                  <a:pt x="11040" y="20974"/>
                  <a:pt x="11131" y="20740"/>
                </a:cubicBezTo>
                <a:cubicBezTo>
                  <a:pt x="11124" y="20700"/>
                  <a:pt x="11113" y="20644"/>
                  <a:pt x="11106" y="20604"/>
                </a:cubicBezTo>
                <a:cubicBezTo>
                  <a:pt x="10844" y="20369"/>
                  <a:pt x="10551" y="20322"/>
                  <a:pt x="10300" y="20018"/>
                </a:cubicBezTo>
                <a:cubicBezTo>
                  <a:pt x="10089" y="20160"/>
                  <a:pt x="10089" y="21037"/>
                  <a:pt x="9812" y="20828"/>
                </a:cubicBezTo>
                <a:cubicBezTo>
                  <a:pt x="9802" y="20820"/>
                  <a:pt x="8779" y="19476"/>
                  <a:pt x="8747" y="18844"/>
                </a:cubicBezTo>
                <a:cubicBezTo>
                  <a:pt x="8760" y="18814"/>
                  <a:pt x="8777" y="18777"/>
                  <a:pt x="8790" y="18748"/>
                </a:cubicBezTo>
                <a:cubicBezTo>
                  <a:pt x="9003" y="18735"/>
                  <a:pt x="9004" y="18734"/>
                  <a:pt x="9013" y="18659"/>
                </a:cubicBezTo>
                <a:cubicBezTo>
                  <a:pt x="9020" y="18599"/>
                  <a:pt x="9080" y="18062"/>
                  <a:pt x="8907" y="17794"/>
                </a:cubicBezTo>
                <a:cubicBezTo>
                  <a:pt x="8870" y="17735"/>
                  <a:pt x="8806" y="17696"/>
                  <a:pt x="8760" y="17674"/>
                </a:cubicBezTo>
                <a:cubicBezTo>
                  <a:pt x="7451" y="17539"/>
                  <a:pt x="6794" y="17472"/>
                  <a:pt x="6406" y="18057"/>
                </a:cubicBezTo>
                <a:cubicBezTo>
                  <a:pt x="6359" y="18127"/>
                  <a:pt x="6200" y="18403"/>
                  <a:pt x="6111" y="18987"/>
                </a:cubicBezTo>
                <a:cubicBezTo>
                  <a:pt x="6099" y="19063"/>
                  <a:pt x="6090" y="19170"/>
                  <a:pt x="6070" y="19236"/>
                </a:cubicBezTo>
                <a:cubicBezTo>
                  <a:pt x="6009" y="19439"/>
                  <a:pt x="6008" y="19440"/>
                  <a:pt x="5853" y="19519"/>
                </a:cubicBezTo>
                <a:cubicBezTo>
                  <a:pt x="5444" y="19729"/>
                  <a:pt x="5146" y="20386"/>
                  <a:pt x="4968" y="21470"/>
                </a:cubicBezTo>
                <a:cubicBezTo>
                  <a:pt x="4962" y="21512"/>
                  <a:pt x="4958" y="21556"/>
                  <a:pt x="4952" y="21600"/>
                </a:cubicBezTo>
                <a:lnTo>
                  <a:pt x="21024" y="21600"/>
                </a:lnTo>
                <a:cubicBezTo>
                  <a:pt x="21114" y="19952"/>
                  <a:pt x="20904" y="17682"/>
                  <a:pt x="20783" y="17181"/>
                </a:cubicBezTo>
                <a:cubicBezTo>
                  <a:pt x="20765" y="17219"/>
                  <a:pt x="20741" y="17271"/>
                  <a:pt x="20723" y="17309"/>
                </a:cubicBezTo>
                <a:cubicBezTo>
                  <a:pt x="20699" y="17305"/>
                  <a:pt x="20666" y="17298"/>
                  <a:pt x="20642" y="17293"/>
                </a:cubicBezTo>
                <a:cubicBezTo>
                  <a:pt x="20535" y="16984"/>
                  <a:pt x="20536" y="16982"/>
                  <a:pt x="20587" y="15906"/>
                </a:cubicBezTo>
                <a:cubicBezTo>
                  <a:pt x="20619" y="16121"/>
                  <a:pt x="20642" y="16346"/>
                  <a:pt x="20672" y="16563"/>
                </a:cubicBezTo>
                <a:cubicBezTo>
                  <a:pt x="20722" y="16457"/>
                  <a:pt x="20722" y="16456"/>
                  <a:pt x="20738" y="16096"/>
                </a:cubicBezTo>
                <a:cubicBezTo>
                  <a:pt x="20770" y="16219"/>
                  <a:pt x="20770" y="16216"/>
                  <a:pt x="20887" y="17028"/>
                </a:cubicBezTo>
                <a:cubicBezTo>
                  <a:pt x="20892" y="16976"/>
                  <a:pt x="20901" y="16909"/>
                  <a:pt x="20906" y="16858"/>
                </a:cubicBezTo>
                <a:cubicBezTo>
                  <a:pt x="21046" y="17176"/>
                  <a:pt x="20996" y="17620"/>
                  <a:pt x="21077" y="17978"/>
                </a:cubicBezTo>
                <a:cubicBezTo>
                  <a:pt x="21084" y="17963"/>
                  <a:pt x="21253" y="17582"/>
                  <a:pt x="20937" y="16251"/>
                </a:cubicBezTo>
                <a:cubicBezTo>
                  <a:pt x="20932" y="16230"/>
                  <a:pt x="20933" y="16233"/>
                  <a:pt x="20818" y="14671"/>
                </a:cubicBezTo>
                <a:cubicBezTo>
                  <a:pt x="20838" y="14650"/>
                  <a:pt x="20866" y="14621"/>
                  <a:pt x="20887" y="14600"/>
                </a:cubicBezTo>
                <a:cubicBezTo>
                  <a:pt x="20800" y="13289"/>
                  <a:pt x="20596" y="12076"/>
                  <a:pt x="20281" y="10997"/>
                </a:cubicBezTo>
                <a:cubicBezTo>
                  <a:pt x="20251" y="10902"/>
                  <a:pt x="20210" y="10778"/>
                  <a:pt x="20177" y="10689"/>
                </a:cubicBezTo>
                <a:cubicBezTo>
                  <a:pt x="20172" y="10734"/>
                  <a:pt x="20166" y="10796"/>
                  <a:pt x="20161" y="10842"/>
                </a:cubicBezTo>
                <a:cubicBezTo>
                  <a:pt x="20139" y="10803"/>
                  <a:pt x="20109" y="10751"/>
                  <a:pt x="20086" y="10712"/>
                </a:cubicBezTo>
                <a:cubicBezTo>
                  <a:pt x="20089" y="10758"/>
                  <a:pt x="20092" y="10823"/>
                  <a:pt x="20094" y="10869"/>
                </a:cubicBezTo>
                <a:cubicBezTo>
                  <a:pt x="19678" y="9794"/>
                  <a:pt x="19686" y="8321"/>
                  <a:pt x="19308" y="7211"/>
                </a:cubicBezTo>
                <a:cubicBezTo>
                  <a:pt x="19348" y="7301"/>
                  <a:pt x="19400" y="7427"/>
                  <a:pt x="19437" y="7523"/>
                </a:cubicBezTo>
                <a:cubicBezTo>
                  <a:pt x="19769" y="8468"/>
                  <a:pt x="20249" y="9970"/>
                  <a:pt x="20523" y="11054"/>
                </a:cubicBezTo>
                <a:cubicBezTo>
                  <a:pt x="20278" y="10044"/>
                  <a:pt x="20122" y="9516"/>
                  <a:pt x="19844" y="8645"/>
                </a:cubicBezTo>
                <a:lnTo>
                  <a:pt x="19828" y="8592"/>
                </a:lnTo>
                <a:cubicBezTo>
                  <a:pt x="19503" y="7611"/>
                  <a:pt x="19238" y="6961"/>
                  <a:pt x="19227" y="6934"/>
                </a:cubicBezTo>
                <a:cubicBezTo>
                  <a:pt x="18664" y="5613"/>
                  <a:pt x="18538" y="5344"/>
                  <a:pt x="18255" y="4800"/>
                </a:cubicBezTo>
                <a:close/>
                <a:moveTo>
                  <a:pt x="16572" y="5684"/>
                </a:moveTo>
                <a:cubicBezTo>
                  <a:pt x="16570" y="5688"/>
                  <a:pt x="16578" y="5716"/>
                  <a:pt x="16623" y="5795"/>
                </a:cubicBezTo>
                <a:cubicBezTo>
                  <a:pt x="16616" y="5772"/>
                  <a:pt x="16609" y="5751"/>
                  <a:pt x="16600" y="5731"/>
                </a:cubicBezTo>
                <a:cubicBezTo>
                  <a:pt x="16587" y="5701"/>
                  <a:pt x="16574" y="5681"/>
                  <a:pt x="16572" y="5684"/>
                </a:cubicBezTo>
                <a:close/>
                <a:moveTo>
                  <a:pt x="7274" y="6804"/>
                </a:moveTo>
                <a:cubicBezTo>
                  <a:pt x="7228" y="6810"/>
                  <a:pt x="7130" y="6884"/>
                  <a:pt x="7077" y="7364"/>
                </a:cubicBezTo>
                <a:cubicBezTo>
                  <a:pt x="7068" y="7454"/>
                  <a:pt x="7068" y="7454"/>
                  <a:pt x="7137" y="7501"/>
                </a:cubicBezTo>
                <a:cubicBezTo>
                  <a:pt x="7198" y="7543"/>
                  <a:pt x="7205" y="7592"/>
                  <a:pt x="7209" y="7617"/>
                </a:cubicBezTo>
                <a:cubicBezTo>
                  <a:pt x="7222" y="7693"/>
                  <a:pt x="7187" y="7748"/>
                  <a:pt x="7190" y="7819"/>
                </a:cubicBezTo>
                <a:cubicBezTo>
                  <a:pt x="7193" y="7905"/>
                  <a:pt x="7211" y="7961"/>
                  <a:pt x="7411" y="7888"/>
                </a:cubicBezTo>
                <a:cubicBezTo>
                  <a:pt x="7461" y="7869"/>
                  <a:pt x="7500" y="7796"/>
                  <a:pt x="7551" y="7780"/>
                </a:cubicBezTo>
                <a:cubicBezTo>
                  <a:pt x="7578" y="7771"/>
                  <a:pt x="7630" y="7781"/>
                  <a:pt x="7672" y="7801"/>
                </a:cubicBezTo>
                <a:cubicBezTo>
                  <a:pt x="7674" y="7802"/>
                  <a:pt x="7675" y="7804"/>
                  <a:pt x="7677" y="7803"/>
                </a:cubicBezTo>
                <a:cubicBezTo>
                  <a:pt x="7681" y="7801"/>
                  <a:pt x="7784" y="7685"/>
                  <a:pt x="7828" y="7587"/>
                </a:cubicBezTo>
                <a:cubicBezTo>
                  <a:pt x="7906" y="7409"/>
                  <a:pt x="7777" y="7205"/>
                  <a:pt x="7776" y="7203"/>
                </a:cubicBezTo>
                <a:cubicBezTo>
                  <a:pt x="7757" y="7175"/>
                  <a:pt x="7749" y="7164"/>
                  <a:pt x="7699" y="7179"/>
                </a:cubicBezTo>
                <a:cubicBezTo>
                  <a:pt x="7641" y="7197"/>
                  <a:pt x="7429" y="7139"/>
                  <a:pt x="7427" y="7138"/>
                </a:cubicBezTo>
                <a:cubicBezTo>
                  <a:pt x="7395" y="7126"/>
                  <a:pt x="7391" y="7096"/>
                  <a:pt x="7392" y="7048"/>
                </a:cubicBezTo>
                <a:cubicBezTo>
                  <a:pt x="7395" y="6977"/>
                  <a:pt x="7372" y="6877"/>
                  <a:pt x="7301" y="6810"/>
                </a:cubicBezTo>
                <a:cubicBezTo>
                  <a:pt x="7300" y="6810"/>
                  <a:pt x="7290" y="6802"/>
                  <a:pt x="7274" y="6804"/>
                </a:cubicBezTo>
                <a:close/>
                <a:moveTo>
                  <a:pt x="14905" y="6804"/>
                </a:moveTo>
                <a:cubicBezTo>
                  <a:pt x="14876" y="6811"/>
                  <a:pt x="14865" y="6836"/>
                  <a:pt x="14864" y="6901"/>
                </a:cubicBezTo>
                <a:cubicBezTo>
                  <a:pt x="14863" y="7023"/>
                  <a:pt x="14794" y="7045"/>
                  <a:pt x="14737" y="7042"/>
                </a:cubicBezTo>
                <a:cubicBezTo>
                  <a:pt x="14700" y="7039"/>
                  <a:pt x="14665" y="7004"/>
                  <a:pt x="14629" y="6997"/>
                </a:cubicBezTo>
                <a:cubicBezTo>
                  <a:pt x="14523" y="6975"/>
                  <a:pt x="14438" y="7111"/>
                  <a:pt x="14341" y="7162"/>
                </a:cubicBezTo>
                <a:cubicBezTo>
                  <a:pt x="14320" y="7172"/>
                  <a:pt x="14292" y="7178"/>
                  <a:pt x="14271" y="7187"/>
                </a:cubicBezTo>
                <a:cubicBezTo>
                  <a:pt x="14243" y="7199"/>
                  <a:pt x="14234" y="7215"/>
                  <a:pt x="14214" y="7342"/>
                </a:cubicBezTo>
                <a:cubicBezTo>
                  <a:pt x="14194" y="7464"/>
                  <a:pt x="14183" y="7527"/>
                  <a:pt x="14148" y="7601"/>
                </a:cubicBezTo>
                <a:cubicBezTo>
                  <a:pt x="14077" y="7747"/>
                  <a:pt x="13990" y="7853"/>
                  <a:pt x="13924" y="8009"/>
                </a:cubicBezTo>
                <a:cubicBezTo>
                  <a:pt x="13919" y="8020"/>
                  <a:pt x="13913" y="8031"/>
                  <a:pt x="13909" y="8043"/>
                </a:cubicBezTo>
                <a:cubicBezTo>
                  <a:pt x="13882" y="8135"/>
                  <a:pt x="13863" y="8349"/>
                  <a:pt x="13908" y="8412"/>
                </a:cubicBezTo>
                <a:cubicBezTo>
                  <a:pt x="13958" y="8484"/>
                  <a:pt x="14021" y="8498"/>
                  <a:pt x="14074" y="8555"/>
                </a:cubicBezTo>
                <a:cubicBezTo>
                  <a:pt x="14121" y="8605"/>
                  <a:pt x="14160" y="8683"/>
                  <a:pt x="14207" y="8732"/>
                </a:cubicBezTo>
                <a:cubicBezTo>
                  <a:pt x="14220" y="8744"/>
                  <a:pt x="14238" y="8759"/>
                  <a:pt x="14251" y="8769"/>
                </a:cubicBezTo>
                <a:cubicBezTo>
                  <a:pt x="14285" y="8796"/>
                  <a:pt x="14333" y="8806"/>
                  <a:pt x="14362" y="8769"/>
                </a:cubicBezTo>
                <a:cubicBezTo>
                  <a:pt x="14443" y="8664"/>
                  <a:pt x="14379" y="8351"/>
                  <a:pt x="14315" y="8272"/>
                </a:cubicBezTo>
                <a:cubicBezTo>
                  <a:pt x="14186" y="8115"/>
                  <a:pt x="14329" y="7790"/>
                  <a:pt x="14398" y="7635"/>
                </a:cubicBezTo>
                <a:cubicBezTo>
                  <a:pt x="14556" y="7280"/>
                  <a:pt x="14901" y="7460"/>
                  <a:pt x="14905" y="7462"/>
                </a:cubicBezTo>
                <a:cubicBezTo>
                  <a:pt x="14923" y="7474"/>
                  <a:pt x="14950" y="7463"/>
                  <a:pt x="14969" y="7411"/>
                </a:cubicBezTo>
                <a:cubicBezTo>
                  <a:pt x="15006" y="7308"/>
                  <a:pt x="15019" y="7087"/>
                  <a:pt x="15012" y="6981"/>
                </a:cubicBezTo>
                <a:cubicBezTo>
                  <a:pt x="15007" y="6902"/>
                  <a:pt x="14967" y="6814"/>
                  <a:pt x="14905" y="6804"/>
                </a:cubicBezTo>
                <a:close/>
                <a:moveTo>
                  <a:pt x="2817" y="6910"/>
                </a:moveTo>
                <a:cubicBezTo>
                  <a:pt x="2818" y="6913"/>
                  <a:pt x="2819" y="6914"/>
                  <a:pt x="2821" y="6916"/>
                </a:cubicBezTo>
                <a:cubicBezTo>
                  <a:pt x="2820" y="6926"/>
                  <a:pt x="2819" y="6937"/>
                  <a:pt x="2816" y="6946"/>
                </a:cubicBezTo>
                <a:cubicBezTo>
                  <a:pt x="2787" y="7043"/>
                  <a:pt x="2752" y="7131"/>
                  <a:pt x="2724" y="7230"/>
                </a:cubicBezTo>
                <a:cubicBezTo>
                  <a:pt x="2704" y="7299"/>
                  <a:pt x="2692" y="7378"/>
                  <a:pt x="2671" y="7446"/>
                </a:cubicBezTo>
                <a:cubicBezTo>
                  <a:pt x="2662" y="7474"/>
                  <a:pt x="2647" y="7507"/>
                  <a:pt x="2635" y="7531"/>
                </a:cubicBezTo>
                <a:cubicBezTo>
                  <a:pt x="2626" y="7550"/>
                  <a:pt x="2573" y="7660"/>
                  <a:pt x="2546" y="7693"/>
                </a:cubicBezTo>
                <a:cubicBezTo>
                  <a:pt x="2545" y="7693"/>
                  <a:pt x="2544" y="7692"/>
                  <a:pt x="2544" y="7691"/>
                </a:cubicBezTo>
                <a:cubicBezTo>
                  <a:pt x="2544" y="7681"/>
                  <a:pt x="2562" y="7487"/>
                  <a:pt x="2562" y="7487"/>
                </a:cubicBezTo>
                <a:cubicBezTo>
                  <a:pt x="2572" y="7430"/>
                  <a:pt x="2597" y="7390"/>
                  <a:pt x="2609" y="7334"/>
                </a:cubicBezTo>
                <a:cubicBezTo>
                  <a:pt x="2586" y="7319"/>
                  <a:pt x="2566" y="7342"/>
                  <a:pt x="2554" y="7354"/>
                </a:cubicBezTo>
                <a:cubicBezTo>
                  <a:pt x="2547" y="7361"/>
                  <a:pt x="2546" y="7359"/>
                  <a:pt x="2542" y="7356"/>
                </a:cubicBezTo>
                <a:cubicBezTo>
                  <a:pt x="2541" y="7352"/>
                  <a:pt x="2540" y="7346"/>
                  <a:pt x="2540" y="7342"/>
                </a:cubicBezTo>
                <a:cubicBezTo>
                  <a:pt x="2551" y="7253"/>
                  <a:pt x="2637" y="7088"/>
                  <a:pt x="2642" y="7079"/>
                </a:cubicBezTo>
                <a:cubicBezTo>
                  <a:pt x="2644" y="7076"/>
                  <a:pt x="2647" y="7072"/>
                  <a:pt x="2649" y="7069"/>
                </a:cubicBezTo>
                <a:cubicBezTo>
                  <a:pt x="2666" y="7053"/>
                  <a:pt x="2685" y="7056"/>
                  <a:pt x="2702" y="7040"/>
                </a:cubicBezTo>
                <a:cubicBezTo>
                  <a:pt x="2742" y="7002"/>
                  <a:pt x="2774" y="6937"/>
                  <a:pt x="2817" y="6910"/>
                </a:cubicBezTo>
                <a:close/>
                <a:moveTo>
                  <a:pt x="2436" y="7849"/>
                </a:moveTo>
                <a:cubicBezTo>
                  <a:pt x="2451" y="7836"/>
                  <a:pt x="2463" y="7837"/>
                  <a:pt x="2470" y="7858"/>
                </a:cubicBezTo>
                <a:cubicBezTo>
                  <a:pt x="2476" y="7874"/>
                  <a:pt x="2468" y="7932"/>
                  <a:pt x="2455" y="8025"/>
                </a:cubicBezTo>
                <a:cubicBezTo>
                  <a:pt x="2444" y="8104"/>
                  <a:pt x="2445" y="8111"/>
                  <a:pt x="2446" y="8123"/>
                </a:cubicBezTo>
                <a:cubicBezTo>
                  <a:pt x="2517" y="8160"/>
                  <a:pt x="2383" y="8675"/>
                  <a:pt x="2299" y="8812"/>
                </a:cubicBezTo>
                <a:cubicBezTo>
                  <a:pt x="2284" y="8778"/>
                  <a:pt x="2305" y="8713"/>
                  <a:pt x="2395" y="8441"/>
                </a:cubicBezTo>
                <a:cubicBezTo>
                  <a:pt x="2384" y="8456"/>
                  <a:pt x="2284" y="8675"/>
                  <a:pt x="2213" y="8895"/>
                </a:cubicBezTo>
                <a:cubicBezTo>
                  <a:pt x="2137" y="9130"/>
                  <a:pt x="2092" y="9124"/>
                  <a:pt x="2092" y="9124"/>
                </a:cubicBezTo>
                <a:cubicBezTo>
                  <a:pt x="2094" y="9101"/>
                  <a:pt x="2112" y="8999"/>
                  <a:pt x="2241" y="8663"/>
                </a:cubicBezTo>
                <a:cubicBezTo>
                  <a:pt x="2349" y="8382"/>
                  <a:pt x="2382" y="8233"/>
                  <a:pt x="2376" y="8188"/>
                </a:cubicBezTo>
                <a:cubicBezTo>
                  <a:pt x="2374" y="8185"/>
                  <a:pt x="2369" y="8183"/>
                  <a:pt x="2367" y="8180"/>
                </a:cubicBezTo>
                <a:cubicBezTo>
                  <a:pt x="2337" y="8200"/>
                  <a:pt x="2245" y="8309"/>
                  <a:pt x="2043" y="8897"/>
                </a:cubicBezTo>
                <a:cubicBezTo>
                  <a:pt x="1944" y="9186"/>
                  <a:pt x="1916" y="9236"/>
                  <a:pt x="1905" y="9254"/>
                </a:cubicBezTo>
                <a:cubicBezTo>
                  <a:pt x="1903" y="9252"/>
                  <a:pt x="1902" y="9249"/>
                  <a:pt x="1900" y="9248"/>
                </a:cubicBezTo>
                <a:cubicBezTo>
                  <a:pt x="1907" y="9111"/>
                  <a:pt x="2291" y="8140"/>
                  <a:pt x="2295" y="8131"/>
                </a:cubicBezTo>
                <a:cubicBezTo>
                  <a:pt x="2331" y="8045"/>
                  <a:pt x="2394" y="7886"/>
                  <a:pt x="2436" y="7849"/>
                </a:cubicBezTo>
                <a:close/>
                <a:moveTo>
                  <a:pt x="2293" y="8995"/>
                </a:moveTo>
                <a:cubicBezTo>
                  <a:pt x="2292" y="9007"/>
                  <a:pt x="2291" y="9021"/>
                  <a:pt x="2293" y="9034"/>
                </a:cubicBezTo>
                <a:cubicBezTo>
                  <a:pt x="2304" y="9079"/>
                  <a:pt x="2327" y="9108"/>
                  <a:pt x="2326" y="9166"/>
                </a:cubicBezTo>
                <a:cubicBezTo>
                  <a:pt x="2326" y="9215"/>
                  <a:pt x="2302" y="9292"/>
                  <a:pt x="2291" y="9315"/>
                </a:cubicBezTo>
                <a:cubicBezTo>
                  <a:pt x="2248" y="9411"/>
                  <a:pt x="2179" y="9347"/>
                  <a:pt x="2133" y="9425"/>
                </a:cubicBezTo>
                <a:cubicBezTo>
                  <a:pt x="2123" y="9441"/>
                  <a:pt x="2111" y="9467"/>
                  <a:pt x="2100" y="9482"/>
                </a:cubicBezTo>
                <a:cubicBezTo>
                  <a:pt x="2095" y="9488"/>
                  <a:pt x="2089" y="9497"/>
                  <a:pt x="2084" y="9503"/>
                </a:cubicBezTo>
                <a:cubicBezTo>
                  <a:pt x="2064" y="9527"/>
                  <a:pt x="2040" y="9532"/>
                  <a:pt x="2020" y="9556"/>
                </a:cubicBezTo>
                <a:cubicBezTo>
                  <a:pt x="1989" y="9593"/>
                  <a:pt x="1966" y="9654"/>
                  <a:pt x="1933" y="9686"/>
                </a:cubicBezTo>
                <a:cubicBezTo>
                  <a:pt x="1918" y="9700"/>
                  <a:pt x="1911" y="9699"/>
                  <a:pt x="1911" y="9680"/>
                </a:cubicBezTo>
                <a:cubicBezTo>
                  <a:pt x="1911" y="9680"/>
                  <a:pt x="1910" y="9586"/>
                  <a:pt x="1986" y="9450"/>
                </a:cubicBezTo>
                <a:cubicBezTo>
                  <a:pt x="2015" y="9399"/>
                  <a:pt x="2057" y="9400"/>
                  <a:pt x="2085" y="9346"/>
                </a:cubicBezTo>
                <a:cubicBezTo>
                  <a:pt x="2136" y="9249"/>
                  <a:pt x="2258" y="9019"/>
                  <a:pt x="2293" y="8995"/>
                </a:cubicBezTo>
                <a:close/>
                <a:moveTo>
                  <a:pt x="8290" y="10210"/>
                </a:moveTo>
                <a:cubicBezTo>
                  <a:pt x="8203" y="10190"/>
                  <a:pt x="8167" y="10384"/>
                  <a:pt x="8091" y="10412"/>
                </a:cubicBezTo>
                <a:cubicBezTo>
                  <a:pt x="8047" y="10428"/>
                  <a:pt x="8033" y="10300"/>
                  <a:pt x="7988" y="10318"/>
                </a:cubicBezTo>
                <a:cubicBezTo>
                  <a:pt x="7979" y="10321"/>
                  <a:pt x="7967" y="10334"/>
                  <a:pt x="7959" y="10341"/>
                </a:cubicBezTo>
                <a:cubicBezTo>
                  <a:pt x="7936" y="10361"/>
                  <a:pt x="7903" y="10454"/>
                  <a:pt x="7889" y="10569"/>
                </a:cubicBezTo>
                <a:cubicBezTo>
                  <a:pt x="7886" y="10591"/>
                  <a:pt x="7879" y="10685"/>
                  <a:pt x="7876" y="10800"/>
                </a:cubicBezTo>
                <a:cubicBezTo>
                  <a:pt x="7872" y="10797"/>
                  <a:pt x="7870" y="10790"/>
                  <a:pt x="7865" y="10787"/>
                </a:cubicBezTo>
                <a:cubicBezTo>
                  <a:pt x="7828" y="10767"/>
                  <a:pt x="7804" y="10779"/>
                  <a:pt x="7796" y="10785"/>
                </a:cubicBezTo>
                <a:cubicBezTo>
                  <a:pt x="7740" y="10826"/>
                  <a:pt x="7706" y="10934"/>
                  <a:pt x="7651" y="10979"/>
                </a:cubicBezTo>
                <a:cubicBezTo>
                  <a:pt x="7619" y="11006"/>
                  <a:pt x="7584" y="10957"/>
                  <a:pt x="7551" y="10987"/>
                </a:cubicBezTo>
                <a:cubicBezTo>
                  <a:pt x="7539" y="10999"/>
                  <a:pt x="7524" y="11025"/>
                  <a:pt x="7515" y="11046"/>
                </a:cubicBezTo>
                <a:cubicBezTo>
                  <a:pt x="7463" y="11160"/>
                  <a:pt x="7484" y="11326"/>
                  <a:pt x="7453" y="11454"/>
                </a:cubicBezTo>
                <a:cubicBezTo>
                  <a:pt x="7433" y="11536"/>
                  <a:pt x="7383" y="11547"/>
                  <a:pt x="7362" y="11627"/>
                </a:cubicBezTo>
                <a:cubicBezTo>
                  <a:pt x="7360" y="11636"/>
                  <a:pt x="7357" y="11652"/>
                  <a:pt x="7355" y="11662"/>
                </a:cubicBezTo>
                <a:cubicBezTo>
                  <a:pt x="7346" y="11714"/>
                  <a:pt x="7338" y="11828"/>
                  <a:pt x="7353" y="11917"/>
                </a:cubicBezTo>
                <a:cubicBezTo>
                  <a:pt x="7381" y="12091"/>
                  <a:pt x="7444" y="12049"/>
                  <a:pt x="7651" y="11911"/>
                </a:cubicBezTo>
                <a:cubicBezTo>
                  <a:pt x="7782" y="11824"/>
                  <a:pt x="7842" y="11678"/>
                  <a:pt x="7869" y="11572"/>
                </a:cubicBezTo>
                <a:cubicBezTo>
                  <a:pt x="7880" y="11530"/>
                  <a:pt x="7905" y="11418"/>
                  <a:pt x="7924" y="11295"/>
                </a:cubicBezTo>
                <a:cubicBezTo>
                  <a:pt x="7942" y="11365"/>
                  <a:pt x="7965" y="11433"/>
                  <a:pt x="7997" y="11493"/>
                </a:cubicBezTo>
                <a:cubicBezTo>
                  <a:pt x="8089" y="11664"/>
                  <a:pt x="8099" y="11689"/>
                  <a:pt x="8093" y="11762"/>
                </a:cubicBezTo>
                <a:cubicBezTo>
                  <a:pt x="8010" y="11878"/>
                  <a:pt x="7916" y="11958"/>
                  <a:pt x="7833" y="12074"/>
                </a:cubicBezTo>
                <a:cubicBezTo>
                  <a:pt x="7713" y="12244"/>
                  <a:pt x="7645" y="12360"/>
                  <a:pt x="7628" y="12418"/>
                </a:cubicBezTo>
                <a:cubicBezTo>
                  <a:pt x="7570" y="12614"/>
                  <a:pt x="7772" y="12540"/>
                  <a:pt x="7836" y="12636"/>
                </a:cubicBezTo>
                <a:cubicBezTo>
                  <a:pt x="7777" y="12753"/>
                  <a:pt x="7775" y="12814"/>
                  <a:pt x="7778" y="12834"/>
                </a:cubicBezTo>
                <a:cubicBezTo>
                  <a:pt x="7780" y="12852"/>
                  <a:pt x="7788" y="12877"/>
                  <a:pt x="7796" y="12881"/>
                </a:cubicBezTo>
                <a:cubicBezTo>
                  <a:pt x="7864" y="12910"/>
                  <a:pt x="7895" y="12728"/>
                  <a:pt x="7962" y="12757"/>
                </a:cubicBezTo>
                <a:cubicBezTo>
                  <a:pt x="8072" y="12806"/>
                  <a:pt x="8136" y="13062"/>
                  <a:pt x="8260" y="13042"/>
                </a:cubicBezTo>
                <a:cubicBezTo>
                  <a:pt x="8320" y="13032"/>
                  <a:pt x="8436" y="12874"/>
                  <a:pt x="8478" y="12720"/>
                </a:cubicBezTo>
                <a:cubicBezTo>
                  <a:pt x="8588" y="12312"/>
                  <a:pt x="8401" y="12040"/>
                  <a:pt x="8371" y="11695"/>
                </a:cubicBezTo>
                <a:cubicBezTo>
                  <a:pt x="8328" y="11194"/>
                  <a:pt x="8330" y="11175"/>
                  <a:pt x="8335" y="11134"/>
                </a:cubicBezTo>
                <a:cubicBezTo>
                  <a:pt x="8338" y="11101"/>
                  <a:pt x="8398" y="11019"/>
                  <a:pt x="8455" y="10940"/>
                </a:cubicBezTo>
                <a:cubicBezTo>
                  <a:pt x="8542" y="10820"/>
                  <a:pt x="8590" y="10731"/>
                  <a:pt x="8583" y="10634"/>
                </a:cubicBezTo>
                <a:cubicBezTo>
                  <a:pt x="8575" y="10525"/>
                  <a:pt x="8497" y="10465"/>
                  <a:pt x="8463" y="10439"/>
                </a:cubicBezTo>
                <a:cubicBezTo>
                  <a:pt x="8381" y="10379"/>
                  <a:pt x="8374" y="10372"/>
                  <a:pt x="8350" y="10335"/>
                </a:cubicBezTo>
                <a:cubicBezTo>
                  <a:pt x="8332" y="10310"/>
                  <a:pt x="8329" y="10259"/>
                  <a:pt x="8312" y="10233"/>
                </a:cubicBezTo>
                <a:cubicBezTo>
                  <a:pt x="8309" y="10229"/>
                  <a:pt x="8305" y="10224"/>
                  <a:pt x="8302" y="10220"/>
                </a:cubicBezTo>
                <a:cubicBezTo>
                  <a:pt x="8299" y="10215"/>
                  <a:pt x="8294" y="10212"/>
                  <a:pt x="8290" y="10210"/>
                </a:cubicBezTo>
                <a:close/>
                <a:moveTo>
                  <a:pt x="11963" y="10669"/>
                </a:moveTo>
                <a:cubicBezTo>
                  <a:pt x="11974" y="10668"/>
                  <a:pt x="11986" y="10672"/>
                  <a:pt x="11998" y="10681"/>
                </a:cubicBezTo>
                <a:cubicBezTo>
                  <a:pt x="12070" y="10734"/>
                  <a:pt x="12152" y="10944"/>
                  <a:pt x="12143" y="11073"/>
                </a:cubicBezTo>
                <a:cubicBezTo>
                  <a:pt x="12140" y="11113"/>
                  <a:pt x="12125" y="11179"/>
                  <a:pt x="12064" y="11169"/>
                </a:cubicBezTo>
                <a:cubicBezTo>
                  <a:pt x="11901" y="11111"/>
                  <a:pt x="11856" y="10801"/>
                  <a:pt x="11933" y="10689"/>
                </a:cubicBezTo>
                <a:cubicBezTo>
                  <a:pt x="11942" y="10675"/>
                  <a:pt x="11953" y="10670"/>
                  <a:pt x="11963" y="10669"/>
                </a:cubicBezTo>
                <a:close/>
                <a:moveTo>
                  <a:pt x="20417" y="10777"/>
                </a:moveTo>
                <a:cubicBezTo>
                  <a:pt x="20419" y="10925"/>
                  <a:pt x="20420" y="10960"/>
                  <a:pt x="20494" y="11193"/>
                </a:cubicBezTo>
                <a:cubicBezTo>
                  <a:pt x="20626" y="11608"/>
                  <a:pt x="20684" y="11815"/>
                  <a:pt x="20906" y="12757"/>
                </a:cubicBezTo>
                <a:cubicBezTo>
                  <a:pt x="20967" y="13013"/>
                  <a:pt x="20994" y="13130"/>
                  <a:pt x="21022" y="13166"/>
                </a:cubicBezTo>
                <a:lnTo>
                  <a:pt x="20796" y="12080"/>
                </a:lnTo>
                <a:cubicBezTo>
                  <a:pt x="20795" y="12077"/>
                  <a:pt x="20703" y="11678"/>
                  <a:pt x="20587" y="11364"/>
                </a:cubicBezTo>
                <a:cubicBezTo>
                  <a:pt x="20544" y="11249"/>
                  <a:pt x="20526" y="11107"/>
                  <a:pt x="20491" y="10985"/>
                </a:cubicBezTo>
                <a:cubicBezTo>
                  <a:pt x="20490" y="10983"/>
                  <a:pt x="20435" y="10799"/>
                  <a:pt x="20417" y="10777"/>
                </a:cubicBezTo>
                <a:close/>
                <a:moveTo>
                  <a:pt x="20964" y="13611"/>
                </a:moveTo>
                <a:cubicBezTo>
                  <a:pt x="20963" y="13613"/>
                  <a:pt x="20963" y="13616"/>
                  <a:pt x="20963" y="13617"/>
                </a:cubicBezTo>
                <a:cubicBezTo>
                  <a:pt x="20960" y="13657"/>
                  <a:pt x="20970" y="13716"/>
                  <a:pt x="21037" y="14100"/>
                </a:cubicBezTo>
                <a:cubicBezTo>
                  <a:pt x="21062" y="14238"/>
                  <a:pt x="21060" y="14387"/>
                  <a:pt x="21078" y="14528"/>
                </a:cubicBezTo>
                <a:cubicBezTo>
                  <a:pt x="21079" y="14540"/>
                  <a:pt x="21082" y="14555"/>
                  <a:pt x="21084" y="14567"/>
                </a:cubicBezTo>
                <a:cubicBezTo>
                  <a:pt x="21095" y="14642"/>
                  <a:pt x="21119" y="14721"/>
                  <a:pt x="21129" y="14734"/>
                </a:cubicBezTo>
                <a:cubicBezTo>
                  <a:pt x="21158" y="14772"/>
                  <a:pt x="21127" y="14091"/>
                  <a:pt x="21112" y="13990"/>
                </a:cubicBezTo>
                <a:cubicBezTo>
                  <a:pt x="21096" y="13892"/>
                  <a:pt x="21065" y="13749"/>
                  <a:pt x="21048" y="13711"/>
                </a:cubicBezTo>
                <a:cubicBezTo>
                  <a:pt x="21034" y="13681"/>
                  <a:pt x="21021" y="13686"/>
                  <a:pt x="21023" y="13766"/>
                </a:cubicBezTo>
                <a:cubicBezTo>
                  <a:pt x="21019" y="13765"/>
                  <a:pt x="21019" y="13763"/>
                  <a:pt x="21000" y="13701"/>
                </a:cubicBezTo>
                <a:cubicBezTo>
                  <a:pt x="20975" y="13622"/>
                  <a:pt x="20971" y="13618"/>
                  <a:pt x="20964" y="13611"/>
                </a:cubicBezTo>
                <a:close/>
                <a:moveTo>
                  <a:pt x="21235" y="14748"/>
                </a:moveTo>
                <a:cubicBezTo>
                  <a:pt x="21233" y="14818"/>
                  <a:pt x="21251" y="14930"/>
                  <a:pt x="21300" y="15236"/>
                </a:cubicBezTo>
                <a:cubicBezTo>
                  <a:pt x="21357" y="15589"/>
                  <a:pt x="21376" y="15725"/>
                  <a:pt x="21416" y="16086"/>
                </a:cubicBezTo>
                <a:cubicBezTo>
                  <a:pt x="21435" y="16257"/>
                  <a:pt x="21435" y="16258"/>
                  <a:pt x="21461" y="17066"/>
                </a:cubicBezTo>
                <a:cubicBezTo>
                  <a:pt x="21466" y="17216"/>
                  <a:pt x="21467" y="17215"/>
                  <a:pt x="21457" y="17254"/>
                </a:cubicBezTo>
                <a:cubicBezTo>
                  <a:pt x="21443" y="17305"/>
                  <a:pt x="21408" y="17266"/>
                  <a:pt x="21394" y="17317"/>
                </a:cubicBezTo>
                <a:cubicBezTo>
                  <a:pt x="21393" y="17322"/>
                  <a:pt x="21390" y="17329"/>
                  <a:pt x="21389" y="17334"/>
                </a:cubicBezTo>
                <a:cubicBezTo>
                  <a:pt x="21386" y="17347"/>
                  <a:pt x="21388" y="17367"/>
                  <a:pt x="21389" y="17382"/>
                </a:cubicBezTo>
                <a:cubicBezTo>
                  <a:pt x="21394" y="17504"/>
                  <a:pt x="21398" y="17610"/>
                  <a:pt x="21399" y="17859"/>
                </a:cubicBezTo>
                <a:cubicBezTo>
                  <a:pt x="21400" y="17972"/>
                  <a:pt x="21374" y="18079"/>
                  <a:pt x="21381" y="18194"/>
                </a:cubicBezTo>
                <a:cubicBezTo>
                  <a:pt x="21388" y="18299"/>
                  <a:pt x="21456" y="18885"/>
                  <a:pt x="21505" y="18969"/>
                </a:cubicBezTo>
                <a:cubicBezTo>
                  <a:pt x="21567" y="18736"/>
                  <a:pt x="21473" y="18516"/>
                  <a:pt x="21490" y="18286"/>
                </a:cubicBezTo>
                <a:cubicBezTo>
                  <a:pt x="21492" y="18283"/>
                  <a:pt x="21495" y="18276"/>
                  <a:pt x="21498" y="18273"/>
                </a:cubicBezTo>
                <a:cubicBezTo>
                  <a:pt x="21509" y="18282"/>
                  <a:pt x="21518" y="18295"/>
                  <a:pt x="21529" y="18304"/>
                </a:cubicBezTo>
                <a:cubicBezTo>
                  <a:pt x="21538" y="18289"/>
                  <a:pt x="21562" y="18255"/>
                  <a:pt x="21512" y="17678"/>
                </a:cubicBezTo>
                <a:cubicBezTo>
                  <a:pt x="21530" y="17845"/>
                  <a:pt x="21537" y="17859"/>
                  <a:pt x="21555" y="17894"/>
                </a:cubicBezTo>
                <a:cubicBezTo>
                  <a:pt x="21577" y="17861"/>
                  <a:pt x="21540" y="16729"/>
                  <a:pt x="21540" y="16718"/>
                </a:cubicBezTo>
                <a:cubicBezTo>
                  <a:pt x="21516" y="16341"/>
                  <a:pt x="21453" y="15984"/>
                  <a:pt x="21410" y="15617"/>
                </a:cubicBezTo>
                <a:cubicBezTo>
                  <a:pt x="21403" y="15557"/>
                  <a:pt x="21270" y="14830"/>
                  <a:pt x="21235" y="14748"/>
                </a:cubicBezTo>
                <a:close/>
                <a:moveTo>
                  <a:pt x="409" y="15317"/>
                </a:moveTo>
                <a:cubicBezTo>
                  <a:pt x="293" y="15895"/>
                  <a:pt x="115" y="17906"/>
                  <a:pt x="114" y="17925"/>
                </a:cubicBezTo>
                <a:lnTo>
                  <a:pt x="114" y="17927"/>
                </a:lnTo>
                <a:cubicBezTo>
                  <a:pt x="102" y="18083"/>
                  <a:pt x="97" y="18204"/>
                  <a:pt x="87" y="18349"/>
                </a:cubicBezTo>
                <a:cubicBezTo>
                  <a:pt x="222" y="17347"/>
                  <a:pt x="448" y="16374"/>
                  <a:pt x="409" y="15317"/>
                </a:cubicBezTo>
                <a:close/>
                <a:moveTo>
                  <a:pt x="87" y="18349"/>
                </a:moveTo>
                <a:cubicBezTo>
                  <a:pt x="15" y="18885"/>
                  <a:pt x="-22" y="19429"/>
                  <a:pt x="13" y="19998"/>
                </a:cubicBezTo>
                <a:cubicBezTo>
                  <a:pt x="21" y="19567"/>
                  <a:pt x="45" y="19001"/>
                  <a:pt x="87" y="18349"/>
                </a:cubicBezTo>
                <a:close/>
                <a:moveTo>
                  <a:pt x="13" y="19998"/>
                </a:moveTo>
                <a:cubicBezTo>
                  <a:pt x="3" y="20538"/>
                  <a:pt x="10" y="20907"/>
                  <a:pt x="17" y="21097"/>
                </a:cubicBezTo>
                <a:cubicBezTo>
                  <a:pt x="35" y="20963"/>
                  <a:pt x="35" y="20963"/>
                  <a:pt x="43" y="20750"/>
                </a:cubicBezTo>
                <a:cubicBezTo>
                  <a:pt x="62" y="20856"/>
                  <a:pt x="66" y="21232"/>
                  <a:pt x="66" y="21600"/>
                </a:cubicBezTo>
                <a:lnTo>
                  <a:pt x="651" y="21600"/>
                </a:lnTo>
                <a:cubicBezTo>
                  <a:pt x="635" y="21471"/>
                  <a:pt x="618" y="21343"/>
                  <a:pt x="554" y="21264"/>
                </a:cubicBezTo>
                <a:cubicBezTo>
                  <a:pt x="532" y="21332"/>
                  <a:pt x="513" y="21437"/>
                  <a:pt x="505" y="21517"/>
                </a:cubicBezTo>
                <a:cubicBezTo>
                  <a:pt x="479" y="21361"/>
                  <a:pt x="481" y="21190"/>
                  <a:pt x="445" y="21040"/>
                </a:cubicBezTo>
                <a:cubicBezTo>
                  <a:pt x="430" y="21048"/>
                  <a:pt x="409" y="21059"/>
                  <a:pt x="394" y="21068"/>
                </a:cubicBezTo>
                <a:cubicBezTo>
                  <a:pt x="379" y="20902"/>
                  <a:pt x="381" y="20903"/>
                  <a:pt x="377" y="20508"/>
                </a:cubicBezTo>
                <a:cubicBezTo>
                  <a:pt x="362" y="20520"/>
                  <a:pt x="340" y="20536"/>
                  <a:pt x="325" y="20547"/>
                </a:cubicBezTo>
                <a:cubicBezTo>
                  <a:pt x="294" y="20704"/>
                  <a:pt x="294" y="20703"/>
                  <a:pt x="246" y="21327"/>
                </a:cubicBezTo>
                <a:cubicBezTo>
                  <a:pt x="221" y="20890"/>
                  <a:pt x="319" y="20480"/>
                  <a:pt x="311" y="20047"/>
                </a:cubicBezTo>
                <a:cubicBezTo>
                  <a:pt x="202" y="20189"/>
                  <a:pt x="201" y="20188"/>
                  <a:pt x="117" y="20836"/>
                </a:cubicBezTo>
                <a:cubicBezTo>
                  <a:pt x="99" y="20778"/>
                  <a:pt x="99" y="20780"/>
                  <a:pt x="84" y="20316"/>
                </a:cubicBezTo>
                <a:cubicBezTo>
                  <a:pt x="72" y="20341"/>
                  <a:pt x="55" y="20373"/>
                  <a:pt x="42" y="20398"/>
                </a:cubicBezTo>
                <a:cubicBezTo>
                  <a:pt x="24" y="20263"/>
                  <a:pt x="21" y="20131"/>
                  <a:pt x="13" y="19998"/>
                </a:cubicBezTo>
                <a:close/>
                <a:moveTo>
                  <a:pt x="11748" y="15478"/>
                </a:moveTo>
                <a:cubicBezTo>
                  <a:pt x="11809" y="15481"/>
                  <a:pt x="11841" y="15622"/>
                  <a:pt x="11862" y="15717"/>
                </a:cubicBezTo>
                <a:cubicBezTo>
                  <a:pt x="11899" y="15886"/>
                  <a:pt x="11939" y="16138"/>
                  <a:pt x="11947" y="16190"/>
                </a:cubicBezTo>
                <a:cubicBezTo>
                  <a:pt x="11966" y="16327"/>
                  <a:pt x="11967" y="16337"/>
                  <a:pt x="11995" y="16349"/>
                </a:cubicBezTo>
                <a:cubicBezTo>
                  <a:pt x="12027" y="16364"/>
                  <a:pt x="12214" y="16178"/>
                  <a:pt x="12265" y="15902"/>
                </a:cubicBezTo>
                <a:cubicBezTo>
                  <a:pt x="12341" y="15489"/>
                  <a:pt x="12533" y="15699"/>
                  <a:pt x="12535" y="15705"/>
                </a:cubicBezTo>
                <a:cubicBezTo>
                  <a:pt x="12543" y="15750"/>
                  <a:pt x="12542" y="15752"/>
                  <a:pt x="12395" y="15957"/>
                </a:cubicBezTo>
                <a:cubicBezTo>
                  <a:pt x="12340" y="16033"/>
                  <a:pt x="12444" y="16167"/>
                  <a:pt x="12505" y="16247"/>
                </a:cubicBezTo>
                <a:cubicBezTo>
                  <a:pt x="12632" y="16412"/>
                  <a:pt x="12916" y="17052"/>
                  <a:pt x="12918" y="17058"/>
                </a:cubicBezTo>
                <a:cubicBezTo>
                  <a:pt x="13001" y="17287"/>
                  <a:pt x="12996" y="17488"/>
                  <a:pt x="12981" y="17562"/>
                </a:cubicBezTo>
                <a:cubicBezTo>
                  <a:pt x="12960" y="17670"/>
                  <a:pt x="12608" y="17909"/>
                  <a:pt x="12324" y="17464"/>
                </a:cubicBezTo>
                <a:cubicBezTo>
                  <a:pt x="12237" y="17327"/>
                  <a:pt x="12147" y="17187"/>
                  <a:pt x="11970" y="17172"/>
                </a:cubicBezTo>
                <a:cubicBezTo>
                  <a:pt x="11826" y="17159"/>
                  <a:pt x="11782" y="17267"/>
                  <a:pt x="11758" y="17325"/>
                </a:cubicBezTo>
                <a:cubicBezTo>
                  <a:pt x="11745" y="17355"/>
                  <a:pt x="11726" y="17403"/>
                  <a:pt x="11684" y="17417"/>
                </a:cubicBezTo>
                <a:cubicBezTo>
                  <a:pt x="11622" y="17437"/>
                  <a:pt x="11591" y="17424"/>
                  <a:pt x="11448" y="17366"/>
                </a:cubicBezTo>
                <a:cubicBezTo>
                  <a:pt x="11355" y="17328"/>
                  <a:pt x="11286" y="17485"/>
                  <a:pt x="11200" y="17505"/>
                </a:cubicBezTo>
                <a:cubicBezTo>
                  <a:pt x="11194" y="17499"/>
                  <a:pt x="11188" y="17484"/>
                  <a:pt x="11185" y="17472"/>
                </a:cubicBezTo>
                <a:cubicBezTo>
                  <a:pt x="11272" y="17009"/>
                  <a:pt x="11235" y="16920"/>
                  <a:pt x="11222" y="16885"/>
                </a:cubicBezTo>
                <a:cubicBezTo>
                  <a:pt x="11206" y="16845"/>
                  <a:pt x="11176" y="16768"/>
                  <a:pt x="11282" y="16492"/>
                </a:cubicBezTo>
                <a:cubicBezTo>
                  <a:pt x="11345" y="16330"/>
                  <a:pt x="11431" y="16211"/>
                  <a:pt x="11489" y="16039"/>
                </a:cubicBezTo>
                <a:cubicBezTo>
                  <a:pt x="11648" y="15566"/>
                  <a:pt x="11648" y="15564"/>
                  <a:pt x="11676" y="15527"/>
                </a:cubicBezTo>
                <a:cubicBezTo>
                  <a:pt x="11704" y="15490"/>
                  <a:pt x="11727" y="15477"/>
                  <a:pt x="11748" y="15478"/>
                </a:cubicBezTo>
                <a:close/>
                <a:moveTo>
                  <a:pt x="14225" y="15590"/>
                </a:moveTo>
                <a:cubicBezTo>
                  <a:pt x="14243" y="15587"/>
                  <a:pt x="14262" y="15591"/>
                  <a:pt x="14284" y="15605"/>
                </a:cubicBezTo>
                <a:cubicBezTo>
                  <a:pt x="14332" y="15636"/>
                  <a:pt x="14417" y="15721"/>
                  <a:pt x="14454" y="15815"/>
                </a:cubicBezTo>
                <a:cubicBezTo>
                  <a:pt x="14456" y="15820"/>
                  <a:pt x="14631" y="16307"/>
                  <a:pt x="14598" y="16402"/>
                </a:cubicBezTo>
                <a:cubicBezTo>
                  <a:pt x="14580" y="16456"/>
                  <a:pt x="14391" y="16591"/>
                  <a:pt x="14306" y="16383"/>
                </a:cubicBezTo>
                <a:cubicBezTo>
                  <a:pt x="14269" y="16291"/>
                  <a:pt x="14199" y="16261"/>
                  <a:pt x="14125" y="16481"/>
                </a:cubicBezTo>
                <a:cubicBezTo>
                  <a:pt x="14118" y="16501"/>
                  <a:pt x="14038" y="16930"/>
                  <a:pt x="14137" y="16897"/>
                </a:cubicBezTo>
                <a:cubicBezTo>
                  <a:pt x="14201" y="16875"/>
                  <a:pt x="14244" y="17016"/>
                  <a:pt x="14302" y="17281"/>
                </a:cubicBezTo>
                <a:cubicBezTo>
                  <a:pt x="14343" y="17466"/>
                  <a:pt x="14351" y="17509"/>
                  <a:pt x="14415" y="17566"/>
                </a:cubicBezTo>
                <a:cubicBezTo>
                  <a:pt x="14489" y="17632"/>
                  <a:pt x="14507" y="17675"/>
                  <a:pt x="14518" y="17754"/>
                </a:cubicBezTo>
                <a:cubicBezTo>
                  <a:pt x="14541" y="17918"/>
                  <a:pt x="14438" y="17935"/>
                  <a:pt x="14429" y="18065"/>
                </a:cubicBezTo>
                <a:cubicBezTo>
                  <a:pt x="14427" y="18096"/>
                  <a:pt x="14427" y="18094"/>
                  <a:pt x="14480" y="18290"/>
                </a:cubicBezTo>
                <a:cubicBezTo>
                  <a:pt x="14532" y="18479"/>
                  <a:pt x="14616" y="19267"/>
                  <a:pt x="14593" y="19344"/>
                </a:cubicBezTo>
                <a:cubicBezTo>
                  <a:pt x="14545" y="19501"/>
                  <a:pt x="14319" y="19534"/>
                  <a:pt x="14278" y="19509"/>
                </a:cubicBezTo>
                <a:cubicBezTo>
                  <a:pt x="13856" y="19260"/>
                  <a:pt x="13838" y="19061"/>
                  <a:pt x="13821" y="18887"/>
                </a:cubicBezTo>
                <a:cubicBezTo>
                  <a:pt x="13820" y="18882"/>
                  <a:pt x="13777" y="18357"/>
                  <a:pt x="13874" y="18388"/>
                </a:cubicBezTo>
                <a:cubicBezTo>
                  <a:pt x="14006" y="18431"/>
                  <a:pt x="14144" y="18030"/>
                  <a:pt x="14119" y="17906"/>
                </a:cubicBezTo>
                <a:cubicBezTo>
                  <a:pt x="14095" y="17788"/>
                  <a:pt x="13981" y="17702"/>
                  <a:pt x="13897" y="17639"/>
                </a:cubicBezTo>
                <a:cubicBezTo>
                  <a:pt x="13765" y="17538"/>
                  <a:pt x="13552" y="16676"/>
                  <a:pt x="13565" y="16388"/>
                </a:cubicBezTo>
                <a:cubicBezTo>
                  <a:pt x="13573" y="16187"/>
                  <a:pt x="13664" y="15949"/>
                  <a:pt x="13709" y="15902"/>
                </a:cubicBezTo>
                <a:cubicBezTo>
                  <a:pt x="13797" y="15808"/>
                  <a:pt x="13862" y="15974"/>
                  <a:pt x="13941" y="15988"/>
                </a:cubicBezTo>
                <a:cubicBezTo>
                  <a:pt x="14071" y="15994"/>
                  <a:pt x="14102" y="15611"/>
                  <a:pt x="14225" y="15590"/>
                </a:cubicBezTo>
                <a:close/>
                <a:moveTo>
                  <a:pt x="8260" y="16449"/>
                </a:moveTo>
                <a:cubicBezTo>
                  <a:pt x="8228" y="16438"/>
                  <a:pt x="8150" y="16578"/>
                  <a:pt x="8164" y="16644"/>
                </a:cubicBezTo>
                <a:cubicBezTo>
                  <a:pt x="8176" y="16699"/>
                  <a:pt x="8254" y="16754"/>
                  <a:pt x="8278" y="16610"/>
                </a:cubicBezTo>
                <a:cubicBezTo>
                  <a:pt x="8284" y="16576"/>
                  <a:pt x="8293" y="16474"/>
                  <a:pt x="8260" y="16449"/>
                </a:cubicBezTo>
                <a:close/>
                <a:moveTo>
                  <a:pt x="8869" y="16449"/>
                </a:moveTo>
                <a:cubicBezTo>
                  <a:pt x="8758" y="16418"/>
                  <a:pt x="8677" y="16841"/>
                  <a:pt x="8716" y="16995"/>
                </a:cubicBezTo>
                <a:cubicBezTo>
                  <a:pt x="8791" y="17288"/>
                  <a:pt x="8916" y="17002"/>
                  <a:pt x="8934" y="16869"/>
                </a:cubicBezTo>
                <a:cubicBezTo>
                  <a:pt x="8957" y="16701"/>
                  <a:pt x="8915" y="16478"/>
                  <a:pt x="8869" y="16449"/>
                </a:cubicBezTo>
                <a:close/>
                <a:moveTo>
                  <a:pt x="9280" y="17588"/>
                </a:moveTo>
                <a:cubicBezTo>
                  <a:pt x="9238" y="17608"/>
                  <a:pt x="9252" y="17686"/>
                  <a:pt x="9258" y="17717"/>
                </a:cubicBezTo>
                <a:cubicBezTo>
                  <a:pt x="9269" y="17777"/>
                  <a:pt x="9292" y="17839"/>
                  <a:pt x="9299" y="17859"/>
                </a:cubicBezTo>
                <a:cubicBezTo>
                  <a:pt x="9319" y="17913"/>
                  <a:pt x="9347" y="17949"/>
                  <a:pt x="9366" y="18004"/>
                </a:cubicBezTo>
                <a:cubicBezTo>
                  <a:pt x="9393" y="18075"/>
                  <a:pt x="9409" y="18163"/>
                  <a:pt x="9436" y="18233"/>
                </a:cubicBezTo>
                <a:cubicBezTo>
                  <a:pt x="9443" y="18253"/>
                  <a:pt x="9454" y="18275"/>
                  <a:pt x="9464" y="18288"/>
                </a:cubicBezTo>
                <a:cubicBezTo>
                  <a:pt x="9493" y="18325"/>
                  <a:pt x="9595" y="18352"/>
                  <a:pt x="9626" y="18198"/>
                </a:cubicBezTo>
                <a:cubicBezTo>
                  <a:pt x="9645" y="18107"/>
                  <a:pt x="9636" y="17899"/>
                  <a:pt x="9579" y="17778"/>
                </a:cubicBezTo>
                <a:cubicBezTo>
                  <a:pt x="9566" y="17750"/>
                  <a:pt x="9548" y="17725"/>
                  <a:pt x="9524" y="17705"/>
                </a:cubicBezTo>
                <a:cubicBezTo>
                  <a:pt x="9523" y="17705"/>
                  <a:pt x="9407" y="17620"/>
                  <a:pt x="9344" y="17590"/>
                </a:cubicBezTo>
                <a:cubicBezTo>
                  <a:pt x="9315" y="17579"/>
                  <a:pt x="9294" y="17581"/>
                  <a:pt x="9280" y="17588"/>
                </a:cubicBezTo>
                <a:close/>
                <a:moveTo>
                  <a:pt x="21289" y="21556"/>
                </a:moveTo>
                <a:cubicBezTo>
                  <a:pt x="21286" y="21561"/>
                  <a:pt x="21285" y="21590"/>
                  <a:pt x="21282" y="21600"/>
                </a:cubicBezTo>
                <a:lnTo>
                  <a:pt x="21304" y="21600"/>
                </a:lnTo>
                <a:cubicBezTo>
                  <a:pt x="21299" y="21563"/>
                  <a:pt x="21292" y="21554"/>
                  <a:pt x="21289" y="21556"/>
                </a:cubicBezTo>
                <a:close/>
              </a:path>
            </a:pathLst>
          </a:custGeom>
          <a:solidFill>
            <a:schemeClr val="bg1">
              <a:alpha val="54509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endParaRPr lang="id-ID" sz="2205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3142" name="Group 2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 bwMode="auto">
          <a:xfrm>
            <a:off x="5425281" y="1957664"/>
            <a:ext cx="1341438" cy="2720182"/>
            <a:chOff x="0" y="0"/>
            <a:chExt cx="2683108" cy="5441515"/>
          </a:xfrm>
        </p:grpSpPr>
        <p:sp>
          <p:nvSpPr>
            <p:cNvPr id="133143" name="AutoShape 23"/>
            <p:cNvSpPr/>
            <p:nvPr/>
          </p:nvSpPr>
          <p:spPr bwMode="auto">
            <a:xfrm>
              <a:off x="943731" y="4096195"/>
              <a:ext cx="195775" cy="742939"/>
            </a:xfrm>
            <a:custGeom>
              <a:avLst/>
              <a:gdLst>
                <a:gd name="T0" fmla="*/ 97887 w 21600"/>
                <a:gd name="T1" fmla="*/ 371470 h 21600"/>
                <a:gd name="T2" fmla="*/ 97887 w 21600"/>
                <a:gd name="T3" fmla="*/ 371470 h 21600"/>
                <a:gd name="T4" fmla="*/ 97887 w 21600"/>
                <a:gd name="T5" fmla="*/ 371470 h 21600"/>
                <a:gd name="T6" fmla="*/ 97887 w 21600"/>
                <a:gd name="T7" fmla="*/ 37147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633" y="0"/>
                  </a:moveTo>
                  <a:cubicBezTo>
                    <a:pt x="4652" y="0"/>
                    <a:pt x="0" y="1290"/>
                    <a:pt x="0" y="2840"/>
                  </a:cubicBezTo>
                  <a:cubicBezTo>
                    <a:pt x="0" y="4388"/>
                    <a:pt x="10633" y="21600"/>
                    <a:pt x="10633" y="21600"/>
                  </a:cubicBezTo>
                  <a:cubicBezTo>
                    <a:pt x="10633" y="21600"/>
                    <a:pt x="21600" y="4388"/>
                    <a:pt x="21600" y="2840"/>
                  </a:cubicBezTo>
                  <a:cubicBezTo>
                    <a:pt x="21600" y="1290"/>
                    <a:pt x="16615" y="0"/>
                    <a:pt x="10633" y="0"/>
                  </a:cubicBezTo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44" name="AutoShape 24"/>
            <p:cNvSpPr/>
            <p:nvPr/>
          </p:nvSpPr>
          <p:spPr bwMode="auto">
            <a:xfrm>
              <a:off x="1244921" y="4698577"/>
              <a:ext cx="193266" cy="742938"/>
            </a:xfrm>
            <a:custGeom>
              <a:avLst/>
              <a:gdLst>
                <a:gd name="T0" fmla="*/ 96633 w 21600"/>
                <a:gd name="T1" fmla="*/ 371469 h 21600"/>
                <a:gd name="T2" fmla="*/ 96633 w 21600"/>
                <a:gd name="T3" fmla="*/ 371469 h 21600"/>
                <a:gd name="T4" fmla="*/ 96633 w 21600"/>
                <a:gd name="T5" fmla="*/ 371469 h 21600"/>
                <a:gd name="T6" fmla="*/ 96633 w 21600"/>
                <a:gd name="T7" fmla="*/ 371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966" y="0"/>
                  </a:moveTo>
                  <a:cubicBezTo>
                    <a:pt x="4983" y="0"/>
                    <a:pt x="0" y="1290"/>
                    <a:pt x="0" y="2840"/>
                  </a:cubicBezTo>
                  <a:cubicBezTo>
                    <a:pt x="0" y="4388"/>
                    <a:pt x="10966" y="21600"/>
                    <a:pt x="10966" y="21600"/>
                  </a:cubicBezTo>
                  <a:cubicBezTo>
                    <a:pt x="10966" y="21600"/>
                    <a:pt x="21600" y="4388"/>
                    <a:pt x="21600" y="2840"/>
                  </a:cubicBezTo>
                  <a:cubicBezTo>
                    <a:pt x="21600" y="1290"/>
                    <a:pt x="16947" y="0"/>
                    <a:pt x="10966" y="0"/>
                  </a:cubicBezTo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45" name="AutoShape 25"/>
            <p:cNvSpPr/>
            <p:nvPr/>
          </p:nvSpPr>
          <p:spPr bwMode="auto">
            <a:xfrm>
              <a:off x="1546112" y="4196593"/>
              <a:ext cx="195775" cy="742938"/>
            </a:xfrm>
            <a:custGeom>
              <a:avLst/>
              <a:gdLst>
                <a:gd name="T0" fmla="*/ 97887 w 21600"/>
                <a:gd name="T1" fmla="*/ 371469 h 21600"/>
                <a:gd name="T2" fmla="*/ 97887 w 21600"/>
                <a:gd name="T3" fmla="*/ 371469 h 21600"/>
                <a:gd name="T4" fmla="*/ 97887 w 21600"/>
                <a:gd name="T5" fmla="*/ 371469 h 21600"/>
                <a:gd name="T6" fmla="*/ 97887 w 21600"/>
                <a:gd name="T7" fmla="*/ 371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966" y="0"/>
                  </a:moveTo>
                  <a:cubicBezTo>
                    <a:pt x="4984" y="0"/>
                    <a:pt x="0" y="1209"/>
                    <a:pt x="0" y="2764"/>
                  </a:cubicBezTo>
                  <a:cubicBezTo>
                    <a:pt x="0" y="4320"/>
                    <a:pt x="10966" y="21600"/>
                    <a:pt x="10966" y="21600"/>
                  </a:cubicBezTo>
                  <a:cubicBezTo>
                    <a:pt x="10966" y="21600"/>
                    <a:pt x="21600" y="4320"/>
                    <a:pt x="21600" y="2764"/>
                  </a:cubicBezTo>
                  <a:cubicBezTo>
                    <a:pt x="21600" y="1209"/>
                    <a:pt x="16948" y="0"/>
                    <a:pt x="10966" y="0"/>
                  </a:cubicBezTo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46" name="AutoShape 26"/>
            <p:cNvSpPr/>
            <p:nvPr/>
          </p:nvSpPr>
          <p:spPr bwMode="auto">
            <a:xfrm>
              <a:off x="963810" y="3795004"/>
              <a:ext cx="763018" cy="256014"/>
            </a:xfrm>
            <a:custGeom>
              <a:avLst/>
              <a:gdLst>
                <a:gd name="T0" fmla="*/ 381509 w 21600"/>
                <a:gd name="T1" fmla="*/ 128007 h 21600"/>
                <a:gd name="T2" fmla="*/ 381509 w 21600"/>
                <a:gd name="T3" fmla="*/ 128007 h 21600"/>
                <a:gd name="T4" fmla="*/ 381509 w 21600"/>
                <a:gd name="T5" fmla="*/ 128007 h 21600"/>
                <a:gd name="T6" fmla="*/ 381509 w 21600"/>
                <a:gd name="T7" fmla="*/ 1280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47" name="AutoShape 27"/>
            <p:cNvSpPr/>
            <p:nvPr/>
          </p:nvSpPr>
          <p:spPr bwMode="auto">
            <a:xfrm>
              <a:off x="963810" y="3795004"/>
              <a:ext cx="381510" cy="256014"/>
            </a:xfrm>
            <a:custGeom>
              <a:avLst/>
              <a:gdLst>
                <a:gd name="T0" fmla="*/ 190755 w 21600"/>
                <a:gd name="T1" fmla="*/ 128007 h 21600"/>
                <a:gd name="T2" fmla="*/ 190755 w 21600"/>
                <a:gd name="T3" fmla="*/ 128007 h 21600"/>
                <a:gd name="T4" fmla="*/ 190755 w 21600"/>
                <a:gd name="T5" fmla="*/ 128007 h 21600"/>
                <a:gd name="T6" fmla="*/ 190755 w 21600"/>
                <a:gd name="T7" fmla="*/ 1280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777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48" name="AutoShape 28"/>
            <p:cNvSpPr/>
            <p:nvPr/>
          </p:nvSpPr>
          <p:spPr bwMode="auto">
            <a:xfrm>
              <a:off x="0" y="2730797"/>
              <a:ext cx="2678089" cy="1827225"/>
            </a:xfrm>
            <a:custGeom>
              <a:avLst/>
              <a:gdLst>
                <a:gd name="T0" fmla="*/ 1339045 w 21600"/>
                <a:gd name="T1" fmla="*/ 913613 h 21600"/>
                <a:gd name="T2" fmla="*/ 1339045 w 21600"/>
                <a:gd name="T3" fmla="*/ 913613 h 21600"/>
                <a:gd name="T4" fmla="*/ 1339045 w 21600"/>
                <a:gd name="T5" fmla="*/ 913613 h 21600"/>
                <a:gd name="T6" fmla="*/ 1339045 w 21600"/>
                <a:gd name="T7" fmla="*/ 9136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1536"/>
                  </a:moveTo>
                  <a:cubicBezTo>
                    <a:pt x="15387" y="11536"/>
                    <a:pt x="19282" y="15709"/>
                    <a:pt x="20859" y="21599"/>
                  </a:cubicBezTo>
                  <a:cubicBezTo>
                    <a:pt x="21337" y="19846"/>
                    <a:pt x="21599" y="17882"/>
                    <a:pt x="21599" y="15849"/>
                  </a:cubicBezTo>
                  <a:cubicBezTo>
                    <a:pt x="21599" y="7118"/>
                    <a:pt x="16773" y="0"/>
                    <a:pt x="10800" y="0"/>
                  </a:cubicBezTo>
                  <a:cubicBezTo>
                    <a:pt x="4850" y="0"/>
                    <a:pt x="0" y="7118"/>
                    <a:pt x="0" y="15849"/>
                  </a:cubicBezTo>
                  <a:cubicBezTo>
                    <a:pt x="0" y="17882"/>
                    <a:pt x="262" y="19846"/>
                    <a:pt x="740" y="21599"/>
                  </a:cubicBezTo>
                  <a:cubicBezTo>
                    <a:pt x="2317" y="15709"/>
                    <a:pt x="6212" y="11536"/>
                    <a:pt x="10800" y="11536"/>
                  </a:cubicBezTo>
                  <a:cubicBezTo>
                    <a:pt x="10800" y="11536"/>
                    <a:pt x="10800" y="11536"/>
                    <a:pt x="10800" y="11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49" name="AutoShape 29"/>
            <p:cNvSpPr/>
            <p:nvPr/>
          </p:nvSpPr>
          <p:spPr bwMode="auto">
            <a:xfrm>
              <a:off x="1686668" y="2770955"/>
              <a:ext cx="996440" cy="1779537"/>
            </a:xfrm>
            <a:custGeom>
              <a:avLst/>
              <a:gdLst>
                <a:gd name="T0" fmla="*/ 498220 w 21600"/>
                <a:gd name="T1" fmla="*/ 889769 h 21600"/>
                <a:gd name="T2" fmla="*/ 498220 w 21600"/>
                <a:gd name="T3" fmla="*/ 889769 h 21600"/>
                <a:gd name="T4" fmla="*/ 498220 w 21600"/>
                <a:gd name="T5" fmla="*/ 889769 h 21600"/>
                <a:gd name="T6" fmla="*/ 498220 w 21600"/>
                <a:gd name="T7" fmla="*/ 8897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11824"/>
                    <a:pt x="0" y="11824"/>
                    <a:pt x="0" y="11824"/>
                  </a:cubicBezTo>
                  <a:cubicBezTo>
                    <a:pt x="8973" y="13153"/>
                    <a:pt x="16279" y="16819"/>
                    <a:pt x="19613" y="21599"/>
                  </a:cubicBezTo>
                  <a:cubicBezTo>
                    <a:pt x="20894" y="19803"/>
                    <a:pt x="21600" y="17790"/>
                    <a:pt x="21600" y="15705"/>
                  </a:cubicBezTo>
                  <a:cubicBezTo>
                    <a:pt x="21600" y="8194"/>
                    <a:pt x="12434" y="183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0" name="AutoShape 30"/>
            <p:cNvSpPr/>
            <p:nvPr/>
          </p:nvSpPr>
          <p:spPr bwMode="auto">
            <a:xfrm>
              <a:off x="501984" y="0"/>
              <a:ext cx="1654041" cy="3948110"/>
            </a:xfrm>
            <a:custGeom>
              <a:avLst/>
              <a:gdLst>
                <a:gd name="T0" fmla="*/ 827021 w 21600"/>
                <a:gd name="T1" fmla="*/ 1974055 h 21600"/>
                <a:gd name="T2" fmla="*/ 827021 w 21600"/>
                <a:gd name="T3" fmla="*/ 1974055 h 21600"/>
                <a:gd name="T4" fmla="*/ 827021 w 21600"/>
                <a:gd name="T5" fmla="*/ 1974055 h 21600"/>
                <a:gd name="T6" fmla="*/ 827021 w 21600"/>
                <a:gd name="T7" fmla="*/ 19740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211"/>
                  </a:moveTo>
                  <a:cubicBezTo>
                    <a:pt x="12967" y="21211"/>
                    <a:pt x="15019" y="21340"/>
                    <a:pt x="16954" y="21600"/>
                  </a:cubicBezTo>
                  <a:cubicBezTo>
                    <a:pt x="19857" y="19153"/>
                    <a:pt x="21599" y="15993"/>
                    <a:pt x="21599" y="12541"/>
                  </a:cubicBezTo>
                  <a:cubicBezTo>
                    <a:pt x="21599" y="7064"/>
                    <a:pt x="17225" y="2317"/>
                    <a:pt x="10800" y="0"/>
                  </a:cubicBezTo>
                  <a:cubicBezTo>
                    <a:pt x="4374" y="2317"/>
                    <a:pt x="0" y="7064"/>
                    <a:pt x="0" y="12541"/>
                  </a:cubicBezTo>
                  <a:cubicBezTo>
                    <a:pt x="0" y="15993"/>
                    <a:pt x="1741" y="19153"/>
                    <a:pt x="4645" y="21600"/>
                  </a:cubicBezTo>
                  <a:cubicBezTo>
                    <a:pt x="6580" y="21340"/>
                    <a:pt x="8632" y="21211"/>
                    <a:pt x="10800" y="21211"/>
                  </a:cubicBezTo>
                  <a:cubicBezTo>
                    <a:pt x="10800" y="21211"/>
                    <a:pt x="10800" y="21211"/>
                    <a:pt x="10800" y="2121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1" name="AutoShape 31"/>
            <p:cNvSpPr/>
            <p:nvPr/>
          </p:nvSpPr>
          <p:spPr bwMode="auto">
            <a:xfrm>
              <a:off x="1325239" y="0"/>
              <a:ext cx="833296" cy="3948111"/>
            </a:xfrm>
            <a:custGeom>
              <a:avLst/>
              <a:gdLst>
                <a:gd name="T0" fmla="*/ 416648 w 21600"/>
                <a:gd name="T1" fmla="*/ 1974056 h 21600"/>
                <a:gd name="T2" fmla="*/ 416648 w 21600"/>
                <a:gd name="T3" fmla="*/ 1974056 h 21600"/>
                <a:gd name="T4" fmla="*/ 416648 w 21600"/>
                <a:gd name="T5" fmla="*/ 1974056 h 21600"/>
                <a:gd name="T6" fmla="*/ 416648 w 21600"/>
                <a:gd name="T7" fmla="*/ 19740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3" y="0"/>
                  </a:moveTo>
                  <a:cubicBezTo>
                    <a:pt x="76" y="0"/>
                    <a:pt x="76" y="16"/>
                    <a:pt x="0" y="16"/>
                  </a:cubicBezTo>
                  <a:cubicBezTo>
                    <a:pt x="0" y="21211"/>
                    <a:pt x="0" y="21211"/>
                    <a:pt x="0" y="21211"/>
                  </a:cubicBezTo>
                  <a:cubicBezTo>
                    <a:pt x="76" y="21211"/>
                    <a:pt x="76" y="21211"/>
                    <a:pt x="153" y="21211"/>
                  </a:cubicBezTo>
                  <a:cubicBezTo>
                    <a:pt x="4458" y="21211"/>
                    <a:pt x="8532" y="21340"/>
                    <a:pt x="12375" y="21600"/>
                  </a:cubicBezTo>
                  <a:cubicBezTo>
                    <a:pt x="18141" y="19153"/>
                    <a:pt x="21600" y="15993"/>
                    <a:pt x="21600" y="12541"/>
                  </a:cubicBezTo>
                  <a:cubicBezTo>
                    <a:pt x="21600" y="7064"/>
                    <a:pt x="12913" y="2317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2" name="AutoShape 32"/>
            <p:cNvSpPr/>
            <p:nvPr/>
          </p:nvSpPr>
          <p:spPr bwMode="auto">
            <a:xfrm>
              <a:off x="722857" y="0"/>
              <a:ext cx="1217314" cy="968831"/>
            </a:xfrm>
            <a:custGeom>
              <a:avLst/>
              <a:gdLst>
                <a:gd name="T0" fmla="*/ 608657 w 21600"/>
                <a:gd name="T1" fmla="*/ 484416 h 21600"/>
                <a:gd name="T2" fmla="*/ 608657 w 21600"/>
                <a:gd name="T3" fmla="*/ 484416 h 21600"/>
                <a:gd name="T4" fmla="*/ 608657 w 21600"/>
                <a:gd name="T5" fmla="*/ 484416 h 21600"/>
                <a:gd name="T6" fmla="*/ 608657 w 21600"/>
                <a:gd name="T7" fmla="*/ 4844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137"/>
                  </a:moveTo>
                  <a:cubicBezTo>
                    <a:pt x="14470" y="21137"/>
                    <a:pt x="18087" y="21269"/>
                    <a:pt x="21599" y="21600"/>
                  </a:cubicBezTo>
                  <a:cubicBezTo>
                    <a:pt x="19031" y="12418"/>
                    <a:pt x="15256" y="4888"/>
                    <a:pt x="10800" y="0"/>
                  </a:cubicBezTo>
                  <a:cubicBezTo>
                    <a:pt x="6343" y="4888"/>
                    <a:pt x="2568" y="12418"/>
                    <a:pt x="0" y="21600"/>
                  </a:cubicBezTo>
                  <a:cubicBezTo>
                    <a:pt x="3512" y="21269"/>
                    <a:pt x="7130" y="21137"/>
                    <a:pt x="10800" y="21137"/>
                  </a:cubicBezTo>
                  <a:cubicBezTo>
                    <a:pt x="10800" y="21137"/>
                    <a:pt x="10800" y="21137"/>
                    <a:pt x="10800" y="211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3" name="AutoShape 33"/>
            <p:cNvSpPr/>
            <p:nvPr/>
          </p:nvSpPr>
          <p:spPr bwMode="auto">
            <a:xfrm>
              <a:off x="1325239" y="0"/>
              <a:ext cx="614932" cy="968831"/>
            </a:xfrm>
            <a:custGeom>
              <a:avLst/>
              <a:gdLst>
                <a:gd name="T0" fmla="*/ 307466 w 21600"/>
                <a:gd name="T1" fmla="*/ 484416 h 21600"/>
                <a:gd name="T2" fmla="*/ 307466 w 21600"/>
                <a:gd name="T3" fmla="*/ 484416 h 21600"/>
                <a:gd name="T4" fmla="*/ 307466 w 21600"/>
                <a:gd name="T5" fmla="*/ 484416 h 21600"/>
                <a:gd name="T6" fmla="*/ 307466 w 21600"/>
                <a:gd name="T7" fmla="*/ 4844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66"/>
                  </a:moveTo>
                  <a:cubicBezTo>
                    <a:pt x="0" y="21137"/>
                    <a:pt x="0" y="21137"/>
                    <a:pt x="0" y="21137"/>
                  </a:cubicBezTo>
                  <a:cubicBezTo>
                    <a:pt x="104" y="21137"/>
                    <a:pt x="104" y="21137"/>
                    <a:pt x="208" y="21137"/>
                  </a:cubicBezTo>
                  <a:cubicBezTo>
                    <a:pt x="7476" y="21137"/>
                    <a:pt x="14641" y="21269"/>
                    <a:pt x="21600" y="21600"/>
                  </a:cubicBezTo>
                  <a:cubicBezTo>
                    <a:pt x="16511" y="12418"/>
                    <a:pt x="9034" y="4888"/>
                    <a:pt x="208" y="0"/>
                  </a:cubicBezTo>
                  <a:cubicBezTo>
                    <a:pt x="104" y="0"/>
                    <a:pt x="104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4" name="AutoShape 34"/>
            <p:cNvSpPr/>
            <p:nvPr/>
          </p:nvSpPr>
          <p:spPr bwMode="auto">
            <a:xfrm>
              <a:off x="1148822" y="2645613"/>
              <a:ext cx="353900" cy="1912563"/>
            </a:xfrm>
            <a:custGeom>
              <a:avLst/>
              <a:gdLst>
                <a:gd name="T0" fmla="*/ 176950 w 21600"/>
                <a:gd name="T1" fmla="*/ 956282 h 21600"/>
                <a:gd name="T2" fmla="*/ 176950 w 21600"/>
                <a:gd name="T3" fmla="*/ 956282 h 21600"/>
                <a:gd name="T4" fmla="*/ 176950 w 21600"/>
                <a:gd name="T5" fmla="*/ 956282 h 21600"/>
                <a:gd name="T6" fmla="*/ 176950 w 21600"/>
                <a:gd name="T7" fmla="*/ 9562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320" y="2009"/>
                    <a:pt x="0" y="6094"/>
                    <a:pt x="0" y="10783"/>
                  </a:cubicBezTo>
                  <a:cubicBezTo>
                    <a:pt x="0" y="15505"/>
                    <a:pt x="4320" y="19590"/>
                    <a:pt x="10800" y="21599"/>
                  </a:cubicBezTo>
                  <a:cubicBezTo>
                    <a:pt x="17279" y="19590"/>
                    <a:pt x="21599" y="15505"/>
                    <a:pt x="21599" y="10783"/>
                  </a:cubicBezTo>
                  <a:cubicBezTo>
                    <a:pt x="21599" y="6094"/>
                    <a:pt x="17279" y="2009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5" name="AutoShape 35"/>
            <p:cNvSpPr/>
            <p:nvPr/>
          </p:nvSpPr>
          <p:spPr bwMode="auto">
            <a:xfrm>
              <a:off x="1325239" y="2650479"/>
              <a:ext cx="183225" cy="1912563"/>
            </a:xfrm>
            <a:custGeom>
              <a:avLst/>
              <a:gdLst>
                <a:gd name="T0" fmla="*/ 91613 w 21600"/>
                <a:gd name="T1" fmla="*/ 956282 h 21600"/>
                <a:gd name="T2" fmla="*/ 91613 w 21600"/>
                <a:gd name="T3" fmla="*/ 956282 h 21600"/>
                <a:gd name="T4" fmla="*/ 91613 w 21600"/>
                <a:gd name="T5" fmla="*/ 956282 h 21600"/>
                <a:gd name="T6" fmla="*/ 91613 w 21600"/>
                <a:gd name="T7" fmla="*/ 9562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0"/>
                  </a:moveTo>
                  <a:cubicBezTo>
                    <a:pt x="0" y="21499"/>
                    <a:pt x="0" y="21499"/>
                    <a:pt x="0" y="21499"/>
                  </a:cubicBezTo>
                  <a:cubicBezTo>
                    <a:pt x="349" y="21533"/>
                    <a:pt x="349" y="21566"/>
                    <a:pt x="695" y="21599"/>
                  </a:cubicBezTo>
                  <a:cubicBezTo>
                    <a:pt x="13238" y="19590"/>
                    <a:pt x="21600" y="15505"/>
                    <a:pt x="21600" y="10783"/>
                  </a:cubicBezTo>
                  <a:cubicBezTo>
                    <a:pt x="21600" y="6094"/>
                    <a:pt x="13238" y="2009"/>
                    <a:pt x="695" y="0"/>
                  </a:cubicBezTo>
                  <a:cubicBezTo>
                    <a:pt x="349" y="33"/>
                    <a:pt x="349" y="66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6" name="AutoShape 36"/>
            <p:cNvSpPr/>
            <p:nvPr/>
          </p:nvSpPr>
          <p:spPr bwMode="auto">
            <a:xfrm>
              <a:off x="863413" y="1365398"/>
              <a:ext cx="931183" cy="926163"/>
            </a:xfrm>
            <a:custGeom>
              <a:avLst/>
              <a:gdLst>
                <a:gd name="T0" fmla="*/ 465592 w 21600"/>
                <a:gd name="T1" fmla="*/ 463082 h 21600"/>
                <a:gd name="T2" fmla="*/ 465592 w 21600"/>
                <a:gd name="T3" fmla="*/ 463082 h 21600"/>
                <a:gd name="T4" fmla="*/ 465592 w 21600"/>
                <a:gd name="T5" fmla="*/ 463082 h 21600"/>
                <a:gd name="T6" fmla="*/ 465592 w 21600"/>
                <a:gd name="T7" fmla="*/ 4630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47B0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7" name="AutoShape 37"/>
            <p:cNvSpPr/>
            <p:nvPr/>
          </p:nvSpPr>
          <p:spPr bwMode="auto">
            <a:xfrm>
              <a:off x="1024048" y="1505954"/>
              <a:ext cx="645052" cy="645051"/>
            </a:xfrm>
            <a:custGeom>
              <a:avLst/>
              <a:gdLst>
                <a:gd name="T0" fmla="*/ 322526 w 21600"/>
                <a:gd name="T1" fmla="*/ 322526 h 21600"/>
                <a:gd name="T2" fmla="*/ 322526 w 21600"/>
                <a:gd name="T3" fmla="*/ 322526 h 21600"/>
                <a:gd name="T4" fmla="*/ 322526 w 21600"/>
                <a:gd name="T5" fmla="*/ 322526 h 21600"/>
                <a:gd name="T6" fmla="*/ 322526 w 21600"/>
                <a:gd name="T7" fmla="*/ 3225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800"/>
                  </a:cubicBezTo>
                  <a:cubicBezTo>
                    <a:pt x="21599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8" name="AutoShape 38"/>
            <p:cNvSpPr/>
            <p:nvPr/>
          </p:nvSpPr>
          <p:spPr bwMode="auto">
            <a:xfrm>
              <a:off x="1325239" y="1365398"/>
              <a:ext cx="471867" cy="926163"/>
            </a:xfrm>
            <a:custGeom>
              <a:avLst/>
              <a:gdLst>
                <a:gd name="T0" fmla="*/ 235934 w 21600"/>
                <a:gd name="T1" fmla="*/ 463082 h 21600"/>
                <a:gd name="T2" fmla="*/ 235934 w 21600"/>
                <a:gd name="T3" fmla="*/ 463082 h 21600"/>
                <a:gd name="T4" fmla="*/ 235934 w 21600"/>
                <a:gd name="T5" fmla="*/ 463082 h 21600"/>
                <a:gd name="T6" fmla="*/ 235934 w 21600"/>
                <a:gd name="T7" fmla="*/ 4630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1" y="0"/>
                  </a:moveTo>
                  <a:cubicBezTo>
                    <a:pt x="135" y="0"/>
                    <a:pt x="135" y="0"/>
                    <a:pt x="0" y="0"/>
                  </a:cubicBezTo>
                  <a:cubicBezTo>
                    <a:pt x="0" y="3312"/>
                    <a:pt x="0" y="3312"/>
                    <a:pt x="0" y="3312"/>
                  </a:cubicBezTo>
                  <a:cubicBezTo>
                    <a:pt x="135" y="3312"/>
                    <a:pt x="135" y="3312"/>
                    <a:pt x="271" y="3312"/>
                  </a:cubicBezTo>
                  <a:cubicBezTo>
                    <a:pt x="8423" y="3312"/>
                    <a:pt x="15078" y="6624"/>
                    <a:pt x="15078" y="10834"/>
                  </a:cubicBezTo>
                  <a:cubicBezTo>
                    <a:pt x="15078" y="14975"/>
                    <a:pt x="8423" y="18356"/>
                    <a:pt x="271" y="18356"/>
                  </a:cubicBezTo>
                  <a:cubicBezTo>
                    <a:pt x="135" y="18356"/>
                    <a:pt x="135" y="18287"/>
                    <a:pt x="0" y="1828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35" y="21600"/>
                    <a:pt x="135" y="21600"/>
                    <a:pt x="271" y="21600"/>
                  </a:cubicBezTo>
                  <a:cubicBezTo>
                    <a:pt x="11954" y="21600"/>
                    <a:pt x="21599" y="16768"/>
                    <a:pt x="21599" y="10834"/>
                  </a:cubicBezTo>
                  <a:cubicBezTo>
                    <a:pt x="21599" y="4830"/>
                    <a:pt x="11954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lose/>
                </a:path>
              </a:pathLst>
            </a:custGeom>
            <a:solidFill>
              <a:srgbClr val="2F8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159" name="AutoShape 39"/>
            <p:cNvSpPr/>
            <p:nvPr/>
          </p:nvSpPr>
          <p:spPr bwMode="auto">
            <a:xfrm>
              <a:off x="1325239" y="1505954"/>
              <a:ext cx="331311" cy="645051"/>
            </a:xfrm>
            <a:custGeom>
              <a:avLst/>
              <a:gdLst>
                <a:gd name="T0" fmla="*/ 165656 w 21600"/>
                <a:gd name="T1" fmla="*/ 322526 h 21600"/>
                <a:gd name="T2" fmla="*/ 165656 w 21600"/>
                <a:gd name="T3" fmla="*/ 322526 h 21600"/>
                <a:gd name="T4" fmla="*/ 165656 w 21600"/>
                <a:gd name="T5" fmla="*/ 322526 h 21600"/>
                <a:gd name="T6" fmla="*/ 165656 w 21600"/>
                <a:gd name="T7" fmla="*/ 3225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4756"/>
                    <a:pt x="12064" y="0"/>
                    <a:pt x="388" y="0"/>
                  </a:cubicBezTo>
                  <a:cubicBezTo>
                    <a:pt x="194" y="0"/>
                    <a:pt x="194" y="0"/>
                    <a:pt x="0" y="0"/>
                  </a:cubicBezTo>
                  <a:cubicBezTo>
                    <a:pt x="0" y="21500"/>
                    <a:pt x="0" y="21500"/>
                    <a:pt x="0" y="21500"/>
                  </a:cubicBezTo>
                  <a:cubicBezTo>
                    <a:pt x="194" y="21500"/>
                    <a:pt x="194" y="21600"/>
                    <a:pt x="388" y="21600"/>
                  </a:cubicBezTo>
                  <a:cubicBezTo>
                    <a:pt x="12064" y="21600"/>
                    <a:pt x="21599" y="16744"/>
                    <a:pt x="21599" y="10800"/>
                  </a:cubicBezTo>
                  <a:cubicBezTo>
                    <a:pt x="21599" y="10800"/>
                    <a:pt x="21599" y="10800"/>
                    <a:pt x="21599" y="10800"/>
                  </a:cubicBezTo>
                  <a:close/>
                </a:path>
              </a:pathLst>
            </a:custGeom>
            <a:solidFill>
              <a:srgbClr val="D9EF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id-ID" sz="220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">
        <p:cover/>
      </p:transition>
    </mc:Choice>
    <mc:Fallback>
      <p:transition spd="slow" advTm="34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789031" y="2551817"/>
            <a:ext cx="8613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238114" y="3677098"/>
            <a:ext cx="576091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altLang="zh-CN" sz="28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Template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Rectangle 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3022080" y="4590096"/>
            <a:ext cx="61478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1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pic>
        <p:nvPicPr>
          <p:cNvPr id="6" name="图片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80" y="1948650"/>
            <a:ext cx="1357748" cy="831274"/>
          </a:xfrm>
          <a:prstGeom prst="rect">
            <a:avLst/>
          </a:prstGeom>
        </p:spPr>
      </p:pic>
      <p:pic>
        <p:nvPicPr>
          <p:cNvPr id="7" name="图片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922" y="3650873"/>
            <a:ext cx="3001492" cy="3001492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275" y="456736"/>
            <a:ext cx="2637193" cy="2637193"/>
          </a:xfrm>
          <a:prstGeom prst="rect">
            <a:avLst/>
          </a:prstGeo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477" y="744352"/>
            <a:ext cx="3725786" cy="1898639"/>
          </a:xfrm>
          <a:prstGeom prst="rect">
            <a:avLst/>
          </a:prstGeom>
        </p:spPr>
      </p:pic>
      <p:pic>
        <p:nvPicPr>
          <p:cNvPr id="11" name="图片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940620"/>
            <a:ext cx="1340285" cy="782228"/>
          </a:xfrm>
          <a:prstGeom prst="rect">
            <a:avLst/>
          </a:prstGeom>
        </p:spPr>
      </p:pic>
      <p:pic>
        <p:nvPicPr>
          <p:cNvPr id="13" name="图片 1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689" y="5864481"/>
            <a:ext cx="1280728" cy="431373"/>
          </a:xfrm>
          <a:prstGeom prst="rect">
            <a:avLst/>
          </a:prstGeom>
        </p:spPr>
      </p:pic>
      <p:pic>
        <p:nvPicPr>
          <p:cNvPr id="14" name="图片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255" y="5811385"/>
            <a:ext cx="1708514" cy="656662"/>
          </a:xfrm>
          <a:prstGeom prst="rect">
            <a:avLst/>
          </a:prstGeom>
        </p:spPr>
      </p:pic>
      <p:sp>
        <p:nvSpPr>
          <p:cNvPr id="15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"/>
    </mc:Choice>
    <mc:Fallback>
      <p:transition spd="slow" advTm="118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7" name="Group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348115" y="0"/>
            <a:ext cx="5843885" cy="6858001"/>
            <a:chOff x="8708571" y="-2"/>
            <a:chExt cx="9350216" cy="10972801"/>
          </a:xfrm>
          <a:gradFill flip="none" rotWithShape="1">
            <a:gsLst>
              <a:gs pos="2000">
                <a:schemeClr val="accent1"/>
              </a:gs>
              <a:gs pos="100000">
                <a:schemeClr val="accent4"/>
              </a:gs>
            </a:gsLst>
            <a:lin ang="2700000" scaled="1"/>
            <a:tileRect/>
          </a:gradFill>
        </p:grpSpPr>
        <p:sp>
          <p:nvSpPr>
            <p:cNvPr id="5" name="Freeform: Shape 4"/>
            <p:cNvSpPr/>
            <p:nvPr/>
          </p:nvSpPr>
          <p:spPr>
            <a:xfrm>
              <a:off x="8708571" y="-1"/>
              <a:ext cx="2920721" cy="10972800"/>
            </a:xfrm>
            <a:custGeom>
              <a:avLst/>
              <a:gdLst>
                <a:gd name="connsiteX0" fmla="*/ 936171 w 2920721"/>
                <a:gd name="connsiteY0" fmla="*/ 0 h 10972800"/>
                <a:gd name="connsiteX1" fmla="*/ 2920721 w 2920721"/>
                <a:gd name="connsiteY1" fmla="*/ 0 h 10972800"/>
                <a:gd name="connsiteX2" fmla="*/ 2920721 w 2920721"/>
                <a:gd name="connsiteY2" fmla="*/ 10972800 h 10972800"/>
                <a:gd name="connsiteX3" fmla="*/ 936171 w 2920721"/>
                <a:gd name="connsiteY3" fmla="*/ 10972800 h 10972800"/>
                <a:gd name="connsiteX4" fmla="*/ 936171 w 2920721"/>
                <a:gd name="connsiteY4" fmla="*/ 7508469 h 10972800"/>
                <a:gd name="connsiteX5" fmla="*/ 920806 w 2920721"/>
                <a:gd name="connsiteY5" fmla="*/ 7438572 h 10972800"/>
                <a:gd name="connsiteX6" fmla="*/ 820201 w 2920721"/>
                <a:gd name="connsiteY6" fmla="*/ 7129627 h 10972800"/>
                <a:gd name="connsiteX7" fmla="*/ 132864 w 2920721"/>
                <a:gd name="connsiteY7" fmla="*/ 6025054 h 10972800"/>
                <a:gd name="connsiteX8" fmla="*/ 5252 w 2920721"/>
                <a:gd name="connsiteY8" fmla="*/ 5578817 h 10972800"/>
                <a:gd name="connsiteX9" fmla="*/ 2915 w 2920721"/>
                <a:gd name="connsiteY9" fmla="*/ 5535823 h 10972800"/>
                <a:gd name="connsiteX10" fmla="*/ 2838 w 2920721"/>
                <a:gd name="connsiteY10" fmla="*/ 5535348 h 10972800"/>
                <a:gd name="connsiteX11" fmla="*/ 0 w 2920721"/>
                <a:gd name="connsiteY11" fmla="*/ 5490629 h 10972800"/>
                <a:gd name="connsiteX12" fmla="*/ 230 w 2920721"/>
                <a:gd name="connsiteY12" fmla="*/ 5486400 h 10972800"/>
                <a:gd name="connsiteX13" fmla="*/ 0 w 2920721"/>
                <a:gd name="connsiteY13" fmla="*/ 5482171 h 10972800"/>
                <a:gd name="connsiteX14" fmla="*/ 2838 w 2920721"/>
                <a:gd name="connsiteY14" fmla="*/ 5437452 h 10972800"/>
                <a:gd name="connsiteX15" fmla="*/ 2915 w 2920721"/>
                <a:gd name="connsiteY15" fmla="*/ 5436977 h 10972800"/>
                <a:gd name="connsiteX16" fmla="*/ 5252 w 2920721"/>
                <a:gd name="connsiteY16" fmla="*/ 5393983 h 10972800"/>
                <a:gd name="connsiteX17" fmla="*/ 132864 w 2920721"/>
                <a:gd name="connsiteY17" fmla="*/ 4947746 h 10972800"/>
                <a:gd name="connsiteX18" fmla="*/ 820201 w 2920721"/>
                <a:gd name="connsiteY18" fmla="*/ 3843173 h 10972800"/>
                <a:gd name="connsiteX19" fmla="*/ 920806 w 2920721"/>
                <a:gd name="connsiteY19" fmla="*/ 3534227 h 10972800"/>
                <a:gd name="connsiteX20" fmla="*/ 936171 w 2920721"/>
                <a:gd name="connsiteY20" fmla="*/ 3464330 h 1097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20721" h="10972800">
                  <a:moveTo>
                    <a:pt x="936171" y="0"/>
                  </a:moveTo>
                  <a:lnTo>
                    <a:pt x="2920721" y="0"/>
                  </a:lnTo>
                  <a:lnTo>
                    <a:pt x="2920721" y="10972800"/>
                  </a:lnTo>
                  <a:lnTo>
                    <a:pt x="936171" y="10972800"/>
                  </a:lnTo>
                  <a:lnTo>
                    <a:pt x="936171" y="7508469"/>
                  </a:lnTo>
                  <a:lnTo>
                    <a:pt x="920806" y="7438572"/>
                  </a:lnTo>
                  <a:cubicBezTo>
                    <a:pt x="892536" y="7321346"/>
                    <a:pt x="859369" y="7209753"/>
                    <a:pt x="820201" y="7129627"/>
                  </a:cubicBezTo>
                  <a:cubicBezTo>
                    <a:pt x="663529" y="6809123"/>
                    <a:pt x="255843" y="6336686"/>
                    <a:pt x="132864" y="6025054"/>
                  </a:cubicBezTo>
                  <a:cubicBezTo>
                    <a:pt x="71374" y="5869238"/>
                    <a:pt x="21255" y="5713423"/>
                    <a:pt x="5252" y="5578817"/>
                  </a:cubicBezTo>
                  <a:lnTo>
                    <a:pt x="2915" y="5535823"/>
                  </a:lnTo>
                  <a:lnTo>
                    <a:pt x="2838" y="5535348"/>
                  </a:lnTo>
                  <a:cubicBezTo>
                    <a:pt x="1241" y="5520884"/>
                    <a:pt x="310" y="5505963"/>
                    <a:pt x="0" y="5490629"/>
                  </a:cubicBezTo>
                  <a:lnTo>
                    <a:pt x="230" y="5486400"/>
                  </a:lnTo>
                  <a:lnTo>
                    <a:pt x="0" y="5482171"/>
                  </a:lnTo>
                  <a:cubicBezTo>
                    <a:pt x="310" y="5466836"/>
                    <a:pt x="1241" y="5451916"/>
                    <a:pt x="2838" y="5437452"/>
                  </a:cubicBezTo>
                  <a:lnTo>
                    <a:pt x="2915" y="5436977"/>
                  </a:lnTo>
                  <a:lnTo>
                    <a:pt x="5252" y="5393983"/>
                  </a:lnTo>
                  <a:cubicBezTo>
                    <a:pt x="21255" y="5259377"/>
                    <a:pt x="71374" y="5103561"/>
                    <a:pt x="132864" y="4947746"/>
                  </a:cubicBezTo>
                  <a:cubicBezTo>
                    <a:pt x="255843" y="4636114"/>
                    <a:pt x="663528" y="4163677"/>
                    <a:pt x="820201" y="3843173"/>
                  </a:cubicBezTo>
                  <a:cubicBezTo>
                    <a:pt x="859369" y="3763047"/>
                    <a:pt x="892536" y="3651453"/>
                    <a:pt x="920806" y="3534227"/>
                  </a:cubicBezTo>
                  <a:lnTo>
                    <a:pt x="936171" y="34643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629293" y="-2"/>
              <a:ext cx="6429494" cy="10972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2" name="Freeform 4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6587083" y="3126114"/>
            <a:ext cx="273709" cy="605774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sz="1125" dirty="0">
              <a:cs typeface="+mn-ea"/>
              <a:sym typeface="+mn-lt"/>
            </a:endParaRPr>
          </a:p>
        </p:txBody>
      </p:sp>
      <p:pic>
        <p:nvPicPr>
          <p:cNvPr id="22" name="图片 2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95386" cy="6858000"/>
          </a:xfrm>
          <a:prstGeom prst="rect">
            <a:avLst/>
          </a:prstGeom>
        </p:spPr>
      </p:pic>
      <p:sp>
        <p:nvSpPr>
          <p:cNvPr id="26" name="TextBox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755139" y="2723138"/>
            <a:ext cx="3198761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Creative</a:t>
            </a:r>
          </a:p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Text Slides</a:t>
            </a:r>
          </a:p>
        </p:txBody>
      </p:sp>
      <p:sp>
        <p:nvSpPr>
          <p:cNvPr id="27" name="TextBox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674920" y="1927375"/>
            <a:ext cx="13591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INTRO</a:t>
            </a:r>
          </a:p>
          <a:p>
            <a:pPr algn="dist">
              <a:lnSpc>
                <a:spcPct val="90000"/>
              </a:lnSpc>
            </a:pPr>
            <a: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ABOUT</a:t>
            </a:r>
            <a:b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sz="1200" b="1" spc="300" dirty="0">
                <a:solidFill>
                  <a:schemeClr val="bg1"/>
                </a:solidFill>
                <a:cs typeface="+mn-ea"/>
                <a:sym typeface="+mn-lt"/>
              </a:rPr>
              <a:t>COMPANY</a:t>
            </a:r>
          </a:p>
        </p:txBody>
      </p:sp>
      <p:sp>
        <p:nvSpPr>
          <p:cNvPr id="28" name="TextBox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658382" y="4155298"/>
            <a:ext cx="3392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spc="600" dirty="0">
                <a:solidFill>
                  <a:schemeClr val="bg1"/>
                </a:solidFill>
                <a:cs typeface="+mn-ea"/>
                <a:sym typeface="+mn-lt"/>
              </a:rPr>
              <a:t>WRITE HERE SOMETHING</a:t>
            </a:r>
          </a:p>
        </p:txBody>
      </p:sp>
      <p:sp>
        <p:nvSpPr>
          <p:cNvPr id="29" name="TextBox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531920" y="4769782"/>
            <a:ext cx="364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Hello everyone! Just a sneak peek of the project that I'm currently working on. I hope to show more shots of this project soon.</a:t>
            </a:r>
          </a:p>
        </p:txBody>
      </p:sp>
      <p:pic>
        <p:nvPicPr>
          <p:cNvPr id="3" name="图片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6892" y="272610"/>
            <a:ext cx="2893513" cy="2317421"/>
          </a:xfrm>
          <a:prstGeom prst="rect">
            <a:avLst/>
          </a:prstGeom>
        </p:spPr>
      </p:pic>
      <p:sp>
        <p:nvSpPr>
          <p:cNvPr id="8" name="矩形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0" y="0"/>
            <a:ext cx="3795386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Shape 189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63975" y="1739808"/>
            <a:ext cx="3785956" cy="1040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13435">
              <a:lnSpc>
                <a:spcPct val="100000"/>
              </a:lnSpc>
              <a:spcAft>
                <a:spcPts val="600"/>
              </a:spcAft>
            </a:pPr>
            <a:r>
              <a:rPr lang="id-ID" sz="4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Welcoming message</a:t>
            </a:r>
            <a:endParaRPr lang="en-US" sz="40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it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12277" y="2997925"/>
            <a:ext cx="3450272" cy="52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Y</a:t>
            </a:r>
            <a:r>
              <a:rPr lang="en-US" sz="1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our awesome subtitle goes here</a:t>
            </a:r>
            <a:endParaRPr lang="en-US" sz="9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93817" y="3601671"/>
            <a:ext cx="287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tx2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grpSp>
        <p:nvGrpSpPr>
          <p:cNvPr id="39" name="组合 3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13409" y="5531690"/>
            <a:ext cx="1315404" cy="397623"/>
            <a:chOff x="956309" y="4541090"/>
            <a:chExt cx="1315404" cy="397623"/>
          </a:xfrm>
          <a:solidFill>
            <a:schemeClr val="bg1"/>
          </a:solidFill>
        </p:grpSpPr>
        <p:grpSp>
          <p:nvGrpSpPr>
            <p:cNvPr id="40" name="组合 39"/>
            <p:cNvGrpSpPr/>
            <p:nvPr/>
          </p:nvGrpSpPr>
          <p:grpSpPr>
            <a:xfrm>
              <a:off x="956309" y="4541090"/>
              <a:ext cx="1315404" cy="397623"/>
              <a:chOff x="975359" y="4560140"/>
              <a:chExt cx="1315404" cy="397623"/>
            </a:xfrm>
            <a:grpFill/>
          </p:grpSpPr>
          <p:sp>
            <p:nvSpPr>
              <p:cNvPr id="43" name="圆角矩形 42"/>
              <p:cNvSpPr/>
              <p:nvPr/>
            </p:nvSpPr>
            <p:spPr>
              <a:xfrm>
                <a:off x="975359" y="4560140"/>
                <a:ext cx="1239204" cy="39762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52400" dist="152400" dir="2700000" algn="tl" rotWithShape="0">
                  <a:schemeClr val="accent3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1857375" y="4560140"/>
                <a:ext cx="433388" cy="397623"/>
              </a:xfrm>
              <a:custGeom>
                <a:avLst/>
                <a:gdLst>
                  <a:gd name="connsiteX0" fmla="*/ 0 w 433388"/>
                  <a:gd name="connsiteY0" fmla="*/ 0 h 397623"/>
                  <a:gd name="connsiteX1" fmla="*/ 367116 w 433388"/>
                  <a:gd name="connsiteY1" fmla="*/ 0 h 397623"/>
                  <a:gd name="connsiteX2" fmla="*/ 433388 w 433388"/>
                  <a:gd name="connsiteY2" fmla="*/ 66272 h 397623"/>
                  <a:gd name="connsiteX3" fmla="*/ 433388 w 433388"/>
                  <a:gd name="connsiteY3" fmla="*/ 331351 h 397623"/>
                  <a:gd name="connsiteX4" fmla="*/ 367116 w 433388"/>
                  <a:gd name="connsiteY4" fmla="*/ 397623 h 397623"/>
                  <a:gd name="connsiteX5" fmla="*/ 0 w 433388"/>
                  <a:gd name="connsiteY5" fmla="*/ 397623 h 3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388" h="397623">
                    <a:moveTo>
                      <a:pt x="0" y="0"/>
                    </a:moveTo>
                    <a:lnTo>
                      <a:pt x="367116" y="0"/>
                    </a:lnTo>
                    <a:cubicBezTo>
                      <a:pt x="403717" y="0"/>
                      <a:pt x="433388" y="29671"/>
                      <a:pt x="433388" y="66272"/>
                    </a:cubicBezTo>
                    <a:lnTo>
                      <a:pt x="433388" y="331351"/>
                    </a:lnTo>
                    <a:cubicBezTo>
                      <a:pt x="433388" y="367952"/>
                      <a:pt x="403717" y="397623"/>
                      <a:pt x="367116" y="397623"/>
                    </a:cubicBezTo>
                    <a:lnTo>
                      <a:pt x="0" y="3976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1028700" y="4572000"/>
              <a:ext cx="83574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/>
                  </a:solidFill>
                  <a:cs typeface="+mn-ea"/>
                  <a:sym typeface="+mn-lt"/>
                </a:rPr>
                <a:t>START</a:t>
              </a:r>
              <a:endParaRPr lang="zh-CN" altLang="en-US" sz="1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66"/>
            <p:cNvSpPr/>
            <p:nvPr/>
          </p:nvSpPr>
          <p:spPr bwMode="auto">
            <a:xfrm>
              <a:off x="2009945" y="4618640"/>
              <a:ext cx="123655" cy="228992"/>
            </a:xfrm>
            <a:custGeom>
              <a:avLst/>
              <a:gdLst>
                <a:gd name="T0" fmla="*/ 6 w 187"/>
                <a:gd name="T1" fmla="*/ 321 h 346"/>
                <a:gd name="T2" fmla="*/ 6 w 187"/>
                <a:gd name="T3" fmla="*/ 341 h 346"/>
                <a:gd name="T4" fmla="*/ 25 w 187"/>
                <a:gd name="T5" fmla="*/ 341 h 346"/>
                <a:gd name="T6" fmla="*/ 182 w 187"/>
                <a:gd name="T7" fmla="*/ 183 h 346"/>
                <a:gd name="T8" fmla="*/ 182 w 187"/>
                <a:gd name="T9" fmla="*/ 163 h 346"/>
                <a:gd name="T10" fmla="*/ 25 w 187"/>
                <a:gd name="T11" fmla="*/ 5 h 346"/>
                <a:gd name="T12" fmla="*/ 6 w 187"/>
                <a:gd name="T13" fmla="*/ 5 h 346"/>
                <a:gd name="T14" fmla="*/ 6 w 187"/>
                <a:gd name="T15" fmla="*/ 25 h 346"/>
                <a:gd name="T16" fmla="*/ 149 w 187"/>
                <a:gd name="T17" fmla="*/ 173 h 346"/>
                <a:gd name="T18" fmla="*/ 6 w 187"/>
                <a:gd name="T19" fmla="*/ 32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46">
                  <a:moveTo>
                    <a:pt x="6" y="321"/>
                  </a:moveTo>
                  <a:cubicBezTo>
                    <a:pt x="0" y="327"/>
                    <a:pt x="0" y="335"/>
                    <a:pt x="6" y="341"/>
                  </a:cubicBezTo>
                  <a:cubicBezTo>
                    <a:pt x="11" y="346"/>
                    <a:pt x="20" y="346"/>
                    <a:pt x="25" y="34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7" y="177"/>
                    <a:pt x="187" y="169"/>
                    <a:pt x="182" y="16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11" y="0"/>
                    <a:pt x="6" y="5"/>
                  </a:cubicBezTo>
                  <a:cubicBezTo>
                    <a:pt x="0" y="10"/>
                    <a:pt x="0" y="19"/>
                    <a:pt x="6" y="25"/>
                  </a:cubicBezTo>
                  <a:cubicBezTo>
                    <a:pt x="149" y="173"/>
                    <a:pt x="149" y="173"/>
                    <a:pt x="149" y="173"/>
                  </a:cubicBezTo>
                  <a:lnTo>
                    <a:pt x="6" y="3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08431" y="4292690"/>
            <a:ext cx="287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tx2"/>
                </a:solidFill>
                <a:cs typeface="+mn-ea"/>
                <a:sym typeface="+mn-lt"/>
              </a:rPr>
              <a:t>Appropriately synthesize interactive opportunities through go forward relationships. </a:t>
            </a:r>
          </a:p>
        </p:txBody>
      </p:sp>
      <p:pic>
        <p:nvPicPr>
          <p:cNvPr id="9" name="图片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988" y="5128363"/>
            <a:ext cx="2713393" cy="2713393"/>
          </a:xfrm>
          <a:prstGeom prst="rect">
            <a:avLst/>
          </a:prstGeom>
        </p:spPr>
      </p:pic>
      <p:sp>
        <p:nvSpPr>
          <p:cNvPr id="18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90">
        <p14:conveyor dir="l"/>
      </p:transition>
    </mc:Choice>
    <mc:Fallback>
      <p:transition spd="slow" advTm="39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361" y="874338"/>
            <a:ext cx="5234909" cy="5459321"/>
          </a:xfrm>
          <a:prstGeom prst="rect">
            <a:avLst/>
          </a:prstGeom>
          <a:effectLst>
            <a:outerShdw blurRad="1270000" dist="2540000" dir="4200000" sx="85000" sy="85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Straight Connector 3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 flipV="1">
            <a:off x="969264" y="3822798"/>
            <a:ext cx="8433278" cy="8538"/>
          </a:xfrm>
          <a:prstGeom prst="line">
            <a:avLst/>
          </a:prstGeom>
          <a:ln>
            <a:solidFill>
              <a:schemeClr val="bg1">
                <a:alpha val="44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1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29960" y="1586069"/>
            <a:ext cx="9779000" cy="79735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anose="020B0604020202020204" pitchFamily="34" charset="0"/>
                <a:sym typeface="Calibri" panose="020F050202020403020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9pPr>
          </a:lstStyle>
          <a:p>
            <a:pPr algn="l"/>
            <a:r>
              <a:rPr 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Device</a:t>
            </a:r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Mockup</a:t>
            </a:r>
          </a:p>
        </p:txBody>
      </p:sp>
      <p:sp>
        <p:nvSpPr>
          <p:cNvPr id="62" name="Oval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64966" y="3284677"/>
            <a:ext cx="785665" cy="785665"/>
          </a:xfrm>
          <a:prstGeom prst="ellipse">
            <a:avLst/>
          </a:prstGeom>
          <a:solidFill>
            <a:schemeClr val="bg1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6" name="Oval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924555" y="3284677"/>
            <a:ext cx="785665" cy="785665"/>
          </a:xfrm>
          <a:prstGeom prst="ellipse">
            <a:avLst/>
          </a:prstGeom>
          <a:solidFill>
            <a:schemeClr val="bg1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7" name="Oval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982930" y="3284677"/>
            <a:ext cx="785665" cy="785665"/>
          </a:xfrm>
          <a:prstGeom prst="ellipse">
            <a:avLst/>
          </a:prstGeom>
          <a:solidFill>
            <a:schemeClr val="bg1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8" name="Freeform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1089196" y="3549286"/>
            <a:ext cx="366350" cy="256444"/>
          </a:xfrm>
          <a:custGeom>
            <a:avLst/>
            <a:gdLst>
              <a:gd name="T0" fmla="*/ 352 w 879"/>
              <a:gd name="T1" fmla="*/ 125 h 615"/>
              <a:gd name="T2" fmla="*/ 352 w 879"/>
              <a:gd name="T3" fmla="*/ 456 h 615"/>
              <a:gd name="T4" fmla="*/ 878 w 879"/>
              <a:gd name="T5" fmla="*/ 118 h 615"/>
              <a:gd name="T6" fmla="*/ 873 w 879"/>
              <a:gd name="T7" fmla="*/ 93 h 615"/>
              <a:gd name="T8" fmla="*/ 863 w 879"/>
              <a:gd name="T9" fmla="*/ 69 h 615"/>
              <a:gd name="T10" fmla="*/ 849 w 879"/>
              <a:gd name="T11" fmla="*/ 48 h 615"/>
              <a:gd name="T12" fmla="*/ 832 w 879"/>
              <a:gd name="T13" fmla="*/ 30 h 615"/>
              <a:gd name="T14" fmla="*/ 810 w 879"/>
              <a:gd name="T15" fmla="*/ 16 h 615"/>
              <a:gd name="T16" fmla="*/ 786 w 879"/>
              <a:gd name="T17" fmla="*/ 6 h 615"/>
              <a:gd name="T18" fmla="*/ 761 w 879"/>
              <a:gd name="T19" fmla="*/ 1 h 615"/>
              <a:gd name="T20" fmla="*/ 132 w 879"/>
              <a:gd name="T21" fmla="*/ 0 h 615"/>
              <a:gd name="T22" fmla="*/ 105 w 879"/>
              <a:gd name="T23" fmla="*/ 3 h 615"/>
              <a:gd name="T24" fmla="*/ 81 w 879"/>
              <a:gd name="T25" fmla="*/ 10 h 615"/>
              <a:gd name="T26" fmla="*/ 58 w 879"/>
              <a:gd name="T27" fmla="*/ 22 h 615"/>
              <a:gd name="T28" fmla="*/ 39 w 879"/>
              <a:gd name="T29" fmla="*/ 39 h 615"/>
              <a:gd name="T30" fmla="*/ 23 w 879"/>
              <a:gd name="T31" fmla="*/ 58 h 615"/>
              <a:gd name="T32" fmla="*/ 11 w 879"/>
              <a:gd name="T33" fmla="*/ 81 h 615"/>
              <a:gd name="T34" fmla="*/ 3 w 879"/>
              <a:gd name="T35" fmla="*/ 105 h 615"/>
              <a:gd name="T36" fmla="*/ 0 w 879"/>
              <a:gd name="T37" fmla="*/ 131 h 615"/>
              <a:gd name="T38" fmla="*/ 1 w 879"/>
              <a:gd name="T39" fmla="*/ 498 h 615"/>
              <a:gd name="T40" fmla="*/ 6 w 879"/>
              <a:gd name="T41" fmla="*/ 522 h 615"/>
              <a:gd name="T42" fmla="*/ 16 w 879"/>
              <a:gd name="T43" fmla="*/ 546 h 615"/>
              <a:gd name="T44" fmla="*/ 30 w 879"/>
              <a:gd name="T45" fmla="*/ 568 h 615"/>
              <a:gd name="T46" fmla="*/ 48 w 879"/>
              <a:gd name="T47" fmla="*/ 585 h 615"/>
              <a:gd name="T48" fmla="*/ 69 w 879"/>
              <a:gd name="T49" fmla="*/ 599 h 615"/>
              <a:gd name="T50" fmla="*/ 93 w 879"/>
              <a:gd name="T51" fmla="*/ 610 h 615"/>
              <a:gd name="T52" fmla="*/ 118 w 879"/>
              <a:gd name="T53" fmla="*/ 614 h 615"/>
              <a:gd name="T54" fmla="*/ 747 w 879"/>
              <a:gd name="T55" fmla="*/ 615 h 615"/>
              <a:gd name="T56" fmla="*/ 774 w 879"/>
              <a:gd name="T57" fmla="*/ 612 h 615"/>
              <a:gd name="T58" fmla="*/ 799 w 879"/>
              <a:gd name="T59" fmla="*/ 604 h 615"/>
              <a:gd name="T60" fmla="*/ 821 w 879"/>
              <a:gd name="T61" fmla="*/ 593 h 615"/>
              <a:gd name="T62" fmla="*/ 840 w 879"/>
              <a:gd name="T63" fmla="*/ 576 h 615"/>
              <a:gd name="T64" fmla="*/ 856 w 879"/>
              <a:gd name="T65" fmla="*/ 557 h 615"/>
              <a:gd name="T66" fmla="*/ 868 w 879"/>
              <a:gd name="T67" fmla="*/ 535 h 615"/>
              <a:gd name="T68" fmla="*/ 876 w 879"/>
              <a:gd name="T69" fmla="*/ 510 h 615"/>
              <a:gd name="T70" fmla="*/ 879 w 879"/>
              <a:gd name="T71" fmla="*/ 483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79" h="615">
                <a:moveTo>
                  <a:pt x="352" y="456"/>
                </a:moveTo>
                <a:lnTo>
                  <a:pt x="352" y="125"/>
                </a:lnTo>
                <a:lnTo>
                  <a:pt x="603" y="291"/>
                </a:lnTo>
                <a:lnTo>
                  <a:pt x="352" y="456"/>
                </a:lnTo>
                <a:close/>
                <a:moveTo>
                  <a:pt x="879" y="131"/>
                </a:moveTo>
                <a:lnTo>
                  <a:pt x="878" y="118"/>
                </a:lnTo>
                <a:lnTo>
                  <a:pt x="876" y="105"/>
                </a:lnTo>
                <a:lnTo>
                  <a:pt x="873" y="93"/>
                </a:lnTo>
                <a:lnTo>
                  <a:pt x="868" y="81"/>
                </a:lnTo>
                <a:lnTo>
                  <a:pt x="863" y="69"/>
                </a:lnTo>
                <a:lnTo>
                  <a:pt x="856" y="58"/>
                </a:lnTo>
                <a:lnTo>
                  <a:pt x="849" y="48"/>
                </a:lnTo>
                <a:lnTo>
                  <a:pt x="840" y="39"/>
                </a:lnTo>
                <a:lnTo>
                  <a:pt x="832" y="30"/>
                </a:lnTo>
                <a:lnTo>
                  <a:pt x="821" y="22"/>
                </a:lnTo>
                <a:lnTo>
                  <a:pt x="810" y="16"/>
                </a:lnTo>
                <a:lnTo>
                  <a:pt x="799" y="10"/>
                </a:lnTo>
                <a:lnTo>
                  <a:pt x="786" y="6"/>
                </a:lnTo>
                <a:lnTo>
                  <a:pt x="774" y="3"/>
                </a:lnTo>
                <a:lnTo>
                  <a:pt x="761" y="1"/>
                </a:lnTo>
                <a:lnTo>
                  <a:pt x="747" y="0"/>
                </a:lnTo>
                <a:lnTo>
                  <a:pt x="132" y="0"/>
                </a:lnTo>
                <a:lnTo>
                  <a:pt x="118" y="1"/>
                </a:lnTo>
                <a:lnTo>
                  <a:pt x="105" y="3"/>
                </a:lnTo>
                <a:lnTo>
                  <a:pt x="93" y="6"/>
                </a:lnTo>
                <a:lnTo>
                  <a:pt x="81" y="10"/>
                </a:lnTo>
                <a:lnTo>
                  <a:pt x="69" y="16"/>
                </a:lnTo>
                <a:lnTo>
                  <a:pt x="58" y="22"/>
                </a:lnTo>
                <a:lnTo>
                  <a:pt x="48" y="30"/>
                </a:lnTo>
                <a:lnTo>
                  <a:pt x="39" y="39"/>
                </a:lnTo>
                <a:lnTo>
                  <a:pt x="30" y="48"/>
                </a:lnTo>
                <a:lnTo>
                  <a:pt x="23" y="58"/>
                </a:lnTo>
                <a:lnTo>
                  <a:pt x="16" y="69"/>
                </a:lnTo>
                <a:lnTo>
                  <a:pt x="11" y="81"/>
                </a:lnTo>
                <a:lnTo>
                  <a:pt x="6" y="93"/>
                </a:lnTo>
                <a:lnTo>
                  <a:pt x="3" y="105"/>
                </a:lnTo>
                <a:lnTo>
                  <a:pt x="1" y="118"/>
                </a:lnTo>
                <a:lnTo>
                  <a:pt x="0" y="131"/>
                </a:lnTo>
                <a:lnTo>
                  <a:pt x="0" y="483"/>
                </a:lnTo>
                <a:lnTo>
                  <a:pt x="1" y="498"/>
                </a:lnTo>
                <a:lnTo>
                  <a:pt x="3" y="510"/>
                </a:lnTo>
                <a:lnTo>
                  <a:pt x="6" y="522"/>
                </a:lnTo>
                <a:lnTo>
                  <a:pt x="11" y="535"/>
                </a:lnTo>
                <a:lnTo>
                  <a:pt x="16" y="546"/>
                </a:lnTo>
                <a:lnTo>
                  <a:pt x="23" y="557"/>
                </a:lnTo>
                <a:lnTo>
                  <a:pt x="30" y="568"/>
                </a:lnTo>
                <a:lnTo>
                  <a:pt x="39" y="576"/>
                </a:lnTo>
                <a:lnTo>
                  <a:pt x="48" y="585"/>
                </a:lnTo>
                <a:lnTo>
                  <a:pt x="58" y="593"/>
                </a:lnTo>
                <a:lnTo>
                  <a:pt x="69" y="599"/>
                </a:lnTo>
                <a:lnTo>
                  <a:pt x="81" y="604"/>
                </a:lnTo>
                <a:lnTo>
                  <a:pt x="93" y="610"/>
                </a:lnTo>
                <a:lnTo>
                  <a:pt x="105" y="612"/>
                </a:lnTo>
                <a:lnTo>
                  <a:pt x="118" y="614"/>
                </a:lnTo>
                <a:lnTo>
                  <a:pt x="132" y="615"/>
                </a:lnTo>
                <a:lnTo>
                  <a:pt x="747" y="615"/>
                </a:lnTo>
                <a:lnTo>
                  <a:pt x="761" y="614"/>
                </a:lnTo>
                <a:lnTo>
                  <a:pt x="774" y="612"/>
                </a:lnTo>
                <a:lnTo>
                  <a:pt x="786" y="610"/>
                </a:lnTo>
                <a:lnTo>
                  <a:pt x="799" y="604"/>
                </a:lnTo>
                <a:lnTo>
                  <a:pt x="810" y="599"/>
                </a:lnTo>
                <a:lnTo>
                  <a:pt x="821" y="593"/>
                </a:lnTo>
                <a:lnTo>
                  <a:pt x="832" y="585"/>
                </a:lnTo>
                <a:lnTo>
                  <a:pt x="840" y="576"/>
                </a:lnTo>
                <a:lnTo>
                  <a:pt x="849" y="568"/>
                </a:lnTo>
                <a:lnTo>
                  <a:pt x="856" y="557"/>
                </a:lnTo>
                <a:lnTo>
                  <a:pt x="863" y="546"/>
                </a:lnTo>
                <a:lnTo>
                  <a:pt x="868" y="535"/>
                </a:lnTo>
                <a:lnTo>
                  <a:pt x="873" y="522"/>
                </a:lnTo>
                <a:lnTo>
                  <a:pt x="876" y="510"/>
                </a:lnTo>
                <a:lnTo>
                  <a:pt x="878" y="498"/>
                </a:lnTo>
                <a:lnTo>
                  <a:pt x="879" y="483"/>
                </a:lnTo>
                <a:lnTo>
                  <a:pt x="879" y="1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dirty="0">
              <a:cs typeface="+mn-ea"/>
              <a:sym typeface="+mn-lt"/>
            </a:endParaRPr>
          </a:p>
        </p:txBody>
      </p:sp>
      <p:sp>
        <p:nvSpPr>
          <p:cNvPr id="69" name="Freeform 4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3163165" y="3521024"/>
            <a:ext cx="333045" cy="333045"/>
          </a:xfrm>
          <a:custGeom>
            <a:avLst/>
            <a:gdLst>
              <a:gd name="T0" fmla="*/ 581 w 879"/>
              <a:gd name="T1" fmla="*/ 670 h 878"/>
              <a:gd name="T2" fmla="*/ 488 w 879"/>
              <a:gd name="T3" fmla="*/ 701 h 878"/>
              <a:gd name="T4" fmla="*/ 366 w 879"/>
              <a:gd name="T5" fmla="*/ 696 h 878"/>
              <a:gd name="T6" fmla="*/ 279 w 879"/>
              <a:gd name="T7" fmla="*/ 658 h 878"/>
              <a:gd name="T8" fmla="*/ 233 w 879"/>
              <a:gd name="T9" fmla="*/ 602 h 878"/>
              <a:gd name="T10" fmla="*/ 221 w 879"/>
              <a:gd name="T11" fmla="*/ 543 h 878"/>
              <a:gd name="T12" fmla="*/ 272 w 879"/>
              <a:gd name="T13" fmla="*/ 505 h 878"/>
              <a:gd name="T14" fmla="*/ 320 w 879"/>
              <a:gd name="T15" fmla="*/ 538 h 878"/>
              <a:gd name="T16" fmla="*/ 361 w 879"/>
              <a:gd name="T17" fmla="*/ 601 h 878"/>
              <a:gd name="T18" fmla="*/ 449 w 879"/>
              <a:gd name="T19" fmla="*/ 624 h 878"/>
              <a:gd name="T20" fmla="*/ 516 w 879"/>
              <a:gd name="T21" fmla="*/ 604 h 878"/>
              <a:gd name="T22" fmla="*/ 545 w 879"/>
              <a:gd name="T23" fmla="*/ 559 h 878"/>
              <a:gd name="T24" fmla="*/ 537 w 879"/>
              <a:gd name="T25" fmla="*/ 520 h 878"/>
              <a:gd name="T26" fmla="*/ 473 w 879"/>
              <a:gd name="T27" fmla="*/ 484 h 878"/>
              <a:gd name="T28" fmla="*/ 319 w 879"/>
              <a:gd name="T29" fmla="*/ 440 h 878"/>
              <a:gd name="T30" fmla="*/ 260 w 879"/>
              <a:gd name="T31" fmla="*/ 400 h 878"/>
              <a:gd name="T32" fmla="*/ 232 w 879"/>
              <a:gd name="T33" fmla="*/ 340 h 878"/>
              <a:gd name="T34" fmla="*/ 241 w 879"/>
              <a:gd name="T35" fmla="*/ 269 h 878"/>
              <a:gd name="T36" fmla="*/ 286 w 879"/>
              <a:gd name="T37" fmla="*/ 214 h 878"/>
              <a:gd name="T38" fmla="*/ 366 w 879"/>
              <a:gd name="T39" fmla="*/ 181 h 878"/>
              <a:gd name="T40" fmla="*/ 486 w 879"/>
              <a:gd name="T41" fmla="*/ 177 h 878"/>
              <a:gd name="T42" fmla="*/ 599 w 879"/>
              <a:gd name="T43" fmla="*/ 227 h 878"/>
              <a:gd name="T44" fmla="*/ 635 w 879"/>
              <a:gd name="T45" fmla="*/ 300 h 878"/>
              <a:gd name="T46" fmla="*/ 595 w 879"/>
              <a:gd name="T47" fmla="*/ 349 h 878"/>
              <a:gd name="T48" fmla="*/ 543 w 879"/>
              <a:gd name="T49" fmla="*/ 328 h 878"/>
              <a:gd name="T50" fmla="*/ 491 w 879"/>
              <a:gd name="T51" fmla="*/ 263 h 878"/>
              <a:gd name="T52" fmla="*/ 431 w 879"/>
              <a:gd name="T53" fmla="*/ 251 h 878"/>
              <a:gd name="T54" fmla="*/ 369 w 879"/>
              <a:gd name="T55" fmla="*/ 264 h 878"/>
              <a:gd name="T56" fmla="*/ 339 w 879"/>
              <a:gd name="T57" fmla="*/ 298 h 878"/>
              <a:gd name="T58" fmla="*/ 351 w 879"/>
              <a:gd name="T59" fmla="*/ 339 h 878"/>
              <a:gd name="T60" fmla="*/ 422 w 879"/>
              <a:gd name="T61" fmla="*/ 370 h 878"/>
              <a:gd name="T62" fmla="*/ 556 w 879"/>
              <a:gd name="T63" fmla="*/ 407 h 878"/>
              <a:gd name="T64" fmla="*/ 645 w 879"/>
              <a:gd name="T65" fmla="*/ 475 h 878"/>
              <a:gd name="T66" fmla="*/ 659 w 879"/>
              <a:gd name="T67" fmla="*/ 552 h 878"/>
              <a:gd name="T68" fmla="*/ 633 w 879"/>
              <a:gd name="T69" fmla="*/ 624 h 878"/>
              <a:gd name="T70" fmla="*/ 846 w 879"/>
              <a:gd name="T71" fmla="*/ 397 h 878"/>
              <a:gd name="T72" fmla="*/ 807 w 879"/>
              <a:gd name="T73" fmla="*/ 262 h 878"/>
              <a:gd name="T74" fmla="*/ 728 w 879"/>
              <a:gd name="T75" fmla="*/ 151 h 878"/>
              <a:gd name="T76" fmla="*/ 617 w 879"/>
              <a:gd name="T77" fmla="*/ 71 h 878"/>
              <a:gd name="T78" fmla="*/ 482 w 879"/>
              <a:gd name="T79" fmla="*/ 33 h 878"/>
              <a:gd name="T80" fmla="*/ 362 w 879"/>
              <a:gd name="T81" fmla="*/ 28 h 878"/>
              <a:gd name="T82" fmla="*/ 247 w 879"/>
              <a:gd name="T83" fmla="*/ 0 h 878"/>
              <a:gd name="T84" fmla="*/ 162 w 879"/>
              <a:gd name="T85" fmla="*/ 14 h 878"/>
              <a:gd name="T86" fmla="*/ 90 w 879"/>
              <a:gd name="T87" fmla="*/ 56 h 878"/>
              <a:gd name="T88" fmla="*/ 36 w 879"/>
              <a:gd name="T89" fmla="*/ 118 h 878"/>
              <a:gd name="T90" fmla="*/ 5 w 879"/>
              <a:gd name="T91" fmla="*/ 196 h 878"/>
              <a:gd name="T92" fmla="*/ 6 w 879"/>
              <a:gd name="T93" fmla="*/ 298 h 878"/>
              <a:gd name="T94" fmla="*/ 33 w 879"/>
              <a:gd name="T95" fmla="*/ 407 h 878"/>
              <a:gd name="T96" fmla="*/ 45 w 879"/>
              <a:gd name="T97" fmla="*/ 541 h 878"/>
              <a:gd name="T98" fmla="*/ 101 w 879"/>
              <a:gd name="T99" fmla="*/ 666 h 878"/>
              <a:gd name="T100" fmla="*/ 195 w 879"/>
              <a:gd name="T101" fmla="*/ 766 h 878"/>
              <a:gd name="T102" fmla="*/ 319 w 879"/>
              <a:gd name="T103" fmla="*/ 828 h 878"/>
              <a:gd name="T104" fmla="*/ 456 w 879"/>
              <a:gd name="T105" fmla="*/ 847 h 878"/>
              <a:gd name="T106" fmla="*/ 565 w 879"/>
              <a:gd name="T107" fmla="*/ 868 h 878"/>
              <a:gd name="T108" fmla="*/ 671 w 879"/>
              <a:gd name="T109" fmla="*/ 876 h 878"/>
              <a:gd name="T110" fmla="*/ 751 w 879"/>
              <a:gd name="T111" fmla="*/ 849 h 878"/>
              <a:gd name="T112" fmla="*/ 815 w 879"/>
              <a:gd name="T113" fmla="*/ 798 h 878"/>
              <a:gd name="T114" fmla="*/ 860 w 879"/>
              <a:gd name="T115" fmla="*/ 728 h 878"/>
              <a:gd name="T116" fmla="*/ 879 w 879"/>
              <a:gd name="T117" fmla="*/ 645 h 878"/>
              <a:gd name="T118" fmla="*/ 858 w 879"/>
              <a:gd name="T119" fmla="*/ 532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9" h="878">
                <a:moveTo>
                  <a:pt x="633" y="624"/>
                </a:moveTo>
                <a:lnTo>
                  <a:pt x="626" y="633"/>
                </a:lnTo>
                <a:lnTo>
                  <a:pt x="619" y="641"/>
                </a:lnTo>
                <a:lnTo>
                  <a:pt x="610" y="650"/>
                </a:lnTo>
                <a:lnTo>
                  <a:pt x="602" y="658"/>
                </a:lnTo>
                <a:lnTo>
                  <a:pt x="592" y="664"/>
                </a:lnTo>
                <a:lnTo>
                  <a:pt x="581" y="670"/>
                </a:lnTo>
                <a:lnTo>
                  <a:pt x="569" y="677"/>
                </a:lnTo>
                <a:lnTo>
                  <a:pt x="557" y="682"/>
                </a:lnTo>
                <a:lnTo>
                  <a:pt x="545" y="688"/>
                </a:lnTo>
                <a:lnTo>
                  <a:pt x="531" y="691"/>
                </a:lnTo>
                <a:lnTo>
                  <a:pt x="517" y="695"/>
                </a:lnTo>
                <a:lnTo>
                  <a:pt x="503" y="699"/>
                </a:lnTo>
                <a:lnTo>
                  <a:pt x="488" y="701"/>
                </a:lnTo>
                <a:lnTo>
                  <a:pt x="473" y="702"/>
                </a:lnTo>
                <a:lnTo>
                  <a:pt x="457" y="703"/>
                </a:lnTo>
                <a:lnTo>
                  <a:pt x="440" y="703"/>
                </a:lnTo>
                <a:lnTo>
                  <a:pt x="420" y="703"/>
                </a:lnTo>
                <a:lnTo>
                  <a:pt x="401" y="702"/>
                </a:lnTo>
                <a:lnTo>
                  <a:pt x="383" y="700"/>
                </a:lnTo>
                <a:lnTo>
                  <a:pt x="366" y="696"/>
                </a:lnTo>
                <a:lnTo>
                  <a:pt x="349" y="692"/>
                </a:lnTo>
                <a:lnTo>
                  <a:pt x="334" y="687"/>
                </a:lnTo>
                <a:lnTo>
                  <a:pt x="319" y="681"/>
                </a:lnTo>
                <a:lnTo>
                  <a:pt x="306" y="675"/>
                </a:lnTo>
                <a:lnTo>
                  <a:pt x="296" y="669"/>
                </a:lnTo>
                <a:lnTo>
                  <a:pt x="287" y="663"/>
                </a:lnTo>
                <a:lnTo>
                  <a:pt x="279" y="658"/>
                </a:lnTo>
                <a:lnTo>
                  <a:pt x="271" y="651"/>
                </a:lnTo>
                <a:lnTo>
                  <a:pt x="263" y="643"/>
                </a:lnTo>
                <a:lnTo>
                  <a:pt x="257" y="636"/>
                </a:lnTo>
                <a:lnTo>
                  <a:pt x="251" y="628"/>
                </a:lnTo>
                <a:lnTo>
                  <a:pt x="244" y="620"/>
                </a:lnTo>
                <a:lnTo>
                  <a:pt x="239" y="611"/>
                </a:lnTo>
                <a:lnTo>
                  <a:pt x="233" y="602"/>
                </a:lnTo>
                <a:lnTo>
                  <a:pt x="230" y="594"/>
                </a:lnTo>
                <a:lnTo>
                  <a:pt x="227" y="585"/>
                </a:lnTo>
                <a:lnTo>
                  <a:pt x="224" y="577"/>
                </a:lnTo>
                <a:lnTo>
                  <a:pt x="221" y="569"/>
                </a:lnTo>
                <a:lnTo>
                  <a:pt x="220" y="560"/>
                </a:lnTo>
                <a:lnTo>
                  <a:pt x="220" y="552"/>
                </a:lnTo>
                <a:lnTo>
                  <a:pt x="221" y="543"/>
                </a:lnTo>
                <a:lnTo>
                  <a:pt x="224" y="534"/>
                </a:lnTo>
                <a:lnTo>
                  <a:pt x="229" y="526"/>
                </a:lnTo>
                <a:lnTo>
                  <a:pt x="234" y="518"/>
                </a:lnTo>
                <a:lnTo>
                  <a:pt x="243" y="513"/>
                </a:lnTo>
                <a:lnTo>
                  <a:pt x="252" y="508"/>
                </a:lnTo>
                <a:lnTo>
                  <a:pt x="261" y="505"/>
                </a:lnTo>
                <a:lnTo>
                  <a:pt x="272" y="505"/>
                </a:lnTo>
                <a:lnTo>
                  <a:pt x="281" y="505"/>
                </a:lnTo>
                <a:lnTo>
                  <a:pt x="288" y="507"/>
                </a:lnTo>
                <a:lnTo>
                  <a:pt x="296" y="511"/>
                </a:lnTo>
                <a:lnTo>
                  <a:pt x="302" y="516"/>
                </a:lnTo>
                <a:lnTo>
                  <a:pt x="309" y="521"/>
                </a:lnTo>
                <a:lnTo>
                  <a:pt x="314" y="529"/>
                </a:lnTo>
                <a:lnTo>
                  <a:pt x="320" y="538"/>
                </a:lnTo>
                <a:lnTo>
                  <a:pt x="324" y="547"/>
                </a:lnTo>
                <a:lnTo>
                  <a:pt x="329" y="559"/>
                </a:lnTo>
                <a:lnTo>
                  <a:pt x="335" y="569"/>
                </a:lnTo>
                <a:lnTo>
                  <a:pt x="340" y="579"/>
                </a:lnTo>
                <a:lnTo>
                  <a:pt x="347" y="587"/>
                </a:lnTo>
                <a:lnTo>
                  <a:pt x="353" y="595"/>
                </a:lnTo>
                <a:lnTo>
                  <a:pt x="361" y="601"/>
                </a:lnTo>
                <a:lnTo>
                  <a:pt x="369" y="608"/>
                </a:lnTo>
                <a:lnTo>
                  <a:pt x="380" y="613"/>
                </a:lnTo>
                <a:lnTo>
                  <a:pt x="392" y="619"/>
                </a:lnTo>
                <a:lnTo>
                  <a:pt x="405" y="622"/>
                </a:lnTo>
                <a:lnTo>
                  <a:pt x="420" y="623"/>
                </a:lnTo>
                <a:lnTo>
                  <a:pt x="437" y="624"/>
                </a:lnTo>
                <a:lnTo>
                  <a:pt x="449" y="624"/>
                </a:lnTo>
                <a:lnTo>
                  <a:pt x="460" y="623"/>
                </a:lnTo>
                <a:lnTo>
                  <a:pt x="471" y="621"/>
                </a:lnTo>
                <a:lnTo>
                  <a:pt x="482" y="619"/>
                </a:lnTo>
                <a:lnTo>
                  <a:pt x="490" y="615"/>
                </a:lnTo>
                <a:lnTo>
                  <a:pt x="500" y="612"/>
                </a:lnTo>
                <a:lnTo>
                  <a:pt x="509" y="608"/>
                </a:lnTo>
                <a:lnTo>
                  <a:pt x="516" y="604"/>
                </a:lnTo>
                <a:lnTo>
                  <a:pt x="523" y="598"/>
                </a:lnTo>
                <a:lnTo>
                  <a:pt x="529" y="592"/>
                </a:lnTo>
                <a:lnTo>
                  <a:pt x="535" y="586"/>
                </a:lnTo>
                <a:lnTo>
                  <a:pt x="539" y="580"/>
                </a:lnTo>
                <a:lnTo>
                  <a:pt x="542" y="573"/>
                </a:lnTo>
                <a:lnTo>
                  <a:pt x="544" y="566"/>
                </a:lnTo>
                <a:lnTo>
                  <a:pt x="545" y="559"/>
                </a:lnTo>
                <a:lnTo>
                  <a:pt x="546" y="552"/>
                </a:lnTo>
                <a:lnTo>
                  <a:pt x="545" y="545"/>
                </a:lnTo>
                <a:lnTo>
                  <a:pt x="545" y="540"/>
                </a:lnTo>
                <a:lnTo>
                  <a:pt x="544" y="534"/>
                </a:lnTo>
                <a:lnTo>
                  <a:pt x="542" y="529"/>
                </a:lnTo>
                <a:lnTo>
                  <a:pt x="540" y="525"/>
                </a:lnTo>
                <a:lnTo>
                  <a:pt x="537" y="520"/>
                </a:lnTo>
                <a:lnTo>
                  <a:pt x="534" y="516"/>
                </a:lnTo>
                <a:lnTo>
                  <a:pt x="530" y="512"/>
                </a:lnTo>
                <a:lnTo>
                  <a:pt x="522" y="504"/>
                </a:lnTo>
                <a:lnTo>
                  <a:pt x="511" y="498"/>
                </a:lnTo>
                <a:lnTo>
                  <a:pt x="500" y="492"/>
                </a:lnTo>
                <a:lnTo>
                  <a:pt x="488" y="488"/>
                </a:lnTo>
                <a:lnTo>
                  <a:pt x="473" y="484"/>
                </a:lnTo>
                <a:lnTo>
                  <a:pt x="457" y="479"/>
                </a:lnTo>
                <a:lnTo>
                  <a:pt x="438" y="475"/>
                </a:lnTo>
                <a:lnTo>
                  <a:pt x="418" y="471"/>
                </a:lnTo>
                <a:lnTo>
                  <a:pt x="389" y="464"/>
                </a:lnTo>
                <a:lnTo>
                  <a:pt x="363" y="457"/>
                </a:lnTo>
                <a:lnTo>
                  <a:pt x="339" y="449"/>
                </a:lnTo>
                <a:lnTo>
                  <a:pt x="319" y="440"/>
                </a:lnTo>
                <a:lnTo>
                  <a:pt x="309" y="436"/>
                </a:lnTo>
                <a:lnTo>
                  <a:pt x="299" y="431"/>
                </a:lnTo>
                <a:lnTo>
                  <a:pt x="290" y="425"/>
                </a:lnTo>
                <a:lnTo>
                  <a:pt x="282" y="420"/>
                </a:lnTo>
                <a:lnTo>
                  <a:pt x="274" y="413"/>
                </a:lnTo>
                <a:lnTo>
                  <a:pt x="268" y="407"/>
                </a:lnTo>
                <a:lnTo>
                  <a:pt x="260" y="400"/>
                </a:lnTo>
                <a:lnTo>
                  <a:pt x="255" y="393"/>
                </a:lnTo>
                <a:lnTo>
                  <a:pt x="249" y="385"/>
                </a:lnTo>
                <a:lnTo>
                  <a:pt x="244" y="377"/>
                </a:lnTo>
                <a:lnTo>
                  <a:pt x="240" y="368"/>
                </a:lnTo>
                <a:lnTo>
                  <a:pt x="236" y="359"/>
                </a:lnTo>
                <a:lnTo>
                  <a:pt x="234" y="350"/>
                </a:lnTo>
                <a:lnTo>
                  <a:pt x="232" y="340"/>
                </a:lnTo>
                <a:lnTo>
                  <a:pt x="231" y="329"/>
                </a:lnTo>
                <a:lnTo>
                  <a:pt x="231" y="318"/>
                </a:lnTo>
                <a:lnTo>
                  <a:pt x="231" y="308"/>
                </a:lnTo>
                <a:lnTo>
                  <a:pt x="232" y="298"/>
                </a:lnTo>
                <a:lnTo>
                  <a:pt x="234" y="288"/>
                </a:lnTo>
                <a:lnTo>
                  <a:pt x="238" y="278"/>
                </a:lnTo>
                <a:lnTo>
                  <a:pt x="241" y="269"/>
                </a:lnTo>
                <a:lnTo>
                  <a:pt x="245" y="260"/>
                </a:lnTo>
                <a:lnTo>
                  <a:pt x="249" y="251"/>
                </a:lnTo>
                <a:lnTo>
                  <a:pt x="256" y="243"/>
                </a:lnTo>
                <a:lnTo>
                  <a:pt x="262" y="234"/>
                </a:lnTo>
                <a:lnTo>
                  <a:pt x="270" y="227"/>
                </a:lnTo>
                <a:lnTo>
                  <a:pt x="278" y="220"/>
                </a:lnTo>
                <a:lnTo>
                  <a:pt x="286" y="214"/>
                </a:lnTo>
                <a:lnTo>
                  <a:pt x="296" y="207"/>
                </a:lnTo>
                <a:lnTo>
                  <a:pt x="306" y="202"/>
                </a:lnTo>
                <a:lnTo>
                  <a:pt x="316" y="196"/>
                </a:lnTo>
                <a:lnTo>
                  <a:pt x="328" y="192"/>
                </a:lnTo>
                <a:lnTo>
                  <a:pt x="340" y="188"/>
                </a:lnTo>
                <a:lnTo>
                  <a:pt x="352" y="184"/>
                </a:lnTo>
                <a:lnTo>
                  <a:pt x="366" y="181"/>
                </a:lnTo>
                <a:lnTo>
                  <a:pt x="379" y="179"/>
                </a:lnTo>
                <a:lnTo>
                  <a:pt x="393" y="177"/>
                </a:lnTo>
                <a:lnTo>
                  <a:pt x="408" y="176"/>
                </a:lnTo>
                <a:lnTo>
                  <a:pt x="423" y="175"/>
                </a:lnTo>
                <a:lnTo>
                  <a:pt x="438" y="175"/>
                </a:lnTo>
                <a:lnTo>
                  <a:pt x="463" y="175"/>
                </a:lnTo>
                <a:lnTo>
                  <a:pt x="486" y="177"/>
                </a:lnTo>
                <a:lnTo>
                  <a:pt x="507" y="181"/>
                </a:lnTo>
                <a:lnTo>
                  <a:pt x="526" y="186"/>
                </a:lnTo>
                <a:lnTo>
                  <a:pt x="544" y="192"/>
                </a:lnTo>
                <a:lnTo>
                  <a:pt x="561" y="200"/>
                </a:lnTo>
                <a:lnTo>
                  <a:pt x="575" y="208"/>
                </a:lnTo>
                <a:lnTo>
                  <a:pt x="588" y="217"/>
                </a:lnTo>
                <a:lnTo>
                  <a:pt x="599" y="227"/>
                </a:lnTo>
                <a:lnTo>
                  <a:pt x="609" y="237"/>
                </a:lnTo>
                <a:lnTo>
                  <a:pt x="618" y="247"/>
                </a:lnTo>
                <a:lnTo>
                  <a:pt x="624" y="258"/>
                </a:lnTo>
                <a:lnTo>
                  <a:pt x="629" y="269"/>
                </a:lnTo>
                <a:lnTo>
                  <a:pt x="633" y="280"/>
                </a:lnTo>
                <a:lnTo>
                  <a:pt x="635" y="290"/>
                </a:lnTo>
                <a:lnTo>
                  <a:pt x="635" y="300"/>
                </a:lnTo>
                <a:lnTo>
                  <a:pt x="634" y="310"/>
                </a:lnTo>
                <a:lnTo>
                  <a:pt x="632" y="318"/>
                </a:lnTo>
                <a:lnTo>
                  <a:pt x="627" y="327"/>
                </a:lnTo>
                <a:lnTo>
                  <a:pt x="621" y="335"/>
                </a:lnTo>
                <a:lnTo>
                  <a:pt x="613" y="341"/>
                </a:lnTo>
                <a:lnTo>
                  <a:pt x="605" y="346"/>
                </a:lnTo>
                <a:lnTo>
                  <a:pt x="595" y="349"/>
                </a:lnTo>
                <a:lnTo>
                  <a:pt x="584" y="350"/>
                </a:lnTo>
                <a:lnTo>
                  <a:pt x="576" y="350"/>
                </a:lnTo>
                <a:lnTo>
                  <a:pt x="567" y="348"/>
                </a:lnTo>
                <a:lnTo>
                  <a:pt x="561" y="344"/>
                </a:lnTo>
                <a:lnTo>
                  <a:pt x="554" y="340"/>
                </a:lnTo>
                <a:lnTo>
                  <a:pt x="549" y="336"/>
                </a:lnTo>
                <a:lnTo>
                  <a:pt x="543" y="328"/>
                </a:lnTo>
                <a:lnTo>
                  <a:pt x="538" y="321"/>
                </a:lnTo>
                <a:lnTo>
                  <a:pt x="532" y="311"/>
                </a:lnTo>
                <a:lnTo>
                  <a:pt x="525" y="298"/>
                </a:lnTo>
                <a:lnTo>
                  <a:pt x="516" y="286"/>
                </a:lnTo>
                <a:lnTo>
                  <a:pt x="507" y="275"/>
                </a:lnTo>
                <a:lnTo>
                  <a:pt x="497" y="267"/>
                </a:lnTo>
                <a:lnTo>
                  <a:pt x="491" y="263"/>
                </a:lnTo>
                <a:lnTo>
                  <a:pt x="485" y="260"/>
                </a:lnTo>
                <a:lnTo>
                  <a:pt x="478" y="257"/>
                </a:lnTo>
                <a:lnTo>
                  <a:pt x="471" y="255"/>
                </a:lnTo>
                <a:lnTo>
                  <a:pt x="462" y="254"/>
                </a:lnTo>
                <a:lnTo>
                  <a:pt x="453" y="253"/>
                </a:lnTo>
                <a:lnTo>
                  <a:pt x="442" y="251"/>
                </a:lnTo>
                <a:lnTo>
                  <a:pt x="431" y="251"/>
                </a:lnTo>
                <a:lnTo>
                  <a:pt x="420" y="251"/>
                </a:lnTo>
                <a:lnTo>
                  <a:pt x="410" y="253"/>
                </a:lnTo>
                <a:lnTo>
                  <a:pt x="402" y="254"/>
                </a:lnTo>
                <a:lnTo>
                  <a:pt x="393" y="256"/>
                </a:lnTo>
                <a:lnTo>
                  <a:pt x="384" y="258"/>
                </a:lnTo>
                <a:lnTo>
                  <a:pt x="377" y="261"/>
                </a:lnTo>
                <a:lnTo>
                  <a:pt x="369" y="264"/>
                </a:lnTo>
                <a:lnTo>
                  <a:pt x="363" y="269"/>
                </a:lnTo>
                <a:lnTo>
                  <a:pt x="356" y="273"/>
                </a:lnTo>
                <a:lnTo>
                  <a:pt x="351" y="277"/>
                </a:lnTo>
                <a:lnTo>
                  <a:pt x="347" y="282"/>
                </a:lnTo>
                <a:lnTo>
                  <a:pt x="343" y="287"/>
                </a:lnTo>
                <a:lnTo>
                  <a:pt x="341" y="292"/>
                </a:lnTo>
                <a:lnTo>
                  <a:pt x="339" y="298"/>
                </a:lnTo>
                <a:lnTo>
                  <a:pt x="338" y="303"/>
                </a:lnTo>
                <a:lnTo>
                  <a:pt x="337" y="309"/>
                </a:lnTo>
                <a:lnTo>
                  <a:pt x="338" y="316"/>
                </a:lnTo>
                <a:lnTo>
                  <a:pt x="339" y="323"/>
                </a:lnTo>
                <a:lnTo>
                  <a:pt x="342" y="328"/>
                </a:lnTo>
                <a:lnTo>
                  <a:pt x="346" y="334"/>
                </a:lnTo>
                <a:lnTo>
                  <a:pt x="351" y="339"/>
                </a:lnTo>
                <a:lnTo>
                  <a:pt x="356" y="344"/>
                </a:lnTo>
                <a:lnTo>
                  <a:pt x="363" y="349"/>
                </a:lnTo>
                <a:lnTo>
                  <a:pt x="369" y="353"/>
                </a:lnTo>
                <a:lnTo>
                  <a:pt x="386" y="359"/>
                </a:lnTo>
                <a:lnTo>
                  <a:pt x="402" y="365"/>
                </a:lnTo>
                <a:lnTo>
                  <a:pt x="410" y="367"/>
                </a:lnTo>
                <a:lnTo>
                  <a:pt x="422" y="370"/>
                </a:lnTo>
                <a:lnTo>
                  <a:pt x="437" y="375"/>
                </a:lnTo>
                <a:lnTo>
                  <a:pt x="455" y="378"/>
                </a:lnTo>
                <a:lnTo>
                  <a:pt x="477" y="383"/>
                </a:lnTo>
                <a:lnTo>
                  <a:pt x="498" y="389"/>
                </a:lnTo>
                <a:lnTo>
                  <a:pt x="518" y="394"/>
                </a:lnTo>
                <a:lnTo>
                  <a:pt x="538" y="400"/>
                </a:lnTo>
                <a:lnTo>
                  <a:pt x="556" y="407"/>
                </a:lnTo>
                <a:lnTo>
                  <a:pt x="573" y="413"/>
                </a:lnTo>
                <a:lnTo>
                  <a:pt x="589" y="421"/>
                </a:lnTo>
                <a:lnTo>
                  <a:pt x="603" y="430"/>
                </a:lnTo>
                <a:lnTo>
                  <a:pt x="616" y="439"/>
                </a:lnTo>
                <a:lnTo>
                  <a:pt x="626" y="450"/>
                </a:lnTo>
                <a:lnTo>
                  <a:pt x="636" y="462"/>
                </a:lnTo>
                <a:lnTo>
                  <a:pt x="645" y="475"/>
                </a:lnTo>
                <a:lnTo>
                  <a:pt x="648" y="481"/>
                </a:lnTo>
                <a:lnTo>
                  <a:pt x="651" y="489"/>
                </a:lnTo>
                <a:lnTo>
                  <a:pt x="653" y="497"/>
                </a:lnTo>
                <a:lnTo>
                  <a:pt x="656" y="504"/>
                </a:lnTo>
                <a:lnTo>
                  <a:pt x="659" y="521"/>
                </a:lnTo>
                <a:lnTo>
                  <a:pt x="659" y="540"/>
                </a:lnTo>
                <a:lnTo>
                  <a:pt x="659" y="552"/>
                </a:lnTo>
                <a:lnTo>
                  <a:pt x="658" y="564"/>
                </a:lnTo>
                <a:lnTo>
                  <a:pt x="656" y="574"/>
                </a:lnTo>
                <a:lnTo>
                  <a:pt x="652" y="584"/>
                </a:lnTo>
                <a:lnTo>
                  <a:pt x="649" y="595"/>
                </a:lnTo>
                <a:lnTo>
                  <a:pt x="645" y="605"/>
                </a:lnTo>
                <a:lnTo>
                  <a:pt x="639" y="614"/>
                </a:lnTo>
                <a:lnTo>
                  <a:pt x="633" y="624"/>
                </a:lnTo>
                <a:close/>
                <a:moveTo>
                  <a:pt x="842" y="502"/>
                </a:moveTo>
                <a:lnTo>
                  <a:pt x="845" y="487"/>
                </a:lnTo>
                <a:lnTo>
                  <a:pt x="846" y="471"/>
                </a:lnTo>
                <a:lnTo>
                  <a:pt x="847" y="454"/>
                </a:lnTo>
                <a:lnTo>
                  <a:pt x="848" y="438"/>
                </a:lnTo>
                <a:lnTo>
                  <a:pt x="847" y="418"/>
                </a:lnTo>
                <a:lnTo>
                  <a:pt x="846" y="397"/>
                </a:lnTo>
                <a:lnTo>
                  <a:pt x="842" y="377"/>
                </a:lnTo>
                <a:lnTo>
                  <a:pt x="839" y="356"/>
                </a:lnTo>
                <a:lnTo>
                  <a:pt x="835" y="337"/>
                </a:lnTo>
                <a:lnTo>
                  <a:pt x="829" y="317"/>
                </a:lnTo>
                <a:lnTo>
                  <a:pt x="823" y="299"/>
                </a:lnTo>
                <a:lnTo>
                  <a:pt x="815" y="281"/>
                </a:lnTo>
                <a:lnTo>
                  <a:pt x="807" y="262"/>
                </a:lnTo>
                <a:lnTo>
                  <a:pt x="798" y="245"/>
                </a:lnTo>
                <a:lnTo>
                  <a:pt x="788" y="228"/>
                </a:lnTo>
                <a:lnTo>
                  <a:pt x="778" y="210"/>
                </a:lnTo>
                <a:lnTo>
                  <a:pt x="767" y="195"/>
                </a:lnTo>
                <a:lnTo>
                  <a:pt x="754" y="179"/>
                </a:lnTo>
                <a:lnTo>
                  <a:pt x="742" y="165"/>
                </a:lnTo>
                <a:lnTo>
                  <a:pt x="728" y="151"/>
                </a:lnTo>
                <a:lnTo>
                  <a:pt x="714" y="137"/>
                </a:lnTo>
                <a:lnTo>
                  <a:pt x="699" y="124"/>
                </a:lnTo>
                <a:lnTo>
                  <a:pt x="684" y="112"/>
                </a:lnTo>
                <a:lnTo>
                  <a:pt x="667" y="100"/>
                </a:lnTo>
                <a:lnTo>
                  <a:pt x="651" y="91"/>
                </a:lnTo>
                <a:lnTo>
                  <a:pt x="634" y="81"/>
                </a:lnTo>
                <a:lnTo>
                  <a:pt x="617" y="71"/>
                </a:lnTo>
                <a:lnTo>
                  <a:pt x="598" y="64"/>
                </a:lnTo>
                <a:lnTo>
                  <a:pt x="580" y="56"/>
                </a:lnTo>
                <a:lnTo>
                  <a:pt x="561" y="49"/>
                </a:lnTo>
                <a:lnTo>
                  <a:pt x="542" y="44"/>
                </a:lnTo>
                <a:lnTo>
                  <a:pt x="522" y="40"/>
                </a:lnTo>
                <a:lnTo>
                  <a:pt x="502" y="35"/>
                </a:lnTo>
                <a:lnTo>
                  <a:pt x="482" y="33"/>
                </a:lnTo>
                <a:lnTo>
                  <a:pt x="461" y="32"/>
                </a:lnTo>
                <a:lnTo>
                  <a:pt x="440" y="31"/>
                </a:lnTo>
                <a:lnTo>
                  <a:pt x="423" y="31"/>
                </a:lnTo>
                <a:lnTo>
                  <a:pt x="407" y="32"/>
                </a:lnTo>
                <a:lnTo>
                  <a:pt x="392" y="34"/>
                </a:lnTo>
                <a:lnTo>
                  <a:pt x="376" y="37"/>
                </a:lnTo>
                <a:lnTo>
                  <a:pt x="362" y="28"/>
                </a:lnTo>
                <a:lnTo>
                  <a:pt x="347" y="20"/>
                </a:lnTo>
                <a:lnTo>
                  <a:pt x="332" y="14"/>
                </a:lnTo>
                <a:lnTo>
                  <a:pt x="315" y="10"/>
                </a:lnTo>
                <a:lnTo>
                  <a:pt x="299" y="5"/>
                </a:lnTo>
                <a:lnTo>
                  <a:pt x="282" y="2"/>
                </a:lnTo>
                <a:lnTo>
                  <a:pt x="265" y="0"/>
                </a:lnTo>
                <a:lnTo>
                  <a:pt x="247" y="0"/>
                </a:lnTo>
                <a:lnTo>
                  <a:pt x="234" y="0"/>
                </a:lnTo>
                <a:lnTo>
                  <a:pt x="221" y="1"/>
                </a:lnTo>
                <a:lnTo>
                  <a:pt x="209" y="2"/>
                </a:lnTo>
                <a:lnTo>
                  <a:pt x="198" y="4"/>
                </a:lnTo>
                <a:lnTo>
                  <a:pt x="186" y="7"/>
                </a:lnTo>
                <a:lnTo>
                  <a:pt x="174" y="11"/>
                </a:lnTo>
                <a:lnTo>
                  <a:pt x="162" y="14"/>
                </a:lnTo>
                <a:lnTo>
                  <a:pt x="151" y="19"/>
                </a:lnTo>
                <a:lnTo>
                  <a:pt x="140" y="24"/>
                </a:lnTo>
                <a:lnTo>
                  <a:pt x="130" y="29"/>
                </a:lnTo>
                <a:lnTo>
                  <a:pt x="119" y="35"/>
                </a:lnTo>
                <a:lnTo>
                  <a:pt x="109" y="42"/>
                </a:lnTo>
                <a:lnTo>
                  <a:pt x="99" y="48"/>
                </a:lnTo>
                <a:lnTo>
                  <a:pt x="90" y="56"/>
                </a:lnTo>
                <a:lnTo>
                  <a:pt x="81" y="64"/>
                </a:lnTo>
                <a:lnTo>
                  <a:pt x="72" y="71"/>
                </a:lnTo>
                <a:lnTo>
                  <a:pt x="65" y="80"/>
                </a:lnTo>
                <a:lnTo>
                  <a:pt x="57" y="89"/>
                </a:lnTo>
                <a:lnTo>
                  <a:pt x="50" y="98"/>
                </a:lnTo>
                <a:lnTo>
                  <a:pt x="42" y="108"/>
                </a:lnTo>
                <a:lnTo>
                  <a:pt x="36" y="118"/>
                </a:lnTo>
                <a:lnTo>
                  <a:pt x="30" y="128"/>
                </a:lnTo>
                <a:lnTo>
                  <a:pt x="25" y="139"/>
                </a:lnTo>
                <a:lnTo>
                  <a:pt x="19" y="150"/>
                </a:lnTo>
                <a:lnTo>
                  <a:pt x="15" y="161"/>
                </a:lnTo>
                <a:lnTo>
                  <a:pt x="12" y="173"/>
                </a:lnTo>
                <a:lnTo>
                  <a:pt x="9" y="184"/>
                </a:lnTo>
                <a:lnTo>
                  <a:pt x="5" y="196"/>
                </a:lnTo>
                <a:lnTo>
                  <a:pt x="3" y="208"/>
                </a:lnTo>
                <a:lnTo>
                  <a:pt x="2" y="220"/>
                </a:lnTo>
                <a:lnTo>
                  <a:pt x="1" y="233"/>
                </a:lnTo>
                <a:lnTo>
                  <a:pt x="0" y="246"/>
                </a:lnTo>
                <a:lnTo>
                  <a:pt x="1" y="263"/>
                </a:lnTo>
                <a:lnTo>
                  <a:pt x="3" y="281"/>
                </a:lnTo>
                <a:lnTo>
                  <a:pt x="6" y="298"/>
                </a:lnTo>
                <a:lnTo>
                  <a:pt x="10" y="314"/>
                </a:lnTo>
                <a:lnTo>
                  <a:pt x="15" y="330"/>
                </a:lnTo>
                <a:lnTo>
                  <a:pt x="22" y="345"/>
                </a:lnTo>
                <a:lnTo>
                  <a:pt x="29" y="361"/>
                </a:lnTo>
                <a:lnTo>
                  <a:pt x="37" y="376"/>
                </a:lnTo>
                <a:lnTo>
                  <a:pt x="34" y="391"/>
                </a:lnTo>
                <a:lnTo>
                  <a:pt x="33" y="407"/>
                </a:lnTo>
                <a:lnTo>
                  <a:pt x="32" y="422"/>
                </a:lnTo>
                <a:lnTo>
                  <a:pt x="32" y="438"/>
                </a:lnTo>
                <a:lnTo>
                  <a:pt x="32" y="460"/>
                </a:lnTo>
                <a:lnTo>
                  <a:pt x="34" y="480"/>
                </a:lnTo>
                <a:lnTo>
                  <a:pt x="37" y="501"/>
                </a:lnTo>
                <a:lnTo>
                  <a:pt x="40" y="521"/>
                </a:lnTo>
                <a:lnTo>
                  <a:pt x="45" y="541"/>
                </a:lnTo>
                <a:lnTo>
                  <a:pt x="51" y="560"/>
                </a:lnTo>
                <a:lnTo>
                  <a:pt x="57" y="579"/>
                </a:lnTo>
                <a:lnTo>
                  <a:pt x="64" y="597"/>
                </a:lnTo>
                <a:lnTo>
                  <a:pt x="72" y="615"/>
                </a:lnTo>
                <a:lnTo>
                  <a:pt x="81" y="633"/>
                </a:lnTo>
                <a:lnTo>
                  <a:pt x="91" y="650"/>
                </a:lnTo>
                <a:lnTo>
                  <a:pt x="101" y="666"/>
                </a:lnTo>
                <a:lnTo>
                  <a:pt x="113" y="682"/>
                </a:lnTo>
                <a:lnTo>
                  <a:pt x="125" y="699"/>
                </a:lnTo>
                <a:lnTo>
                  <a:pt x="138" y="713"/>
                </a:lnTo>
                <a:lnTo>
                  <a:pt x="151" y="727"/>
                </a:lnTo>
                <a:lnTo>
                  <a:pt x="165" y="741"/>
                </a:lnTo>
                <a:lnTo>
                  <a:pt x="180" y="754"/>
                </a:lnTo>
                <a:lnTo>
                  <a:pt x="195" y="766"/>
                </a:lnTo>
                <a:lnTo>
                  <a:pt x="212" y="776"/>
                </a:lnTo>
                <a:lnTo>
                  <a:pt x="229" y="787"/>
                </a:lnTo>
                <a:lnTo>
                  <a:pt x="245" y="797"/>
                </a:lnTo>
                <a:lnTo>
                  <a:pt x="263" y="807"/>
                </a:lnTo>
                <a:lnTo>
                  <a:pt x="281" y="814"/>
                </a:lnTo>
                <a:lnTo>
                  <a:pt x="299" y="822"/>
                </a:lnTo>
                <a:lnTo>
                  <a:pt x="319" y="828"/>
                </a:lnTo>
                <a:lnTo>
                  <a:pt x="338" y="834"/>
                </a:lnTo>
                <a:lnTo>
                  <a:pt x="357" y="838"/>
                </a:lnTo>
                <a:lnTo>
                  <a:pt x="378" y="841"/>
                </a:lnTo>
                <a:lnTo>
                  <a:pt x="399" y="844"/>
                </a:lnTo>
                <a:lnTo>
                  <a:pt x="419" y="845"/>
                </a:lnTo>
                <a:lnTo>
                  <a:pt x="440" y="847"/>
                </a:lnTo>
                <a:lnTo>
                  <a:pt x="456" y="847"/>
                </a:lnTo>
                <a:lnTo>
                  <a:pt x="472" y="845"/>
                </a:lnTo>
                <a:lnTo>
                  <a:pt x="488" y="843"/>
                </a:lnTo>
                <a:lnTo>
                  <a:pt x="503" y="841"/>
                </a:lnTo>
                <a:lnTo>
                  <a:pt x="517" y="850"/>
                </a:lnTo>
                <a:lnTo>
                  <a:pt x="532" y="857"/>
                </a:lnTo>
                <a:lnTo>
                  <a:pt x="549" y="863"/>
                </a:lnTo>
                <a:lnTo>
                  <a:pt x="565" y="868"/>
                </a:lnTo>
                <a:lnTo>
                  <a:pt x="581" y="872"/>
                </a:lnTo>
                <a:lnTo>
                  <a:pt x="598" y="876"/>
                </a:lnTo>
                <a:lnTo>
                  <a:pt x="616" y="878"/>
                </a:lnTo>
                <a:lnTo>
                  <a:pt x="633" y="878"/>
                </a:lnTo>
                <a:lnTo>
                  <a:pt x="646" y="878"/>
                </a:lnTo>
                <a:lnTo>
                  <a:pt x="658" y="877"/>
                </a:lnTo>
                <a:lnTo>
                  <a:pt x="671" y="876"/>
                </a:lnTo>
                <a:lnTo>
                  <a:pt x="683" y="874"/>
                </a:lnTo>
                <a:lnTo>
                  <a:pt x="694" y="870"/>
                </a:lnTo>
                <a:lnTo>
                  <a:pt x="706" y="867"/>
                </a:lnTo>
                <a:lnTo>
                  <a:pt x="717" y="863"/>
                </a:lnTo>
                <a:lnTo>
                  <a:pt x="729" y="858"/>
                </a:lnTo>
                <a:lnTo>
                  <a:pt x="740" y="854"/>
                </a:lnTo>
                <a:lnTo>
                  <a:pt x="751" y="849"/>
                </a:lnTo>
                <a:lnTo>
                  <a:pt x="760" y="842"/>
                </a:lnTo>
                <a:lnTo>
                  <a:pt x="770" y="836"/>
                </a:lnTo>
                <a:lnTo>
                  <a:pt x="780" y="829"/>
                </a:lnTo>
                <a:lnTo>
                  <a:pt x="790" y="822"/>
                </a:lnTo>
                <a:lnTo>
                  <a:pt x="798" y="814"/>
                </a:lnTo>
                <a:lnTo>
                  <a:pt x="807" y="805"/>
                </a:lnTo>
                <a:lnTo>
                  <a:pt x="815" y="798"/>
                </a:lnTo>
                <a:lnTo>
                  <a:pt x="823" y="788"/>
                </a:lnTo>
                <a:lnTo>
                  <a:pt x="831" y="780"/>
                </a:lnTo>
                <a:lnTo>
                  <a:pt x="837" y="770"/>
                </a:lnTo>
                <a:lnTo>
                  <a:pt x="844" y="759"/>
                </a:lnTo>
                <a:lnTo>
                  <a:pt x="849" y="749"/>
                </a:lnTo>
                <a:lnTo>
                  <a:pt x="854" y="739"/>
                </a:lnTo>
                <a:lnTo>
                  <a:pt x="860" y="728"/>
                </a:lnTo>
                <a:lnTo>
                  <a:pt x="864" y="717"/>
                </a:lnTo>
                <a:lnTo>
                  <a:pt x="868" y="705"/>
                </a:lnTo>
                <a:lnTo>
                  <a:pt x="872" y="693"/>
                </a:lnTo>
                <a:lnTo>
                  <a:pt x="874" y="681"/>
                </a:lnTo>
                <a:lnTo>
                  <a:pt x="876" y="669"/>
                </a:lnTo>
                <a:lnTo>
                  <a:pt x="878" y="656"/>
                </a:lnTo>
                <a:lnTo>
                  <a:pt x="879" y="645"/>
                </a:lnTo>
                <a:lnTo>
                  <a:pt x="879" y="632"/>
                </a:lnTo>
                <a:lnTo>
                  <a:pt x="878" y="614"/>
                </a:lnTo>
                <a:lnTo>
                  <a:pt x="877" y="597"/>
                </a:lnTo>
                <a:lnTo>
                  <a:pt x="874" y="580"/>
                </a:lnTo>
                <a:lnTo>
                  <a:pt x="869" y="564"/>
                </a:lnTo>
                <a:lnTo>
                  <a:pt x="864" y="547"/>
                </a:lnTo>
                <a:lnTo>
                  <a:pt x="858" y="532"/>
                </a:lnTo>
                <a:lnTo>
                  <a:pt x="851" y="517"/>
                </a:lnTo>
                <a:lnTo>
                  <a:pt x="842" y="5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dirty="0">
              <a:cs typeface="+mn-ea"/>
              <a:sym typeface="+mn-lt"/>
            </a:endParaRPr>
          </a:p>
        </p:txBody>
      </p:sp>
      <p:sp>
        <p:nvSpPr>
          <p:cNvPr id="70" name="Freeform 14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5224378" y="3504338"/>
            <a:ext cx="302768" cy="301392"/>
          </a:xfrm>
          <a:custGeom>
            <a:avLst/>
            <a:gdLst>
              <a:gd name="T0" fmla="*/ 238 w 879"/>
              <a:gd name="T1" fmla="*/ 568 h 878"/>
              <a:gd name="T2" fmla="*/ 271 w 879"/>
              <a:gd name="T3" fmla="*/ 545 h 878"/>
              <a:gd name="T4" fmla="*/ 617 w 879"/>
              <a:gd name="T5" fmla="*/ 548 h 878"/>
              <a:gd name="T6" fmla="*/ 645 w 879"/>
              <a:gd name="T7" fmla="*/ 577 h 878"/>
              <a:gd name="T8" fmla="*/ 645 w 879"/>
              <a:gd name="T9" fmla="*/ 618 h 878"/>
              <a:gd name="T10" fmla="*/ 617 w 879"/>
              <a:gd name="T11" fmla="*/ 646 h 878"/>
              <a:gd name="T12" fmla="*/ 271 w 879"/>
              <a:gd name="T13" fmla="*/ 649 h 878"/>
              <a:gd name="T14" fmla="*/ 238 w 879"/>
              <a:gd name="T15" fmla="*/ 626 h 878"/>
              <a:gd name="T16" fmla="*/ 282 w 879"/>
              <a:gd name="T17" fmla="*/ 227 h 878"/>
              <a:gd name="T18" fmla="*/ 467 w 879"/>
              <a:gd name="T19" fmla="*/ 235 h 878"/>
              <a:gd name="T20" fmla="*/ 489 w 879"/>
              <a:gd name="T21" fmla="*/ 269 h 878"/>
              <a:gd name="T22" fmla="*/ 481 w 879"/>
              <a:gd name="T23" fmla="*/ 309 h 878"/>
              <a:gd name="T24" fmla="*/ 447 w 879"/>
              <a:gd name="T25" fmla="*/ 331 h 878"/>
              <a:gd name="T26" fmla="*/ 261 w 879"/>
              <a:gd name="T27" fmla="*/ 328 h 878"/>
              <a:gd name="T28" fmla="*/ 233 w 879"/>
              <a:gd name="T29" fmla="*/ 300 h 878"/>
              <a:gd name="T30" fmla="*/ 233 w 879"/>
              <a:gd name="T31" fmla="*/ 259 h 878"/>
              <a:gd name="T32" fmla="*/ 261 w 879"/>
              <a:gd name="T33" fmla="*/ 231 h 878"/>
              <a:gd name="T34" fmla="*/ 612 w 879"/>
              <a:gd name="T35" fmla="*/ 878 h 878"/>
              <a:gd name="T36" fmla="*/ 667 w 879"/>
              <a:gd name="T37" fmla="*/ 869 h 878"/>
              <a:gd name="T38" fmla="*/ 719 w 879"/>
              <a:gd name="T39" fmla="*/ 851 h 878"/>
              <a:gd name="T40" fmla="*/ 765 w 879"/>
              <a:gd name="T41" fmla="*/ 823 h 878"/>
              <a:gd name="T42" fmla="*/ 805 w 879"/>
              <a:gd name="T43" fmla="*/ 787 h 878"/>
              <a:gd name="T44" fmla="*/ 836 w 879"/>
              <a:gd name="T45" fmla="*/ 744 h 878"/>
              <a:gd name="T46" fmla="*/ 860 w 879"/>
              <a:gd name="T47" fmla="*/ 696 h 878"/>
              <a:gd name="T48" fmla="*/ 874 w 879"/>
              <a:gd name="T49" fmla="*/ 643 h 878"/>
              <a:gd name="T50" fmla="*/ 879 w 879"/>
              <a:gd name="T51" fmla="*/ 377 h 878"/>
              <a:gd name="T52" fmla="*/ 852 w 879"/>
              <a:gd name="T53" fmla="*/ 338 h 878"/>
              <a:gd name="T54" fmla="*/ 818 w 879"/>
              <a:gd name="T55" fmla="*/ 334 h 878"/>
              <a:gd name="T56" fmla="*/ 754 w 879"/>
              <a:gd name="T57" fmla="*/ 328 h 878"/>
              <a:gd name="T58" fmla="*/ 731 w 879"/>
              <a:gd name="T59" fmla="*/ 314 h 878"/>
              <a:gd name="T60" fmla="*/ 717 w 879"/>
              <a:gd name="T61" fmla="*/ 270 h 878"/>
              <a:gd name="T62" fmla="*/ 704 w 879"/>
              <a:gd name="T63" fmla="*/ 192 h 878"/>
              <a:gd name="T64" fmla="*/ 680 w 879"/>
              <a:gd name="T65" fmla="*/ 136 h 878"/>
              <a:gd name="T66" fmla="*/ 636 w 879"/>
              <a:gd name="T67" fmla="*/ 82 h 878"/>
              <a:gd name="T68" fmla="*/ 578 w 879"/>
              <a:gd name="T69" fmla="*/ 39 h 878"/>
              <a:gd name="T70" fmla="*/ 516 w 879"/>
              <a:gd name="T71" fmla="*/ 10 h 878"/>
              <a:gd name="T72" fmla="*/ 279 w 879"/>
              <a:gd name="T73" fmla="*/ 0 h 878"/>
              <a:gd name="T74" fmla="*/ 222 w 879"/>
              <a:gd name="T75" fmla="*/ 5 h 878"/>
              <a:gd name="T76" fmla="*/ 171 w 879"/>
              <a:gd name="T77" fmla="*/ 21 h 878"/>
              <a:gd name="T78" fmla="*/ 123 w 879"/>
              <a:gd name="T79" fmla="*/ 47 h 878"/>
              <a:gd name="T80" fmla="*/ 82 w 879"/>
              <a:gd name="T81" fmla="*/ 81 h 878"/>
              <a:gd name="T82" fmla="*/ 47 w 879"/>
              <a:gd name="T83" fmla="*/ 122 h 878"/>
              <a:gd name="T84" fmla="*/ 22 w 879"/>
              <a:gd name="T85" fmla="*/ 169 h 878"/>
              <a:gd name="T86" fmla="*/ 5 w 879"/>
              <a:gd name="T87" fmla="*/ 221 h 878"/>
              <a:gd name="T88" fmla="*/ 0 w 879"/>
              <a:gd name="T89" fmla="*/ 277 h 878"/>
              <a:gd name="T90" fmla="*/ 3 w 879"/>
              <a:gd name="T91" fmla="*/ 643 h 878"/>
              <a:gd name="T92" fmla="*/ 17 w 879"/>
              <a:gd name="T93" fmla="*/ 696 h 878"/>
              <a:gd name="T94" fmla="*/ 41 w 879"/>
              <a:gd name="T95" fmla="*/ 744 h 878"/>
              <a:gd name="T96" fmla="*/ 72 w 879"/>
              <a:gd name="T97" fmla="*/ 787 h 878"/>
              <a:gd name="T98" fmla="*/ 112 w 879"/>
              <a:gd name="T99" fmla="*/ 823 h 878"/>
              <a:gd name="T100" fmla="*/ 158 w 879"/>
              <a:gd name="T101" fmla="*/ 851 h 878"/>
              <a:gd name="T102" fmla="*/ 209 w 879"/>
              <a:gd name="T103" fmla="*/ 869 h 878"/>
              <a:gd name="T104" fmla="*/ 265 w 879"/>
              <a:gd name="T105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9" h="878">
                <a:moveTo>
                  <a:pt x="229" y="597"/>
                </a:moveTo>
                <a:lnTo>
                  <a:pt x="230" y="586"/>
                </a:lnTo>
                <a:lnTo>
                  <a:pt x="233" y="577"/>
                </a:lnTo>
                <a:lnTo>
                  <a:pt x="238" y="568"/>
                </a:lnTo>
                <a:lnTo>
                  <a:pt x="244" y="559"/>
                </a:lnTo>
                <a:lnTo>
                  <a:pt x="253" y="553"/>
                </a:lnTo>
                <a:lnTo>
                  <a:pt x="261" y="548"/>
                </a:lnTo>
                <a:lnTo>
                  <a:pt x="271" y="545"/>
                </a:lnTo>
                <a:lnTo>
                  <a:pt x="282" y="544"/>
                </a:lnTo>
                <a:lnTo>
                  <a:pt x="596" y="544"/>
                </a:lnTo>
                <a:lnTo>
                  <a:pt x="607" y="545"/>
                </a:lnTo>
                <a:lnTo>
                  <a:pt x="617" y="548"/>
                </a:lnTo>
                <a:lnTo>
                  <a:pt x="625" y="553"/>
                </a:lnTo>
                <a:lnTo>
                  <a:pt x="633" y="559"/>
                </a:lnTo>
                <a:lnTo>
                  <a:pt x="639" y="568"/>
                </a:lnTo>
                <a:lnTo>
                  <a:pt x="645" y="577"/>
                </a:lnTo>
                <a:lnTo>
                  <a:pt x="648" y="586"/>
                </a:lnTo>
                <a:lnTo>
                  <a:pt x="649" y="597"/>
                </a:lnTo>
                <a:lnTo>
                  <a:pt x="648" y="608"/>
                </a:lnTo>
                <a:lnTo>
                  <a:pt x="645" y="618"/>
                </a:lnTo>
                <a:lnTo>
                  <a:pt x="639" y="626"/>
                </a:lnTo>
                <a:lnTo>
                  <a:pt x="633" y="634"/>
                </a:lnTo>
                <a:lnTo>
                  <a:pt x="625" y="640"/>
                </a:lnTo>
                <a:lnTo>
                  <a:pt x="617" y="646"/>
                </a:lnTo>
                <a:lnTo>
                  <a:pt x="607" y="649"/>
                </a:lnTo>
                <a:lnTo>
                  <a:pt x="596" y="650"/>
                </a:lnTo>
                <a:lnTo>
                  <a:pt x="282" y="650"/>
                </a:lnTo>
                <a:lnTo>
                  <a:pt x="271" y="649"/>
                </a:lnTo>
                <a:lnTo>
                  <a:pt x="261" y="646"/>
                </a:lnTo>
                <a:lnTo>
                  <a:pt x="253" y="640"/>
                </a:lnTo>
                <a:lnTo>
                  <a:pt x="244" y="634"/>
                </a:lnTo>
                <a:lnTo>
                  <a:pt x="238" y="626"/>
                </a:lnTo>
                <a:lnTo>
                  <a:pt x="233" y="618"/>
                </a:lnTo>
                <a:lnTo>
                  <a:pt x="230" y="608"/>
                </a:lnTo>
                <a:lnTo>
                  <a:pt x="229" y="597"/>
                </a:lnTo>
                <a:close/>
                <a:moveTo>
                  <a:pt x="282" y="227"/>
                </a:moveTo>
                <a:lnTo>
                  <a:pt x="436" y="227"/>
                </a:lnTo>
                <a:lnTo>
                  <a:pt x="447" y="228"/>
                </a:lnTo>
                <a:lnTo>
                  <a:pt x="457" y="231"/>
                </a:lnTo>
                <a:lnTo>
                  <a:pt x="467" y="235"/>
                </a:lnTo>
                <a:lnTo>
                  <a:pt x="474" y="242"/>
                </a:lnTo>
                <a:lnTo>
                  <a:pt x="481" y="249"/>
                </a:lnTo>
                <a:lnTo>
                  <a:pt x="486" y="259"/>
                </a:lnTo>
                <a:lnTo>
                  <a:pt x="489" y="269"/>
                </a:lnTo>
                <a:lnTo>
                  <a:pt x="490" y="280"/>
                </a:lnTo>
                <a:lnTo>
                  <a:pt x="489" y="290"/>
                </a:lnTo>
                <a:lnTo>
                  <a:pt x="486" y="300"/>
                </a:lnTo>
                <a:lnTo>
                  <a:pt x="481" y="309"/>
                </a:lnTo>
                <a:lnTo>
                  <a:pt x="474" y="316"/>
                </a:lnTo>
                <a:lnTo>
                  <a:pt x="467" y="324"/>
                </a:lnTo>
                <a:lnTo>
                  <a:pt x="457" y="328"/>
                </a:lnTo>
                <a:lnTo>
                  <a:pt x="447" y="331"/>
                </a:lnTo>
                <a:lnTo>
                  <a:pt x="436" y="332"/>
                </a:lnTo>
                <a:lnTo>
                  <a:pt x="282" y="332"/>
                </a:lnTo>
                <a:lnTo>
                  <a:pt x="271" y="331"/>
                </a:lnTo>
                <a:lnTo>
                  <a:pt x="261" y="328"/>
                </a:lnTo>
                <a:lnTo>
                  <a:pt x="253" y="324"/>
                </a:lnTo>
                <a:lnTo>
                  <a:pt x="244" y="316"/>
                </a:lnTo>
                <a:lnTo>
                  <a:pt x="238" y="309"/>
                </a:lnTo>
                <a:lnTo>
                  <a:pt x="233" y="300"/>
                </a:lnTo>
                <a:lnTo>
                  <a:pt x="230" y="290"/>
                </a:lnTo>
                <a:lnTo>
                  <a:pt x="229" y="280"/>
                </a:lnTo>
                <a:lnTo>
                  <a:pt x="230" y="269"/>
                </a:lnTo>
                <a:lnTo>
                  <a:pt x="233" y="259"/>
                </a:lnTo>
                <a:lnTo>
                  <a:pt x="238" y="249"/>
                </a:lnTo>
                <a:lnTo>
                  <a:pt x="244" y="242"/>
                </a:lnTo>
                <a:lnTo>
                  <a:pt x="253" y="235"/>
                </a:lnTo>
                <a:lnTo>
                  <a:pt x="261" y="231"/>
                </a:lnTo>
                <a:lnTo>
                  <a:pt x="271" y="228"/>
                </a:lnTo>
                <a:lnTo>
                  <a:pt x="282" y="227"/>
                </a:lnTo>
                <a:close/>
                <a:moveTo>
                  <a:pt x="598" y="878"/>
                </a:moveTo>
                <a:lnTo>
                  <a:pt x="612" y="878"/>
                </a:lnTo>
                <a:lnTo>
                  <a:pt x="627" y="877"/>
                </a:lnTo>
                <a:lnTo>
                  <a:pt x="640" y="875"/>
                </a:lnTo>
                <a:lnTo>
                  <a:pt x="655" y="872"/>
                </a:lnTo>
                <a:lnTo>
                  <a:pt x="667" y="869"/>
                </a:lnTo>
                <a:lnTo>
                  <a:pt x="682" y="866"/>
                </a:lnTo>
                <a:lnTo>
                  <a:pt x="694" y="862"/>
                </a:lnTo>
                <a:lnTo>
                  <a:pt x="706" y="856"/>
                </a:lnTo>
                <a:lnTo>
                  <a:pt x="719" y="851"/>
                </a:lnTo>
                <a:lnTo>
                  <a:pt x="731" y="844"/>
                </a:lnTo>
                <a:lnTo>
                  <a:pt x="743" y="838"/>
                </a:lnTo>
                <a:lnTo>
                  <a:pt x="754" y="830"/>
                </a:lnTo>
                <a:lnTo>
                  <a:pt x="765" y="823"/>
                </a:lnTo>
                <a:lnTo>
                  <a:pt x="775" y="814"/>
                </a:lnTo>
                <a:lnTo>
                  <a:pt x="785" y="805"/>
                </a:lnTo>
                <a:lnTo>
                  <a:pt x="795" y="797"/>
                </a:lnTo>
                <a:lnTo>
                  <a:pt x="805" y="787"/>
                </a:lnTo>
                <a:lnTo>
                  <a:pt x="813" y="777"/>
                </a:lnTo>
                <a:lnTo>
                  <a:pt x="821" y="767"/>
                </a:lnTo>
                <a:lnTo>
                  <a:pt x="829" y="756"/>
                </a:lnTo>
                <a:lnTo>
                  <a:pt x="836" y="744"/>
                </a:lnTo>
                <a:lnTo>
                  <a:pt x="844" y="733"/>
                </a:lnTo>
                <a:lnTo>
                  <a:pt x="849" y="721"/>
                </a:lnTo>
                <a:lnTo>
                  <a:pt x="854" y="708"/>
                </a:lnTo>
                <a:lnTo>
                  <a:pt x="860" y="696"/>
                </a:lnTo>
                <a:lnTo>
                  <a:pt x="864" y="683"/>
                </a:lnTo>
                <a:lnTo>
                  <a:pt x="868" y="670"/>
                </a:lnTo>
                <a:lnTo>
                  <a:pt x="872" y="656"/>
                </a:lnTo>
                <a:lnTo>
                  <a:pt x="874" y="643"/>
                </a:lnTo>
                <a:lnTo>
                  <a:pt x="876" y="629"/>
                </a:lnTo>
                <a:lnTo>
                  <a:pt x="877" y="615"/>
                </a:lnTo>
                <a:lnTo>
                  <a:pt x="877" y="601"/>
                </a:lnTo>
                <a:lnTo>
                  <a:pt x="879" y="377"/>
                </a:lnTo>
                <a:lnTo>
                  <a:pt x="876" y="365"/>
                </a:lnTo>
                <a:lnTo>
                  <a:pt x="868" y="349"/>
                </a:lnTo>
                <a:lnTo>
                  <a:pt x="856" y="340"/>
                </a:lnTo>
                <a:lnTo>
                  <a:pt x="852" y="338"/>
                </a:lnTo>
                <a:lnTo>
                  <a:pt x="848" y="336"/>
                </a:lnTo>
                <a:lnTo>
                  <a:pt x="841" y="335"/>
                </a:lnTo>
                <a:lnTo>
                  <a:pt x="834" y="334"/>
                </a:lnTo>
                <a:lnTo>
                  <a:pt x="818" y="334"/>
                </a:lnTo>
                <a:lnTo>
                  <a:pt x="798" y="332"/>
                </a:lnTo>
                <a:lnTo>
                  <a:pt x="780" y="331"/>
                </a:lnTo>
                <a:lnTo>
                  <a:pt x="763" y="330"/>
                </a:lnTo>
                <a:lnTo>
                  <a:pt x="754" y="328"/>
                </a:lnTo>
                <a:lnTo>
                  <a:pt x="747" y="326"/>
                </a:lnTo>
                <a:lnTo>
                  <a:pt x="741" y="324"/>
                </a:lnTo>
                <a:lnTo>
                  <a:pt x="737" y="321"/>
                </a:lnTo>
                <a:lnTo>
                  <a:pt x="731" y="314"/>
                </a:lnTo>
                <a:lnTo>
                  <a:pt x="727" y="308"/>
                </a:lnTo>
                <a:lnTo>
                  <a:pt x="724" y="300"/>
                </a:lnTo>
                <a:lnTo>
                  <a:pt x="720" y="290"/>
                </a:lnTo>
                <a:lnTo>
                  <a:pt x="717" y="270"/>
                </a:lnTo>
                <a:lnTo>
                  <a:pt x="714" y="245"/>
                </a:lnTo>
                <a:lnTo>
                  <a:pt x="711" y="222"/>
                </a:lnTo>
                <a:lnTo>
                  <a:pt x="707" y="205"/>
                </a:lnTo>
                <a:lnTo>
                  <a:pt x="704" y="192"/>
                </a:lnTo>
                <a:lnTo>
                  <a:pt x="702" y="181"/>
                </a:lnTo>
                <a:lnTo>
                  <a:pt x="696" y="166"/>
                </a:lnTo>
                <a:lnTo>
                  <a:pt x="688" y="151"/>
                </a:lnTo>
                <a:lnTo>
                  <a:pt x="680" y="136"/>
                </a:lnTo>
                <a:lnTo>
                  <a:pt x="671" y="122"/>
                </a:lnTo>
                <a:lnTo>
                  <a:pt x="661" y="108"/>
                </a:lnTo>
                <a:lnTo>
                  <a:pt x="649" y="94"/>
                </a:lnTo>
                <a:lnTo>
                  <a:pt x="636" y="82"/>
                </a:lnTo>
                <a:lnTo>
                  <a:pt x="622" y="69"/>
                </a:lnTo>
                <a:lnTo>
                  <a:pt x="608" y="58"/>
                </a:lnTo>
                <a:lnTo>
                  <a:pt x="593" y="47"/>
                </a:lnTo>
                <a:lnTo>
                  <a:pt x="578" y="39"/>
                </a:lnTo>
                <a:lnTo>
                  <a:pt x="563" y="30"/>
                </a:lnTo>
                <a:lnTo>
                  <a:pt x="548" y="22"/>
                </a:lnTo>
                <a:lnTo>
                  <a:pt x="531" y="15"/>
                </a:lnTo>
                <a:lnTo>
                  <a:pt x="516" y="10"/>
                </a:lnTo>
                <a:lnTo>
                  <a:pt x="502" y="5"/>
                </a:lnTo>
                <a:lnTo>
                  <a:pt x="487" y="2"/>
                </a:lnTo>
                <a:lnTo>
                  <a:pt x="473" y="0"/>
                </a:lnTo>
                <a:lnTo>
                  <a:pt x="279" y="0"/>
                </a:lnTo>
                <a:lnTo>
                  <a:pt x="265" y="0"/>
                </a:lnTo>
                <a:lnTo>
                  <a:pt x="251" y="1"/>
                </a:lnTo>
                <a:lnTo>
                  <a:pt x="236" y="3"/>
                </a:lnTo>
                <a:lnTo>
                  <a:pt x="222" y="5"/>
                </a:lnTo>
                <a:lnTo>
                  <a:pt x="209" y="8"/>
                </a:lnTo>
                <a:lnTo>
                  <a:pt x="197" y="12"/>
                </a:lnTo>
                <a:lnTo>
                  <a:pt x="184" y="16"/>
                </a:lnTo>
                <a:lnTo>
                  <a:pt x="171" y="21"/>
                </a:lnTo>
                <a:lnTo>
                  <a:pt x="158" y="27"/>
                </a:lnTo>
                <a:lnTo>
                  <a:pt x="146" y="33"/>
                </a:lnTo>
                <a:lnTo>
                  <a:pt x="135" y="40"/>
                </a:lnTo>
                <a:lnTo>
                  <a:pt x="123" y="47"/>
                </a:lnTo>
                <a:lnTo>
                  <a:pt x="112" y="55"/>
                </a:lnTo>
                <a:lnTo>
                  <a:pt x="101" y="64"/>
                </a:lnTo>
                <a:lnTo>
                  <a:pt x="92" y="72"/>
                </a:lnTo>
                <a:lnTo>
                  <a:pt x="82" y="81"/>
                </a:lnTo>
                <a:lnTo>
                  <a:pt x="72" y="91"/>
                </a:lnTo>
                <a:lnTo>
                  <a:pt x="64" y="101"/>
                </a:lnTo>
                <a:lnTo>
                  <a:pt x="56" y="111"/>
                </a:lnTo>
                <a:lnTo>
                  <a:pt x="47" y="122"/>
                </a:lnTo>
                <a:lnTo>
                  <a:pt x="41" y="134"/>
                </a:lnTo>
                <a:lnTo>
                  <a:pt x="33" y="146"/>
                </a:lnTo>
                <a:lnTo>
                  <a:pt x="28" y="157"/>
                </a:lnTo>
                <a:lnTo>
                  <a:pt x="22" y="169"/>
                </a:lnTo>
                <a:lnTo>
                  <a:pt x="17" y="182"/>
                </a:lnTo>
                <a:lnTo>
                  <a:pt x="13" y="195"/>
                </a:lnTo>
                <a:lnTo>
                  <a:pt x="9" y="208"/>
                </a:lnTo>
                <a:lnTo>
                  <a:pt x="5" y="221"/>
                </a:lnTo>
                <a:lnTo>
                  <a:pt x="3" y="235"/>
                </a:lnTo>
                <a:lnTo>
                  <a:pt x="2" y="249"/>
                </a:lnTo>
                <a:lnTo>
                  <a:pt x="1" y="263"/>
                </a:lnTo>
                <a:lnTo>
                  <a:pt x="0" y="277"/>
                </a:lnTo>
                <a:lnTo>
                  <a:pt x="0" y="601"/>
                </a:lnTo>
                <a:lnTo>
                  <a:pt x="1" y="615"/>
                </a:lnTo>
                <a:lnTo>
                  <a:pt x="2" y="629"/>
                </a:lnTo>
                <a:lnTo>
                  <a:pt x="3" y="643"/>
                </a:lnTo>
                <a:lnTo>
                  <a:pt x="5" y="656"/>
                </a:lnTo>
                <a:lnTo>
                  <a:pt x="9" y="670"/>
                </a:lnTo>
                <a:lnTo>
                  <a:pt x="13" y="683"/>
                </a:lnTo>
                <a:lnTo>
                  <a:pt x="17" y="696"/>
                </a:lnTo>
                <a:lnTo>
                  <a:pt x="22" y="708"/>
                </a:lnTo>
                <a:lnTo>
                  <a:pt x="28" y="721"/>
                </a:lnTo>
                <a:lnTo>
                  <a:pt x="33" y="733"/>
                </a:lnTo>
                <a:lnTo>
                  <a:pt x="41" y="744"/>
                </a:lnTo>
                <a:lnTo>
                  <a:pt x="47" y="756"/>
                </a:lnTo>
                <a:lnTo>
                  <a:pt x="56" y="767"/>
                </a:lnTo>
                <a:lnTo>
                  <a:pt x="64" y="777"/>
                </a:lnTo>
                <a:lnTo>
                  <a:pt x="72" y="787"/>
                </a:lnTo>
                <a:lnTo>
                  <a:pt x="82" y="797"/>
                </a:lnTo>
                <a:lnTo>
                  <a:pt x="92" y="805"/>
                </a:lnTo>
                <a:lnTo>
                  <a:pt x="101" y="814"/>
                </a:lnTo>
                <a:lnTo>
                  <a:pt x="112" y="823"/>
                </a:lnTo>
                <a:lnTo>
                  <a:pt x="123" y="830"/>
                </a:lnTo>
                <a:lnTo>
                  <a:pt x="135" y="838"/>
                </a:lnTo>
                <a:lnTo>
                  <a:pt x="146" y="844"/>
                </a:lnTo>
                <a:lnTo>
                  <a:pt x="158" y="851"/>
                </a:lnTo>
                <a:lnTo>
                  <a:pt x="171" y="856"/>
                </a:lnTo>
                <a:lnTo>
                  <a:pt x="184" y="862"/>
                </a:lnTo>
                <a:lnTo>
                  <a:pt x="197" y="866"/>
                </a:lnTo>
                <a:lnTo>
                  <a:pt x="209" y="869"/>
                </a:lnTo>
                <a:lnTo>
                  <a:pt x="222" y="872"/>
                </a:lnTo>
                <a:lnTo>
                  <a:pt x="236" y="875"/>
                </a:lnTo>
                <a:lnTo>
                  <a:pt x="251" y="877"/>
                </a:lnTo>
                <a:lnTo>
                  <a:pt x="265" y="878"/>
                </a:lnTo>
                <a:lnTo>
                  <a:pt x="279" y="878"/>
                </a:lnTo>
                <a:lnTo>
                  <a:pt x="598" y="8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 dirty="0">
              <a:cs typeface="+mn-ea"/>
              <a:sym typeface="+mn-lt"/>
            </a:endParaRPr>
          </a:p>
        </p:txBody>
      </p:sp>
      <p:sp>
        <p:nvSpPr>
          <p:cNvPr id="71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62432" y="4423224"/>
            <a:ext cx="1498683" cy="382740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Marketing</a:t>
            </a:r>
          </a:p>
        </p:txBody>
      </p:sp>
      <p:sp>
        <p:nvSpPr>
          <p:cNvPr id="72" name="Rectangle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62432" y="4820693"/>
            <a:ext cx="20202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Nulla imperdiet volutpat dui at fermentum. Aliquam erat volutpat. </a:t>
            </a:r>
          </a:p>
        </p:txBody>
      </p:sp>
      <p:sp>
        <p:nvSpPr>
          <p:cNvPr id="73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696081" y="4423224"/>
            <a:ext cx="1498683" cy="382740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Marketing</a:t>
            </a:r>
          </a:p>
        </p:txBody>
      </p:sp>
      <p:sp>
        <p:nvSpPr>
          <p:cNvPr id="74" name="Rectangle 1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696081" y="4820693"/>
            <a:ext cx="20202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Nulla imperdiet volutpat dui at fermentum. Aliquam erat volutpat. </a:t>
            </a:r>
          </a:p>
        </p:txBody>
      </p:sp>
      <p:sp>
        <p:nvSpPr>
          <p:cNvPr id="75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819446" y="4423224"/>
            <a:ext cx="1498683" cy="382740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Marketing</a:t>
            </a:r>
          </a:p>
        </p:txBody>
      </p:sp>
      <p:sp>
        <p:nvSpPr>
          <p:cNvPr id="76" name="Rectangle 2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819446" y="4820693"/>
            <a:ext cx="20202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elit. Nulla imperdiet volutpat dui at fermentum. Aliquam erat volutpat. </a:t>
            </a:r>
          </a:p>
        </p:txBody>
      </p:sp>
      <p:sp>
        <p:nvSpPr>
          <p:cNvPr id="77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554480" y="2931328"/>
            <a:ext cx="1370075" cy="237651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105454K</a:t>
            </a:r>
          </a:p>
        </p:txBody>
      </p:sp>
      <p:sp>
        <p:nvSpPr>
          <p:cNvPr id="78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554480" y="2747323"/>
            <a:ext cx="773372" cy="237651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Here</a:t>
            </a:r>
          </a:p>
        </p:txBody>
      </p:sp>
      <p:sp>
        <p:nvSpPr>
          <p:cNvPr id="79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496210" y="2931328"/>
            <a:ext cx="1370075" cy="237651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105454K</a:t>
            </a:r>
          </a:p>
        </p:txBody>
      </p:sp>
      <p:sp>
        <p:nvSpPr>
          <p:cNvPr id="80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496210" y="2747323"/>
            <a:ext cx="773372" cy="237651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Here</a:t>
            </a:r>
          </a:p>
        </p:txBody>
      </p:sp>
      <p:sp>
        <p:nvSpPr>
          <p:cNvPr id="81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603114" y="2931328"/>
            <a:ext cx="1370075" cy="237651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105454K</a:t>
            </a:r>
          </a:p>
        </p:txBody>
      </p:sp>
      <p:sp>
        <p:nvSpPr>
          <p:cNvPr id="82" name="Tit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603114" y="2747323"/>
            <a:ext cx="773372" cy="237651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6600" kern="0">
                <a:solidFill>
                  <a:schemeClr val="tx1">
                    <a:lumMod val="75000"/>
                    <a:lumOff val="25000"/>
                  </a:schemeClr>
                </a:solidFill>
                <a:latin typeface="Dense" panose="02000000000000000000" pitchFamily="50" charset="0"/>
                <a:ea typeface="Open Sans" panose="020B0606030504020204" pitchFamily="34" charset="0"/>
                <a:cs typeface="Lato Light" panose="020F040202020403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Here</a:t>
            </a:r>
          </a:p>
        </p:txBody>
      </p:sp>
      <p:grpSp>
        <p:nvGrpSpPr>
          <p:cNvPr id="83" name="Group 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566167" y="3199776"/>
            <a:ext cx="1042285" cy="192394"/>
            <a:chOff x="8540675" y="1121556"/>
            <a:chExt cx="1042285" cy="192394"/>
          </a:xfrm>
        </p:grpSpPr>
        <p:cxnSp>
          <p:nvCxnSpPr>
            <p:cNvPr id="84" name="Straight Connector 3"/>
            <p:cNvCxnSpPr/>
            <p:nvPr/>
          </p:nvCxnSpPr>
          <p:spPr>
            <a:xfrm flipV="1">
              <a:off x="8540675" y="1121557"/>
              <a:ext cx="13803" cy="192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8"/>
            <p:cNvCxnSpPr/>
            <p:nvPr/>
          </p:nvCxnSpPr>
          <p:spPr>
            <a:xfrm>
              <a:off x="8554478" y="1121556"/>
              <a:ext cx="10284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3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3526725" y="3199776"/>
            <a:ext cx="1042285" cy="192394"/>
            <a:chOff x="8540675" y="1121556"/>
            <a:chExt cx="1042285" cy="192394"/>
          </a:xfrm>
        </p:grpSpPr>
        <p:cxnSp>
          <p:nvCxnSpPr>
            <p:cNvPr id="87" name="Straight Connector 32"/>
            <p:cNvCxnSpPr/>
            <p:nvPr/>
          </p:nvCxnSpPr>
          <p:spPr>
            <a:xfrm flipV="1">
              <a:off x="8540675" y="1121557"/>
              <a:ext cx="13803" cy="192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3"/>
            <p:cNvCxnSpPr/>
            <p:nvPr/>
          </p:nvCxnSpPr>
          <p:spPr>
            <a:xfrm>
              <a:off x="8554478" y="1121556"/>
              <a:ext cx="10284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3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615736" y="3199776"/>
            <a:ext cx="1042285" cy="192394"/>
            <a:chOff x="8540675" y="1121556"/>
            <a:chExt cx="1042285" cy="192394"/>
          </a:xfrm>
        </p:grpSpPr>
        <p:cxnSp>
          <p:nvCxnSpPr>
            <p:cNvPr id="90" name="Straight Connector 35"/>
            <p:cNvCxnSpPr/>
            <p:nvPr/>
          </p:nvCxnSpPr>
          <p:spPr>
            <a:xfrm flipV="1">
              <a:off x="8540675" y="1121557"/>
              <a:ext cx="13803" cy="192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6"/>
            <p:cNvCxnSpPr/>
            <p:nvPr/>
          </p:nvCxnSpPr>
          <p:spPr>
            <a:xfrm>
              <a:off x="8554478" y="1121556"/>
              <a:ext cx="10284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图片 9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911" y="5793097"/>
            <a:ext cx="1708514" cy="656662"/>
          </a:xfrm>
          <a:prstGeom prst="rect">
            <a:avLst/>
          </a:prstGeom>
        </p:spPr>
      </p:pic>
      <p:pic>
        <p:nvPicPr>
          <p:cNvPr id="93" name="图片 9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78" y="457200"/>
            <a:ext cx="1143882" cy="1143882"/>
          </a:xfrm>
          <a:prstGeom prst="rect">
            <a:avLst/>
          </a:prstGeom>
        </p:spPr>
      </p:pic>
      <p:sp>
        <p:nvSpPr>
          <p:cNvPr id="8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14">
        <p14:conveyor dir="l"/>
      </p:transition>
    </mc:Choice>
    <mc:Fallback>
      <p:transition spd="slow" advTm="1914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0288" cy="6858000"/>
          </a:xfrm>
          <a:prstGeom prst="rect">
            <a:avLst/>
          </a:prstGeom>
        </p:spPr>
      </p:pic>
      <p:sp>
        <p:nvSpPr>
          <p:cNvPr id="2" name="流程图: 文档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 flipH="1" flipV="1">
            <a:off x="0" y="3394364"/>
            <a:ext cx="12192000" cy="7107381"/>
          </a:xfrm>
          <a:prstGeom prst="flowChartDocumen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流程图: 文档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 flipV="1">
            <a:off x="18288" y="3304309"/>
            <a:ext cx="12192000" cy="7107381"/>
          </a:xfrm>
          <a:prstGeom prst="flowChartDocument">
            <a:avLst/>
          </a:prstGeom>
          <a:gradFill>
            <a:gsLst>
              <a:gs pos="13000">
                <a:schemeClr val="accent4">
                  <a:lumMod val="75000"/>
                  <a:alpha val="51000"/>
                </a:schemeClr>
              </a:gs>
              <a:gs pos="81000">
                <a:schemeClr val="accent2">
                  <a:alpha val="32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Straight Connector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707686" y="3640478"/>
            <a:ext cx="45515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36757" y="3894884"/>
            <a:ext cx="2683633" cy="117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>
                <a:solidFill>
                  <a:schemeClr val="bg1"/>
                </a:solidFill>
                <a:cs typeface="+mn-ea"/>
                <a:sym typeface="+mn-lt"/>
              </a:rPr>
              <a:t>Web Development</a:t>
            </a:r>
          </a:p>
          <a:p>
            <a:pPr>
              <a:lnSpc>
                <a:spcPct val="130000"/>
              </a:lnSpc>
            </a:pPr>
            <a:endParaRPr lang="en-US" sz="11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bg1"/>
                </a:solidFill>
                <a:cs typeface="+mn-ea"/>
                <a:sym typeface="+mn-lt"/>
              </a:rPr>
              <a:t>Intrinsicly leverage existing end-to-end resources after long-term high-impact total linkage</a:t>
            </a:r>
          </a:p>
        </p:txBody>
      </p:sp>
      <p:sp>
        <p:nvSpPr>
          <p:cNvPr id="28" name="Rectangle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412367" y="3894884"/>
            <a:ext cx="2683633" cy="117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>
                <a:solidFill>
                  <a:schemeClr val="bg1"/>
                </a:solidFill>
                <a:cs typeface="+mn-ea"/>
                <a:sym typeface="+mn-lt"/>
              </a:rPr>
              <a:t>Business Consultong</a:t>
            </a:r>
          </a:p>
          <a:p>
            <a:pPr>
              <a:lnSpc>
                <a:spcPct val="130000"/>
              </a:lnSpc>
            </a:pPr>
            <a:endParaRPr lang="en-US" sz="11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bg1"/>
                </a:solidFill>
                <a:cs typeface="+mn-ea"/>
                <a:sym typeface="+mn-lt"/>
              </a:rPr>
              <a:t>Intrinsicly leverage existing end-to-end resources after long-term high-impact total linkage</a:t>
            </a:r>
          </a:p>
        </p:txBody>
      </p:sp>
      <p:sp>
        <p:nvSpPr>
          <p:cNvPr id="29" name="Rectangle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25813" y="5284731"/>
            <a:ext cx="2683633" cy="117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>
                <a:solidFill>
                  <a:schemeClr val="bg1"/>
                </a:solidFill>
                <a:cs typeface="+mn-ea"/>
                <a:sym typeface="+mn-lt"/>
              </a:rPr>
              <a:t>Marketing Promotions</a:t>
            </a:r>
          </a:p>
          <a:p>
            <a:pPr>
              <a:lnSpc>
                <a:spcPct val="130000"/>
              </a:lnSpc>
            </a:pPr>
            <a:endParaRPr lang="en-US" sz="11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bg1"/>
                </a:solidFill>
                <a:cs typeface="+mn-ea"/>
                <a:sym typeface="+mn-lt"/>
              </a:rPr>
              <a:t>Intrinsicly leverage existing end-to-end resources after long-term high-impact total linkage</a:t>
            </a:r>
          </a:p>
        </p:txBody>
      </p:sp>
      <p:sp>
        <p:nvSpPr>
          <p:cNvPr id="30" name="Rectangle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401423" y="5284731"/>
            <a:ext cx="2683633" cy="117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>
                <a:solidFill>
                  <a:schemeClr val="bg1"/>
                </a:solidFill>
                <a:cs typeface="+mn-ea"/>
                <a:sym typeface="+mn-lt"/>
              </a:rPr>
              <a:t>Web Design</a:t>
            </a:r>
          </a:p>
          <a:p>
            <a:pPr>
              <a:lnSpc>
                <a:spcPct val="130000"/>
              </a:lnSpc>
            </a:pPr>
            <a:endParaRPr lang="en-US" sz="11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bg1"/>
                </a:solidFill>
                <a:cs typeface="+mn-ea"/>
                <a:sym typeface="+mn-lt"/>
              </a:rPr>
              <a:t>Intrinsicly leverage existing end-to-end resources after long-term high-impact total linkage</a:t>
            </a:r>
          </a:p>
        </p:txBody>
      </p:sp>
      <p:sp>
        <p:nvSpPr>
          <p:cNvPr id="31" name="TextBox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39682" y="1803779"/>
            <a:ext cx="7664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>
                <a:gradFill>
                  <a:gsLst>
                    <a:gs pos="100000">
                      <a:srgbClr val="30BAD0"/>
                    </a:gs>
                    <a:gs pos="52000">
                      <a:srgbClr val="1B47FC"/>
                    </a:gs>
                  </a:gsLst>
                  <a:path path="circle">
                    <a:fillToRect r="100000" b="100000"/>
                  </a:path>
                </a:gradFill>
                <a:latin typeface="+mj-ea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We Are Creative &amp; </a:t>
            </a:r>
          </a:p>
          <a:p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Professional Company</a:t>
            </a:r>
          </a:p>
        </p:txBody>
      </p:sp>
      <p:sp>
        <p:nvSpPr>
          <p:cNvPr id="32" name="矩形 3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 flipV="1">
            <a:off x="780288" y="3382053"/>
            <a:ext cx="4483100" cy="45719"/>
          </a:xfrm>
          <a:prstGeom prst="rect">
            <a:avLst/>
          </a:prstGeom>
          <a:gradFill>
            <a:gsLst>
              <a:gs pos="100000">
                <a:srgbClr val="30BAD0"/>
              </a:gs>
              <a:gs pos="52000">
                <a:srgbClr val="1B47FC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Cube 4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863612" y="544032"/>
            <a:ext cx="464288" cy="3037367"/>
          </a:xfrm>
          <a:prstGeom prst="cube">
            <a:avLst>
              <a:gd name="adj" fmla="val 5477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Cube 4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492262" y="1575390"/>
            <a:ext cx="464288" cy="2006009"/>
          </a:xfrm>
          <a:prstGeom prst="cube">
            <a:avLst>
              <a:gd name="adj" fmla="val 54771"/>
            </a:avLst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Cube 4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120912" y="916172"/>
            <a:ext cx="464288" cy="2665228"/>
          </a:xfrm>
          <a:prstGeom prst="cube">
            <a:avLst>
              <a:gd name="adj" fmla="val 54771"/>
            </a:avLst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Cube 5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749562" y="2489791"/>
            <a:ext cx="464288" cy="1091609"/>
          </a:xfrm>
          <a:prstGeom prst="cube">
            <a:avLst>
              <a:gd name="adj" fmla="val 54771"/>
            </a:avLst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Cube 5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378212" y="2149549"/>
            <a:ext cx="464288" cy="1431851"/>
          </a:xfrm>
          <a:prstGeom prst="cube">
            <a:avLst>
              <a:gd name="adj" fmla="val 54771"/>
            </a:avLst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8" name="Straight Connector 5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CxnSpPr/>
          <p:nvPr/>
        </p:nvCxnSpPr>
        <p:spPr>
          <a:xfrm>
            <a:off x="8585200" y="921488"/>
            <a:ext cx="9214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506688" y="753892"/>
            <a:ext cx="2243010" cy="83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" dirty="0">
                <a:cs typeface="+mn-ea"/>
                <a:sym typeface="+mn-lt"/>
              </a:rPr>
              <a:t>$185,258,145</a:t>
            </a:r>
            <a:endParaRPr lang="en-US" sz="1100" b="1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sz="1100" dirty="0">
                <a:cs typeface="+mn-ea"/>
                <a:sym typeface="+mn-lt"/>
              </a:rPr>
              <a:t>Objectively disintermediate leveraged</a:t>
            </a:r>
          </a:p>
        </p:txBody>
      </p:sp>
      <p:graphicFrame>
        <p:nvGraphicFramePr>
          <p:cNvPr id="40" name="Picture Placeholder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aphicFramePr/>
          <p:nvPr>
            <p:extLst>
              <p:ext uri="{D42A27DB-BD31-4B8C-83A1-F6EECF244321}">
                <p14:modId xmlns:p14="http://schemas.microsoft.com/office/powerpoint/2010/main" val="878914921"/>
              </p:ext>
            </p:extLst>
          </p:nvPr>
        </p:nvGraphicFramePr>
        <p:xfrm>
          <a:off x="6540637" y="4210049"/>
          <a:ext cx="5518016" cy="236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SUN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Titl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616124" y="3859005"/>
            <a:ext cx="5232975" cy="33199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CALENDAR</a:t>
            </a:r>
          </a:p>
        </p:txBody>
      </p:sp>
      <p:sp>
        <p:nvSpPr>
          <p:cNvPr id="42" name="椭圆 4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305800" y="5010150"/>
            <a:ext cx="356616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椭圆 4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906000" y="5429250"/>
            <a:ext cx="356616" cy="342900"/>
          </a:xfrm>
          <a:prstGeom prst="ellipse">
            <a:avLst/>
          </a:prstGeom>
          <a:noFill/>
          <a:ln>
            <a:solidFill>
              <a:srgbClr val="30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Cube 5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0102112" y="1752601"/>
            <a:ext cx="527788" cy="1866900"/>
          </a:xfrm>
          <a:prstGeom prst="cube">
            <a:avLst>
              <a:gd name="adj" fmla="val 54771"/>
            </a:avLst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5" name="图片 4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70" y="530352"/>
            <a:ext cx="1143882" cy="1143882"/>
          </a:xfrm>
          <a:prstGeom prst="rect">
            <a:avLst/>
          </a:prstGeom>
        </p:spPr>
      </p:pic>
      <p:sp>
        <p:nvSpPr>
          <p:cNvPr id="46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"/>
    </mc:Choice>
    <mc:Fallback>
      <p:transition spd="slow" advTm="118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496707" y="731901"/>
            <a:ext cx="996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Big John" panose="02000000000000000000" pitchFamily="50" charset="0"/>
                <a:ea typeface="Roboto" charset="0"/>
              </a:defRPr>
            </a:lvl1pPr>
          </a:lstStyle>
          <a:p>
            <a:r>
              <a:rPr lang="en-US" sz="4400" b="1" spc="-15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Excluive</a:t>
            </a:r>
            <a:r>
              <a:rPr lang="en-US" sz="4400" b="1" spc="-1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Service &amp; Analysis</a:t>
            </a:r>
          </a:p>
        </p:txBody>
      </p:sp>
      <p:sp>
        <p:nvSpPr>
          <p:cNvPr id="3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532530" y="1582917"/>
            <a:ext cx="956534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4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graphicFrame>
        <p:nvGraphicFramePr>
          <p:cNvPr id="4" name="Chart 1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aphicFramePr/>
          <p:nvPr/>
        </p:nvGraphicFramePr>
        <p:xfrm>
          <a:off x="990871" y="2711355"/>
          <a:ext cx="2965004" cy="222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ounded Rectang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118461" y="5295957"/>
            <a:ext cx="2194737" cy="329609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MARKETING TEAM</a:t>
            </a:r>
          </a:p>
        </p:txBody>
      </p:sp>
      <p:sp>
        <p:nvSpPr>
          <p:cNvPr id="6" name="Rectangle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2494491" y="5296382"/>
            <a:ext cx="640080" cy="329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115.12</a:t>
            </a:r>
          </a:p>
        </p:txBody>
      </p:sp>
      <p:sp>
        <p:nvSpPr>
          <p:cNvPr id="7" name="Rectangle 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118460" y="5775238"/>
            <a:ext cx="219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COLUMN CHART #1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graphicFrame>
        <p:nvGraphicFramePr>
          <p:cNvPr id="8" name="Chart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aphicFramePr/>
          <p:nvPr/>
        </p:nvGraphicFramePr>
        <p:xfrm>
          <a:off x="4573157" y="2711355"/>
          <a:ext cx="2965004" cy="222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ounded Rectangle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700747" y="5295957"/>
            <a:ext cx="2194737" cy="329609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MARKETING TEAM</a:t>
            </a:r>
          </a:p>
        </p:txBody>
      </p:sp>
      <p:sp>
        <p:nvSpPr>
          <p:cNvPr id="10" name="Rectangle 1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076777" y="5296382"/>
            <a:ext cx="640080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115.12</a:t>
            </a:r>
          </a:p>
        </p:txBody>
      </p:sp>
      <p:sp>
        <p:nvSpPr>
          <p:cNvPr id="11" name="Rectangle 2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700746" y="5775238"/>
            <a:ext cx="219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COLUMN CHART #2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graphicFrame>
        <p:nvGraphicFramePr>
          <p:cNvPr id="12" name="Chart 2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aphicFramePr/>
          <p:nvPr/>
        </p:nvGraphicFramePr>
        <p:xfrm>
          <a:off x="8155444" y="2711355"/>
          <a:ext cx="2965004" cy="222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ounded Rectangle 2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283034" y="5295957"/>
            <a:ext cx="2194737" cy="329609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MARKETING TEAM</a:t>
            </a:r>
          </a:p>
        </p:txBody>
      </p:sp>
      <p:sp>
        <p:nvSpPr>
          <p:cNvPr id="14" name="Rectangle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9659064" y="5296382"/>
            <a:ext cx="640080" cy="329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115.12</a:t>
            </a:r>
          </a:p>
        </p:txBody>
      </p:sp>
      <p:sp>
        <p:nvSpPr>
          <p:cNvPr id="15" name="Rectangle 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283033" y="5775238"/>
            <a:ext cx="219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COLUMN CHART #3</a:t>
            </a:r>
          </a:p>
          <a:p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pic>
        <p:nvPicPr>
          <p:cNvPr id="19" name="图片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1" y="716275"/>
            <a:ext cx="1426469" cy="1426469"/>
          </a:xfrm>
          <a:prstGeom prst="rect">
            <a:avLst/>
          </a:prstGeom>
        </p:spPr>
      </p:pic>
      <p:sp>
        <p:nvSpPr>
          <p:cNvPr id="20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"/>
    </mc:Choice>
    <mc:Fallback>
      <p:transition spd="slow" advTm="148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5774" y="-36576"/>
            <a:ext cx="4822521" cy="6894576"/>
          </a:xfrm>
          <a:prstGeom prst="rect">
            <a:avLst/>
          </a:prstGeom>
        </p:spPr>
      </p:pic>
      <p:grpSp>
        <p:nvGrpSpPr>
          <p:cNvPr id="49" name="Group 4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374518" y="2505151"/>
            <a:ext cx="1844551" cy="1847697"/>
            <a:chOff x="7275629" y="3973834"/>
            <a:chExt cx="464344" cy="465138"/>
          </a:xfrm>
          <a:solidFill>
            <a:schemeClr val="bg1">
              <a:alpha val="7000"/>
            </a:schemeClr>
          </a:solidFill>
        </p:grpSpPr>
        <p:sp>
          <p:nvSpPr>
            <p:cNvPr id="50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2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3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4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5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5" name="Group 4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553349" y="4852745"/>
            <a:ext cx="2164187" cy="878412"/>
            <a:chOff x="6886095" y="4657709"/>
            <a:chExt cx="2737918" cy="1405459"/>
          </a:xfrm>
        </p:grpSpPr>
        <p:sp>
          <p:nvSpPr>
            <p:cNvPr id="47" name="Rectangle 46"/>
            <p:cNvSpPr/>
            <p:nvPr/>
          </p:nvSpPr>
          <p:spPr>
            <a:xfrm>
              <a:off x="6886095" y="5611248"/>
              <a:ext cx="2612073" cy="451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cs typeface="+mn-ea"/>
                  <a:sym typeface="+mn-lt"/>
                </a:rPr>
                <a:t>New Target This Year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86095" y="4657709"/>
              <a:ext cx="2737918" cy="1161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750" b="1" dirty="0">
                  <a:solidFill>
                    <a:schemeClr val="bg1"/>
                  </a:solidFill>
                  <a:cs typeface="+mn-ea"/>
                  <a:sym typeface="+mn-lt"/>
                </a:rPr>
                <a:t>202X</a:t>
              </a:r>
            </a:p>
          </p:txBody>
        </p:sp>
      </p:grpSp>
      <p:pic>
        <p:nvPicPr>
          <p:cNvPr id="27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33600" y="2582616"/>
            <a:ext cx="381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2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3" name="Freeform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850957" y="5018231"/>
            <a:ext cx="499311" cy="520895"/>
          </a:xfrm>
          <a:custGeom>
            <a:avLst/>
            <a:gdLst>
              <a:gd name="T0" fmla="*/ 185 w 369"/>
              <a:gd name="T1" fmla="*/ 248 h 384"/>
              <a:gd name="T2" fmla="*/ 309 w 369"/>
              <a:gd name="T3" fmla="*/ 124 h 384"/>
              <a:gd name="T4" fmla="*/ 185 w 369"/>
              <a:gd name="T5" fmla="*/ 0 h 384"/>
              <a:gd name="T6" fmla="*/ 60 w 369"/>
              <a:gd name="T7" fmla="*/ 124 h 384"/>
              <a:gd name="T8" fmla="*/ 185 w 369"/>
              <a:gd name="T9" fmla="*/ 248 h 384"/>
              <a:gd name="T10" fmla="*/ 185 w 369"/>
              <a:gd name="T11" fmla="*/ 20 h 384"/>
              <a:gd name="T12" fmla="*/ 289 w 369"/>
              <a:gd name="T13" fmla="*/ 124 h 384"/>
              <a:gd name="T14" fmla="*/ 185 w 369"/>
              <a:gd name="T15" fmla="*/ 228 h 384"/>
              <a:gd name="T16" fmla="*/ 80 w 369"/>
              <a:gd name="T17" fmla="*/ 124 h 384"/>
              <a:gd name="T18" fmla="*/ 185 w 369"/>
              <a:gd name="T19" fmla="*/ 20 h 384"/>
              <a:gd name="T20" fmla="*/ 301 w 369"/>
              <a:gd name="T21" fmla="*/ 231 h 384"/>
              <a:gd name="T22" fmla="*/ 294 w 369"/>
              <a:gd name="T23" fmla="*/ 226 h 384"/>
              <a:gd name="T24" fmla="*/ 288 w 369"/>
              <a:gd name="T25" fmla="*/ 232 h 384"/>
              <a:gd name="T26" fmla="*/ 185 w 369"/>
              <a:gd name="T27" fmla="*/ 274 h 384"/>
              <a:gd name="T28" fmla="*/ 81 w 369"/>
              <a:gd name="T29" fmla="*/ 232 h 384"/>
              <a:gd name="T30" fmla="*/ 75 w 369"/>
              <a:gd name="T31" fmla="*/ 226 h 384"/>
              <a:gd name="T32" fmla="*/ 68 w 369"/>
              <a:gd name="T33" fmla="*/ 231 h 384"/>
              <a:gd name="T34" fmla="*/ 0 w 369"/>
              <a:gd name="T35" fmla="*/ 374 h 384"/>
              <a:gd name="T36" fmla="*/ 0 w 369"/>
              <a:gd name="T37" fmla="*/ 384 h 384"/>
              <a:gd name="T38" fmla="*/ 369 w 369"/>
              <a:gd name="T39" fmla="*/ 384 h 384"/>
              <a:gd name="T40" fmla="*/ 369 w 369"/>
              <a:gd name="T41" fmla="*/ 374 h 384"/>
              <a:gd name="T42" fmla="*/ 301 w 369"/>
              <a:gd name="T43" fmla="*/ 231 h 384"/>
              <a:gd name="T44" fmla="*/ 20 w 369"/>
              <a:gd name="T45" fmla="*/ 364 h 384"/>
              <a:gd name="T46" fmla="*/ 74 w 369"/>
              <a:gd name="T47" fmla="*/ 253 h 384"/>
              <a:gd name="T48" fmla="*/ 185 w 369"/>
              <a:gd name="T49" fmla="*/ 294 h 384"/>
              <a:gd name="T50" fmla="*/ 295 w 369"/>
              <a:gd name="T51" fmla="*/ 253 h 384"/>
              <a:gd name="T52" fmla="*/ 349 w 369"/>
              <a:gd name="T53" fmla="*/ 364 h 384"/>
              <a:gd name="T54" fmla="*/ 20 w 369"/>
              <a:gd name="T55" fmla="*/ 36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9" h="384">
                <a:moveTo>
                  <a:pt x="185" y="248"/>
                </a:moveTo>
                <a:cubicBezTo>
                  <a:pt x="253" y="248"/>
                  <a:pt x="309" y="192"/>
                  <a:pt x="309" y="124"/>
                </a:cubicBezTo>
                <a:cubicBezTo>
                  <a:pt x="309" y="55"/>
                  <a:pt x="253" y="0"/>
                  <a:pt x="185" y="0"/>
                </a:cubicBezTo>
                <a:cubicBezTo>
                  <a:pt x="116" y="0"/>
                  <a:pt x="60" y="55"/>
                  <a:pt x="60" y="124"/>
                </a:cubicBezTo>
                <a:cubicBezTo>
                  <a:pt x="60" y="192"/>
                  <a:pt x="116" y="248"/>
                  <a:pt x="185" y="248"/>
                </a:cubicBezTo>
                <a:close/>
                <a:moveTo>
                  <a:pt x="185" y="20"/>
                </a:moveTo>
                <a:cubicBezTo>
                  <a:pt x="242" y="20"/>
                  <a:pt x="289" y="66"/>
                  <a:pt x="289" y="124"/>
                </a:cubicBezTo>
                <a:cubicBezTo>
                  <a:pt x="289" y="181"/>
                  <a:pt x="242" y="228"/>
                  <a:pt x="185" y="228"/>
                </a:cubicBezTo>
                <a:cubicBezTo>
                  <a:pt x="127" y="228"/>
                  <a:pt x="80" y="181"/>
                  <a:pt x="80" y="124"/>
                </a:cubicBezTo>
                <a:cubicBezTo>
                  <a:pt x="80" y="66"/>
                  <a:pt x="127" y="20"/>
                  <a:pt x="185" y="20"/>
                </a:cubicBezTo>
                <a:close/>
                <a:moveTo>
                  <a:pt x="301" y="231"/>
                </a:moveTo>
                <a:cubicBezTo>
                  <a:pt x="294" y="226"/>
                  <a:pt x="294" y="226"/>
                  <a:pt x="294" y="226"/>
                </a:cubicBezTo>
                <a:cubicBezTo>
                  <a:pt x="288" y="232"/>
                  <a:pt x="288" y="232"/>
                  <a:pt x="288" y="232"/>
                </a:cubicBezTo>
                <a:cubicBezTo>
                  <a:pt x="260" y="259"/>
                  <a:pt x="223" y="274"/>
                  <a:pt x="185" y="274"/>
                </a:cubicBezTo>
                <a:cubicBezTo>
                  <a:pt x="146" y="274"/>
                  <a:pt x="109" y="259"/>
                  <a:pt x="81" y="232"/>
                </a:cubicBezTo>
                <a:cubicBezTo>
                  <a:pt x="75" y="226"/>
                  <a:pt x="75" y="226"/>
                  <a:pt x="75" y="226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25" y="267"/>
                  <a:pt x="0" y="319"/>
                  <a:pt x="0" y="374"/>
                </a:cubicBezTo>
                <a:cubicBezTo>
                  <a:pt x="0" y="384"/>
                  <a:pt x="0" y="384"/>
                  <a:pt x="0" y="384"/>
                </a:cubicBezTo>
                <a:cubicBezTo>
                  <a:pt x="369" y="384"/>
                  <a:pt x="369" y="384"/>
                  <a:pt x="369" y="384"/>
                </a:cubicBezTo>
                <a:cubicBezTo>
                  <a:pt x="369" y="374"/>
                  <a:pt x="369" y="374"/>
                  <a:pt x="369" y="374"/>
                </a:cubicBezTo>
                <a:cubicBezTo>
                  <a:pt x="369" y="319"/>
                  <a:pt x="344" y="267"/>
                  <a:pt x="301" y="231"/>
                </a:cubicBezTo>
                <a:close/>
                <a:moveTo>
                  <a:pt x="20" y="364"/>
                </a:moveTo>
                <a:cubicBezTo>
                  <a:pt x="23" y="321"/>
                  <a:pt x="42" y="282"/>
                  <a:pt x="74" y="253"/>
                </a:cubicBezTo>
                <a:cubicBezTo>
                  <a:pt x="105" y="279"/>
                  <a:pt x="144" y="294"/>
                  <a:pt x="185" y="294"/>
                </a:cubicBezTo>
                <a:cubicBezTo>
                  <a:pt x="225" y="294"/>
                  <a:pt x="264" y="279"/>
                  <a:pt x="295" y="253"/>
                </a:cubicBezTo>
                <a:cubicBezTo>
                  <a:pt x="327" y="282"/>
                  <a:pt x="346" y="321"/>
                  <a:pt x="349" y="364"/>
                </a:cubicBezTo>
                <a:lnTo>
                  <a:pt x="20" y="36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Freeform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850957" y="3429000"/>
            <a:ext cx="615146" cy="525212"/>
          </a:xfrm>
          <a:custGeom>
            <a:avLst/>
            <a:gdLst>
              <a:gd name="T0" fmla="*/ 357 w 455"/>
              <a:gd name="T1" fmla="*/ 0 h 387"/>
              <a:gd name="T2" fmla="*/ 0 w 455"/>
              <a:gd name="T3" fmla="*/ 59 h 387"/>
              <a:gd name="T4" fmla="*/ 21 w 455"/>
              <a:gd name="T5" fmla="*/ 349 h 387"/>
              <a:gd name="T6" fmla="*/ 63 w 455"/>
              <a:gd name="T7" fmla="*/ 318 h 387"/>
              <a:gd name="T8" fmla="*/ 364 w 455"/>
              <a:gd name="T9" fmla="*/ 329 h 387"/>
              <a:gd name="T10" fmla="*/ 433 w 455"/>
              <a:gd name="T11" fmla="*/ 387 h 387"/>
              <a:gd name="T12" fmla="*/ 455 w 455"/>
              <a:gd name="T13" fmla="*/ 98 h 387"/>
              <a:gd name="T14" fmla="*/ 397 w 455"/>
              <a:gd name="T15" fmla="*/ 59 h 387"/>
              <a:gd name="T16" fmla="*/ 357 w 455"/>
              <a:gd name="T17" fmla="*/ 271 h 387"/>
              <a:gd name="T18" fmla="*/ 78 w 455"/>
              <a:gd name="T19" fmla="*/ 275 h 387"/>
              <a:gd name="T20" fmla="*/ 63 w 455"/>
              <a:gd name="T21" fmla="*/ 290 h 387"/>
              <a:gd name="T22" fmla="*/ 58 w 455"/>
              <a:gd name="T23" fmla="*/ 98 h 387"/>
              <a:gd name="T24" fmla="*/ 395 w 455"/>
              <a:gd name="T25" fmla="*/ 58 h 387"/>
              <a:gd name="T26" fmla="*/ 397 w 455"/>
              <a:gd name="T27" fmla="*/ 59 h 387"/>
              <a:gd name="T28" fmla="*/ 22 w 455"/>
              <a:gd name="T29" fmla="*/ 329 h 387"/>
              <a:gd name="T30" fmla="*/ 20 w 455"/>
              <a:gd name="T31" fmla="*/ 59 h 387"/>
              <a:gd name="T32" fmla="*/ 357 w 455"/>
              <a:gd name="T33" fmla="*/ 20 h 387"/>
              <a:gd name="T34" fmla="*/ 98 w 455"/>
              <a:gd name="T35" fmla="*/ 38 h 387"/>
              <a:gd name="T36" fmla="*/ 38 w 455"/>
              <a:gd name="T37" fmla="*/ 270 h 387"/>
              <a:gd name="T38" fmla="*/ 30 w 455"/>
              <a:gd name="T39" fmla="*/ 323 h 387"/>
              <a:gd name="T40" fmla="*/ 433 w 455"/>
              <a:gd name="T41" fmla="*/ 367 h 387"/>
              <a:gd name="T42" fmla="*/ 378 w 455"/>
              <a:gd name="T43" fmla="*/ 314 h 387"/>
              <a:gd name="T44" fmla="*/ 373 w 455"/>
              <a:gd name="T45" fmla="*/ 309 h 387"/>
              <a:gd name="T46" fmla="*/ 78 w 455"/>
              <a:gd name="T47" fmla="*/ 304 h 387"/>
              <a:gd name="T48" fmla="*/ 357 w 455"/>
              <a:gd name="T49" fmla="*/ 291 h 387"/>
              <a:gd name="T50" fmla="*/ 417 w 455"/>
              <a:gd name="T51" fmla="*/ 64 h 387"/>
              <a:gd name="T52" fmla="*/ 435 w 455"/>
              <a:gd name="T53" fmla="*/ 357 h 387"/>
              <a:gd name="T54" fmla="*/ 332 w 455"/>
              <a:gd name="T55" fmla="*/ 192 h 387"/>
              <a:gd name="T56" fmla="*/ 332 w 455"/>
              <a:gd name="T57" fmla="*/ 139 h 387"/>
              <a:gd name="T58" fmla="*/ 143 w 455"/>
              <a:gd name="T59" fmla="*/ 165 h 387"/>
              <a:gd name="T60" fmla="*/ 89 w 455"/>
              <a:gd name="T61" fmla="*/ 165 h 387"/>
              <a:gd name="T62" fmla="*/ 143 w 455"/>
              <a:gd name="T63" fmla="*/ 165 h 387"/>
              <a:gd name="T64" fmla="*/ 224 w 455"/>
              <a:gd name="T65" fmla="*/ 192 h 387"/>
              <a:gd name="T66" fmla="*/ 224 w 455"/>
              <a:gd name="T67" fmla="*/ 139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5" h="387">
                <a:moveTo>
                  <a:pt x="414" y="41"/>
                </a:moveTo>
                <a:cubicBezTo>
                  <a:pt x="406" y="17"/>
                  <a:pt x="383" y="0"/>
                  <a:pt x="35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7"/>
                  <a:pt x="0" y="5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1"/>
                  <a:pt x="11" y="349"/>
                  <a:pt x="21" y="349"/>
                </a:cubicBezTo>
                <a:cubicBezTo>
                  <a:pt x="29" y="349"/>
                  <a:pt x="36" y="345"/>
                  <a:pt x="44" y="337"/>
                </a:cubicBezTo>
                <a:cubicBezTo>
                  <a:pt x="63" y="318"/>
                  <a:pt x="63" y="318"/>
                  <a:pt x="63" y="318"/>
                </a:cubicBezTo>
                <a:cubicBezTo>
                  <a:pt x="73" y="325"/>
                  <a:pt x="85" y="329"/>
                  <a:pt x="98" y="329"/>
                </a:cubicBezTo>
                <a:cubicBezTo>
                  <a:pt x="364" y="329"/>
                  <a:pt x="364" y="329"/>
                  <a:pt x="364" y="329"/>
                </a:cubicBezTo>
                <a:cubicBezTo>
                  <a:pt x="411" y="376"/>
                  <a:pt x="411" y="376"/>
                  <a:pt x="411" y="376"/>
                </a:cubicBezTo>
                <a:cubicBezTo>
                  <a:pt x="418" y="383"/>
                  <a:pt x="426" y="387"/>
                  <a:pt x="433" y="387"/>
                </a:cubicBezTo>
                <a:cubicBezTo>
                  <a:pt x="444" y="387"/>
                  <a:pt x="455" y="379"/>
                  <a:pt x="455" y="357"/>
                </a:cubicBezTo>
                <a:cubicBezTo>
                  <a:pt x="455" y="98"/>
                  <a:pt x="455" y="98"/>
                  <a:pt x="455" y="98"/>
                </a:cubicBezTo>
                <a:cubicBezTo>
                  <a:pt x="455" y="71"/>
                  <a:pt x="437" y="49"/>
                  <a:pt x="414" y="41"/>
                </a:cubicBezTo>
                <a:close/>
                <a:moveTo>
                  <a:pt x="397" y="59"/>
                </a:moveTo>
                <a:cubicBezTo>
                  <a:pt x="397" y="231"/>
                  <a:pt x="397" y="231"/>
                  <a:pt x="397" y="231"/>
                </a:cubicBezTo>
                <a:cubicBezTo>
                  <a:pt x="397" y="253"/>
                  <a:pt x="379" y="271"/>
                  <a:pt x="357" y="271"/>
                </a:cubicBezTo>
                <a:cubicBezTo>
                  <a:pt x="81" y="271"/>
                  <a:pt x="81" y="271"/>
                  <a:pt x="81" y="271"/>
                </a:cubicBezTo>
                <a:cubicBezTo>
                  <a:pt x="78" y="275"/>
                  <a:pt x="78" y="275"/>
                  <a:pt x="78" y="275"/>
                </a:cubicBezTo>
                <a:cubicBezTo>
                  <a:pt x="78" y="275"/>
                  <a:pt x="77" y="276"/>
                  <a:pt x="77" y="276"/>
                </a:cubicBezTo>
                <a:cubicBezTo>
                  <a:pt x="63" y="290"/>
                  <a:pt x="63" y="290"/>
                  <a:pt x="63" y="290"/>
                </a:cubicBezTo>
                <a:cubicBezTo>
                  <a:pt x="60" y="284"/>
                  <a:pt x="58" y="277"/>
                  <a:pt x="58" y="270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76"/>
                  <a:pt x="76" y="58"/>
                  <a:pt x="98" y="58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6" y="58"/>
                  <a:pt x="396" y="58"/>
                  <a:pt x="396" y="58"/>
                </a:cubicBezTo>
                <a:cubicBezTo>
                  <a:pt x="397" y="58"/>
                  <a:pt x="397" y="59"/>
                  <a:pt x="397" y="59"/>
                </a:cubicBezTo>
                <a:close/>
                <a:moveTo>
                  <a:pt x="30" y="323"/>
                </a:moveTo>
                <a:cubicBezTo>
                  <a:pt x="26" y="327"/>
                  <a:pt x="23" y="329"/>
                  <a:pt x="22" y="329"/>
                </a:cubicBezTo>
                <a:cubicBezTo>
                  <a:pt x="21" y="328"/>
                  <a:pt x="20" y="325"/>
                  <a:pt x="20" y="31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38"/>
                  <a:pt x="38" y="20"/>
                  <a:pt x="59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71" y="20"/>
                  <a:pt x="383" y="27"/>
                  <a:pt x="390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65" y="38"/>
                  <a:pt x="38" y="65"/>
                  <a:pt x="38" y="98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82"/>
                  <a:pt x="42" y="294"/>
                  <a:pt x="49" y="304"/>
                </a:cubicBezTo>
                <a:lnTo>
                  <a:pt x="30" y="323"/>
                </a:lnTo>
                <a:close/>
                <a:moveTo>
                  <a:pt x="435" y="357"/>
                </a:moveTo>
                <a:cubicBezTo>
                  <a:pt x="435" y="363"/>
                  <a:pt x="434" y="366"/>
                  <a:pt x="433" y="367"/>
                </a:cubicBezTo>
                <a:cubicBezTo>
                  <a:pt x="432" y="367"/>
                  <a:pt x="429" y="365"/>
                  <a:pt x="425" y="361"/>
                </a:cubicBezTo>
                <a:cubicBezTo>
                  <a:pt x="378" y="314"/>
                  <a:pt x="378" y="314"/>
                  <a:pt x="378" y="314"/>
                </a:cubicBezTo>
                <a:cubicBezTo>
                  <a:pt x="377" y="314"/>
                  <a:pt x="377" y="313"/>
                  <a:pt x="376" y="313"/>
                </a:cubicBezTo>
                <a:cubicBezTo>
                  <a:pt x="373" y="309"/>
                  <a:pt x="373" y="309"/>
                  <a:pt x="373" y="309"/>
                </a:cubicBezTo>
                <a:cubicBezTo>
                  <a:pt x="98" y="309"/>
                  <a:pt x="98" y="309"/>
                  <a:pt x="98" y="309"/>
                </a:cubicBezTo>
                <a:cubicBezTo>
                  <a:pt x="90" y="309"/>
                  <a:pt x="83" y="307"/>
                  <a:pt x="78" y="304"/>
                </a:cubicBezTo>
                <a:cubicBezTo>
                  <a:pt x="90" y="291"/>
                  <a:pt x="90" y="291"/>
                  <a:pt x="90" y="291"/>
                </a:cubicBezTo>
                <a:cubicBezTo>
                  <a:pt x="357" y="291"/>
                  <a:pt x="357" y="291"/>
                  <a:pt x="357" y="291"/>
                </a:cubicBezTo>
                <a:cubicBezTo>
                  <a:pt x="390" y="291"/>
                  <a:pt x="417" y="264"/>
                  <a:pt x="417" y="231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27" y="71"/>
                  <a:pt x="435" y="84"/>
                  <a:pt x="435" y="98"/>
                </a:cubicBezTo>
                <a:lnTo>
                  <a:pt x="435" y="357"/>
                </a:lnTo>
                <a:close/>
                <a:moveTo>
                  <a:pt x="359" y="165"/>
                </a:moveTo>
                <a:cubicBezTo>
                  <a:pt x="359" y="180"/>
                  <a:pt x="347" y="192"/>
                  <a:pt x="332" y="192"/>
                </a:cubicBezTo>
                <a:cubicBezTo>
                  <a:pt x="318" y="192"/>
                  <a:pt x="306" y="180"/>
                  <a:pt x="306" y="165"/>
                </a:cubicBezTo>
                <a:cubicBezTo>
                  <a:pt x="306" y="151"/>
                  <a:pt x="318" y="139"/>
                  <a:pt x="332" y="139"/>
                </a:cubicBezTo>
                <a:cubicBezTo>
                  <a:pt x="347" y="139"/>
                  <a:pt x="359" y="151"/>
                  <a:pt x="359" y="165"/>
                </a:cubicBezTo>
                <a:close/>
                <a:moveTo>
                  <a:pt x="143" y="165"/>
                </a:moveTo>
                <a:cubicBezTo>
                  <a:pt x="143" y="180"/>
                  <a:pt x="131" y="192"/>
                  <a:pt x="116" y="192"/>
                </a:cubicBezTo>
                <a:cubicBezTo>
                  <a:pt x="101" y="192"/>
                  <a:pt x="89" y="180"/>
                  <a:pt x="89" y="165"/>
                </a:cubicBezTo>
                <a:cubicBezTo>
                  <a:pt x="89" y="151"/>
                  <a:pt x="101" y="139"/>
                  <a:pt x="116" y="139"/>
                </a:cubicBezTo>
                <a:cubicBezTo>
                  <a:pt x="131" y="139"/>
                  <a:pt x="143" y="151"/>
                  <a:pt x="143" y="165"/>
                </a:cubicBezTo>
                <a:close/>
                <a:moveTo>
                  <a:pt x="251" y="165"/>
                </a:moveTo>
                <a:cubicBezTo>
                  <a:pt x="251" y="180"/>
                  <a:pt x="239" y="192"/>
                  <a:pt x="224" y="192"/>
                </a:cubicBezTo>
                <a:cubicBezTo>
                  <a:pt x="209" y="192"/>
                  <a:pt x="197" y="180"/>
                  <a:pt x="197" y="165"/>
                </a:cubicBezTo>
                <a:cubicBezTo>
                  <a:pt x="197" y="151"/>
                  <a:pt x="209" y="139"/>
                  <a:pt x="224" y="139"/>
                </a:cubicBezTo>
                <a:cubicBezTo>
                  <a:pt x="239" y="139"/>
                  <a:pt x="251" y="151"/>
                  <a:pt x="251" y="16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Freeform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850957" y="1953688"/>
            <a:ext cx="502189" cy="504347"/>
          </a:xfrm>
          <a:custGeom>
            <a:avLst/>
            <a:gdLst>
              <a:gd name="T0" fmla="*/ 326 w 371"/>
              <a:gd name="T1" fmla="*/ 47 h 372"/>
              <a:gd name="T2" fmla="*/ 326 w 371"/>
              <a:gd name="T3" fmla="*/ 34 h 372"/>
              <a:gd name="T4" fmla="*/ 276 w 371"/>
              <a:gd name="T5" fmla="*/ 0 h 372"/>
              <a:gd name="T6" fmla="*/ 50 w 371"/>
              <a:gd name="T7" fmla="*/ 0 h 372"/>
              <a:gd name="T8" fmla="*/ 0 w 371"/>
              <a:gd name="T9" fmla="*/ 50 h 372"/>
              <a:gd name="T10" fmla="*/ 0 w 371"/>
              <a:gd name="T11" fmla="*/ 275 h 372"/>
              <a:gd name="T12" fmla="*/ 33 w 371"/>
              <a:gd name="T13" fmla="*/ 325 h 372"/>
              <a:gd name="T14" fmla="*/ 46 w 371"/>
              <a:gd name="T15" fmla="*/ 325 h 372"/>
              <a:gd name="T16" fmla="*/ 96 w 371"/>
              <a:gd name="T17" fmla="*/ 372 h 372"/>
              <a:gd name="T18" fmla="*/ 321 w 371"/>
              <a:gd name="T19" fmla="*/ 372 h 372"/>
              <a:gd name="T20" fmla="*/ 371 w 371"/>
              <a:gd name="T21" fmla="*/ 322 h 372"/>
              <a:gd name="T22" fmla="*/ 371 w 371"/>
              <a:gd name="T23" fmla="*/ 97 h 372"/>
              <a:gd name="T24" fmla="*/ 326 w 371"/>
              <a:gd name="T25" fmla="*/ 47 h 372"/>
              <a:gd name="T26" fmla="*/ 46 w 371"/>
              <a:gd name="T27" fmla="*/ 97 h 372"/>
              <a:gd name="T28" fmla="*/ 46 w 371"/>
              <a:gd name="T29" fmla="*/ 305 h 372"/>
              <a:gd name="T30" fmla="*/ 33 w 371"/>
              <a:gd name="T31" fmla="*/ 305 h 372"/>
              <a:gd name="T32" fmla="*/ 20 w 371"/>
              <a:gd name="T33" fmla="*/ 275 h 372"/>
              <a:gd name="T34" fmla="*/ 20 w 371"/>
              <a:gd name="T35" fmla="*/ 50 h 372"/>
              <a:gd name="T36" fmla="*/ 50 w 371"/>
              <a:gd name="T37" fmla="*/ 20 h 372"/>
              <a:gd name="T38" fmla="*/ 276 w 371"/>
              <a:gd name="T39" fmla="*/ 20 h 372"/>
              <a:gd name="T40" fmla="*/ 306 w 371"/>
              <a:gd name="T41" fmla="*/ 34 h 372"/>
              <a:gd name="T42" fmla="*/ 306 w 371"/>
              <a:gd name="T43" fmla="*/ 47 h 372"/>
              <a:gd name="T44" fmla="*/ 96 w 371"/>
              <a:gd name="T45" fmla="*/ 47 h 372"/>
              <a:gd name="T46" fmla="*/ 46 w 371"/>
              <a:gd name="T47" fmla="*/ 97 h 372"/>
              <a:gd name="T48" fmla="*/ 351 w 371"/>
              <a:gd name="T49" fmla="*/ 322 h 372"/>
              <a:gd name="T50" fmla="*/ 321 w 371"/>
              <a:gd name="T51" fmla="*/ 352 h 372"/>
              <a:gd name="T52" fmla="*/ 96 w 371"/>
              <a:gd name="T53" fmla="*/ 352 h 372"/>
              <a:gd name="T54" fmla="*/ 66 w 371"/>
              <a:gd name="T55" fmla="*/ 322 h 372"/>
              <a:gd name="T56" fmla="*/ 66 w 371"/>
              <a:gd name="T57" fmla="*/ 298 h 372"/>
              <a:gd name="T58" fmla="*/ 163 w 371"/>
              <a:gd name="T59" fmla="*/ 201 h 372"/>
              <a:gd name="T60" fmla="*/ 230 w 371"/>
              <a:gd name="T61" fmla="*/ 269 h 372"/>
              <a:gd name="T62" fmla="*/ 237 w 371"/>
              <a:gd name="T63" fmla="*/ 272 h 372"/>
              <a:gd name="T64" fmla="*/ 245 w 371"/>
              <a:gd name="T65" fmla="*/ 269 h 372"/>
              <a:gd name="T66" fmla="*/ 351 w 371"/>
              <a:gd name="T67" fmla="*/ 159 h 372"/>
              <a:gd name="T68" fmla="*/ 351 w 371"/>
              <a:gd name="T69" fmla="*/ 322 h 372"/>
              <a:gd name="T70" fmla="*/ 351 w 371"/>
              <a:gd name="T71" fmla="*/ 130 h 372"/>
              <a:gd name="T72" fmla="*/ 237 w 371"/>
              <a:gd name="T73" fmla="*/ 248 h 372"/>
              <a:gd name="T74" fmla="*/ 170 w 371"/>
              <a:gd name="T75" fmla="*/ 180 h 372"/>
              <a:gd name="T76" fmla="*/ 155 w 371"/>
              <a:gd name="T77" fmla="*/ 180 h 372"/>
              <a:gd name="T78" fmla="*/ 66 w 371"/>
              <a:gd name="T79" fmla="*/ 270 h 372"/>
              <a:gd name="T80" fmla="*/ 66 w 371"/>
              <a:gd name="T81" fmla="*/ 97 h 372"/>
              <a:gd name="T82" fmla="*/ 96 w 371"/>
              <a:gd name="T83" fmla="*/ 67 h 372"/>
              <a:gd name="T84" fmla="*/ 321 w 371"/>
              <a:gd name="T85" fmla="*/ 67 h 372"/>
              <a:gd name="T86" fmla="*/ 351 w 371"/>
              <a:gd name="T87" fmla="*/ 97 h 372"/>
              <a:gd name="T88" fmla="*/ 351 w 371"/>
              <a:gd name="T89" fmla="*/ 130 h 372"/>
              <a:gd name="T90" fmla="*/ 237 w 371"/>
              <a:gd name="T91" fmla="*/ 91 h 372"/>
              <a:gd name="T92" fmla="*/ 189 w 371"/>
              <a:gd name="T93" fmla="*/ 139 h 372"/>
              <a:gd name="T94" fmla="*/ 237 w 371"/>
              <a:gd name="T95" fmla="*/ 187 h 372"/>
              <a:gd name="T96" fmla="*/ 285 w 371"/>
              <a:gd name="T97" fmla="*/ 139 h 372"/>
              <a:gd name="T98" fmla="*/ 237 w 371"/>
              <a:gd name="T99" fmla="*/ 91 h 372"/>
              <a:gd name="T100" fmla="*/ 237 w 371"/>
              <a:gd name="T101" fmla="*/ 167 h 372"/>
              <a:gd name="T102" fmla="*/ 209 w 371"/>
              <a:gd name="T103" fmla="*/ 139 h 372"/>
              <a:gd name="T104" fmla="*/ 237 w 371"/>
              <a:gd name="T105" fmla="*/ 111 h 372"/>
              <a:gd name="T106" fmla="*/ 265 w 371"/>
              <a:gd name="T107" fmla="*/ 139 h 372"/>
              <a:gd name="T108" fmla="*/ 237 w 371"/>
              <a:gd name="T109" fmla="*/ 16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1" h="372">
                <a:moveTo>
                  <a:pt x="326" y="47"/>
                </a:moveTo>
                <a:cubicBezTo>
                  <a:pt x="326" y="34"/>
                  <a:pt x="326" y="34"/>
                  <a:pt x="326" y="34"/>
                </a:cubicBezTo>
                <a:cubicBezTo>
                  <a:pt x="326" y="15"/>
                  <a:pt x="304" y="0"/>
                  <a:pt x="27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303"/>
                  <a:pt x="15" y="325"/>
                  <a:pt x="33" y="325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7" y="351"/>
                  <a:pt x="69" y="372"/>
                  <a:pt x="96" y="372"/>
                </a:cubicBezTo>
                <a:cubicBezTo>
                  <a:pt x="321" y="372"/>
                  <a:pt x="321" y="372"/>
                  <a:pt x="321" y="372"/>
                </a:cubicBezTo>
                <a:cubicBezTo>
                  <a:pt x="348" y="372"/>
                  <a:pt x="371" y="350"/>
                  <a:pt x="371" y="322"/>
                </a:cubicBezTo>
                <a:cubicBezTo>
                  <a:pt x="371" y="97"/>
                  <a:pt x="371" y="97"/>
                  <a:pt x="371" y="97"/>
                </a:cubicBezTo>
                <a:cubicBezTo>
                  <a:pt x="371" y="71"/>
                  <a:pt x="351" y="50"/>
                  <a:pt x="326" y="47"/>
                </a:cubicBezTo>
                <a:close/>
                <a:moveTo>
                  <a:pt x="46" y="97"/>
                </a:moveTo>
                <a:cubicBezTo>
                  <a:pt x="46" y="305"/>
                  <a:pt x="46" y="305"/>
                  <a:pt x="46" y="305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29" y="305"/>
                  <a:pt x="20" y="293"/>
                  <a:pt x="20" y="275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33"/>
                  <a:pt x="34" y="20"/>
                  <a:pt x="50" y="20"/>
                </a:cubicBezTo>
                <a:cubicBezTo>
                  <a:pt x="276" y="20"/>
                  <a:pt x="276" y="20"/>
                  <a:pt x="276" y="20"/>
                </a:cubicBezTo>
                <a:cubicBezTo>
                  <a:pt x="294" y="20"/>
                  <a:pt x="306" y="28"/>
                  <a:pt x="306" y="34"/>
                </a:cubicBezTo>
                <a:cubicBezTo>
                  <a:pt x="306" y="47"/>
                  <a:pt x="306" y="47"/>
                  <a:pt x="30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68" y="47"/>
                  <a:pt x="46" y="70"/>
                  <a:pt x="46" y="97"/>
                </a:cubicBezTo>
                <a:close/>
                <a:moveTo>
                  <a:pt x="351" y="322"/>
                </a:moveTo>
                <a:cubicBezTo>
                  <a:pt x="351" y="339"/>
                  <a:pt x="337" y="352"/>
                  <a:pt x="321" y="352"/>
                </a:cubicBezTo>
                <a:cubicBezTo>
                  <a:pt x="96" y="352"/>
                  <a:pt x="96" y="352"/>
                  <a:pt x="96" y="352"/>
                </a:cubicBezTo>
                <a:cubicBezTo>
                  <a:pt x="79" y="352"/>
                  <a:pt x="66" y="339"/>
                  <a:pt x="66" y="322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230" y="269"/>
                  <a:pt x="230" y="269"/>
                  <a:pt x="230" y="269"/>
                </a:cubicBezTo>
                <a:cubicBezTo>
                  <a:pt x="232" y="271"/>
                  <a:pt x="235" y="272"/>
                  <a:pt x="237" y="272"/>
                </a:cubicBezTo>
                <a:cubicBezTo>
                  <a:pt x="240" y="272"/>
                  <a:pt x="243" y="271"/>
                  <a:pt x="245" y="269"/>
                </a:cubicBezTo>
                <a:cubicBezTo>
                  <a:pt x="351" y="159"/>
                  <a:pt x="351" y="159"/>
                  <a:pt x="351" y="159"/>
                </a:cubicBezTo>
                <a:lnTo>
                  <a:pt x="351" y="322"/>
                </a:lnTo>
                <a:close/>
                <a:moveTo>
                  <a:pt x="351" y="130"/>
                </a:moveTo>
                <a:cubicBezTo>
                  <a:pt x="237" y="248"/>
                  <a:pt x="237" y="248"/>
                  <a:pt x="237" y="248"/>
                </a:cubicBezTo>
                <a:cubicBezTo>
                  <a:pt x="170" y="180"/>
                  <a:pt x="170" y="180"/>
                  <a:pt x="170" y="180"/>
                </a:cubicBezTo>
                <a:cubicBezTo>
                  <a:pt x="166" y="176"/>
                  <a:pt x="159" y="176"/>
                  <a:pt x="155" y="180"/>
                </a:cubicBezTo>
                <a:cubicBezTo>
                  <a:pt x="66" y="270"/>
                  <a:pt x="66" y="270"/>
                  <a:pt x="66" y="270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81"/>
                  <a:pt x="79" y="67"/>
                  <a:pt x="96" y="67"/>
                </a:cubicBezTo>
                <a:cubicBezTo>
                  <a:pt x="321" y="67"/>
                  <a:pt x="321" y="67"/>
                  <a:pt x="321" y="67"/>
                </a:cubicBezTo>
                <a:cubicBezTo>
                  <a:pt x="337" y="67"/>
                  <a:pt x="351" y="81"/>
                  <a:pt x="351" y="97"/>
                </a:cubicBezTo>
                <a:lnTo>
                  <a:pt x="351" y="130"/>
                </a:lnTo>
                <a:close/>
                <a:moveTo>
                  <a:pt x="237" y="91"/>
                </a:moveTo>
                <a:cubicBezTo>
                  <a:pt x="210" y="91"/>
                  <a:pt x="189" y="112"/>
                  <a:pt x="189" y="139"/>
                </a:cubicBezTo>
                <a:cubicBezTo>
                  <a:pt x="189" y="165"/>
                  <a:pt x="210" y="187"/>
                  <a:pt x="237" y="187"/>
                </a:cubicBezTo>
                <a:cubicBezTo>
                  <a:pt x="263" y="187"/>
                  <a:pt x="285" y="165"/>
                  <a:pt x="285" y="139"/>
                </a:cubicBezTo>
                <a:cubicBezTo>
                  <a:pt x="285" y="112"/>
                  <a:pt x="263" y="91"/>
                  <a:pt x="237" y="91"/>
                </a:cubicBezTo>
                <a:close/>
                <a:moveTo>
                  <a:pt x="237" y="167"/>
                </a:moveTo>
                <a:cubicBezTo>
                  <a:pt x="221" y="167"/>
                  <a:pt x="209" y="154"/>
                  <a:pt x="209" y="139"/>
                </a:cubicBezTo>
                <a:cubicBezTo>
                  <a:pt x="209" y="123"/>
                  <a:pt x="221" y="111"/>
                  <a:pt x="237" y="111"/>
                </a:cubicBezTo>
                <a:cubicBezTo>
                  <a:pt x="252" y="111"/>
                  <a:pt x="265" y="123"/>
                  <a:pt x="265" y="139"/>
                </a:cubicBezTo>
                <a:cubicBezTo>
                  <a:pt x="265" y="154"/>
                  <a:pt x="252" y="167"/>
                  <a:pt x="237" y="16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54596" y="4174361"/>
            <a:ext cx="406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2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57" name="TextBox 16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50288" y="5700099"/>
            <a:ext cx="396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cs typeface="+mn-ea"/>
                <a:sym typeface="+mn-lt"/>
              </a:rPr>
              <a:t>Appropriately synthesize interactive opportunities through go forward relationships. Competently procrastinate client </a:t>
            </a:r>
            <a:r>
              <a:rPr lang="en-ID" sz="1200" dirty="0" err="1">
                <a:solidFill>
                  <a:schemeClr val="bg1"/>
                </a:solidFill>
                <a:cs typeface="+mn-ea"/>
                <a:sym typeface="+mn-lt"/>
              </a:rPr>
              <a:t>centere</a:t>
            </a:r>
            <a:r>
              <a:rPr lang="en-ID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58" name="AutoShape 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1570631" y="3685410"/>
            <a:ext cx="1730376" cy="2413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AutoShape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1509418" y="2245444"/>
            <a:ext cx="1710532" cy="196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AutoShape 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1483255" y="5295815"/>
            <a:ext cx="1730376" cy="2413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228600">
              <a:lnSpc>
                <a:spcPct val="120000"/>
              </a:lnSpc>
              <a:defRPr/>
            </a:pPr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43571" y="806044"/>
            <a:ext cx="367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Business Creative </a:t>
            </a:r>
          </a:p>
          <a:p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Team And Solutions.</a:t>
            </a: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">
        <p14:ferris dir="l"/>
      </p:transition>
    </mc:Choice>
    <mc:Fallback>
      <p:transition spd="slow" advTm="1359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19456"/>
            <a:ext cx="12192000" cy="7077456"/>
          </a:xfr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1" y="5073393"/>
            <a:ext cx="1261877" cy="1261877"/>
          </a:xfrm>
          <a:prstGeom prst="rect">
            <a:avLst/>
          </a:prstGeom>
        </p:spPr>
      </p:pic>
      <p:pic>
        <p:nvPicPr>
          <p:cNvPr id="11" name="图片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5" y="2752281"/>
            <a:ext cx="2953575" cy="2953575"/>
          </a:xfrm>
          <a:prstGeom prst="rect">
            <a:avLst/>
          </a:prstGeom>
        </p:spPr>
      </p:pic>
      <p:pic>
        <p:nvPicPr>
          <p:cNvPr id="13" name="图片 1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3" y="844291"/>
            <a:ext cx="2121413" cy="2121413"/>
          </a:xfrm>
          <a:prstGeom prst="rect">
            <a:avLst/>
          </a:prstGeom>
        </p:spPr>
      </p:pic>
      <p:sp>
        <p:nvSpPr>
          <p:cNvPr id="17" name="Rectangle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8851" y="1"/>
            <a:ext cx="12173149" cy="6857999"/>
          </a:xfrm>
          <a:prstGeom prst="rect">
            <a:avLst/>
          </a:prstGeom>
          <a:gradFill>
            <a:gsLst>
              <a:gs pos="2000">
                <a:srgbClr val="2E3252">
                  <a:alpha val="0"/>
                </a:srgbClr>
              </a:gs>
              <a:gs pos="100000">
                <a:srgbClr val="161828">
                  <a:alpha val="37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29" name="文本框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45304" y="2911515"/>
            <a:ext cx="7913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chemeClr val="bg1"/>
                </a:solidFill>
                <a:latin typeface="A-OTF Harucraft Std Heavy" panose="020B0900000000000000" pitchFamily="34" charset="-128"/>
                <a:ea typeface="A-OTF Harucraft Std Heavy" panose="020B0900000000000000" pitchFamily="34" charset="-128"/>
              </a:defRPr>
            </a:lvl1pPr>
          </a:lstStyle>
          <a:p>
            <a:r>
              <a:rPr lang="en-US" altLang="zh-CN" sz="6600" dirty="0"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6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651520" y="3895086"/>
            <a:ext cx="5548112" cy="54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altLang="zh-CN" sz="22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r>
              <a:rPr lang="en-US" altLang="zh-CN" sz="2200" dirty="0">
                <a:solidFill>
                  <a:schemeClr val="bg1"/>
                </a:solidFill>
                <a:cs typeface="+mn-ea"/>
                <a:sym typeface="+mn-lt"/>
              </a:rPr>
              <a:t> Template</a:t>
            </a:r>
            <a:endParaRPr lang="zh-CN" altLang="en-US" sz="2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841" y="438186"/>
            <a:ext cx="6263649" cy="3191919"/>
          </a:xfrm>
          <a:prstGeom prst="rect">
            <a:avLst/>
          </a:prstGeom>
        </p:spPr>
      </p:pic>
      <p:sp>
        <p:nvSpPr>
          <p:cNvPr id="47" name="TextBox 1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1076839" y="4765338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cs typeface="+mn-ea"/>
                <a:sym typeface="+mn-lt"/>
              </a:rPr>
              <a:t>123 123456789</a:t>
            </a:r>
          </a:p>
        </p:txBody>
      </p:sp>
      <p:sp>
        <p:nvSpPr>
          <p:cNvPr id="48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2776099" y="4765338"/>
            <a:ext cx="1182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www.1ppt.com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5020443" y="4765338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mail@mail.com</a:t>
            </a:r>
          </a:p>
        </p:txBody>
      </p:sp>
      <p:sp>
        <p:nvSpPr>
          <p:cNvPr id="50" name="Freeform 10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4752828" y="4811849"/>
            <a:ext cx="253101" cy="183977"/>
          </a:xfrm>
          <a:custGeom>
            <a:avLst/>
            <a:gdLst>
              <a:gd name="T0" fmla="*/ 228 w 238"/>
              <a:gd name="T1" fmla="*/ 152 h 173"/>
              <a:gd name="T2" fmla="*/ 226 w 238"/>
              <a:gd name="T3" fmla="*/ 153 h 173"/>
              <a:gd name="T4" fmla="*/ 159 w 238"/>
              <a:gd name="T5" fmla="*/ 86 h 173"/>
              <a:gd name="T6" fmla="*/ 226 w 238"/>
              <a:gd name="T7" fmla="*/ 19 h 173"/>
              <a:gd name="T8" fmla="*/ 228 w 238"/>
              <a:gd name="T9" fmla="*/ 22 h 173"/>
              <a:gd name="T10" fmla="*/ 228 w 238"/>
              <a:gd name="T11" fmla="*/ 152 h 173"/>
              <a:gd name="T12" fmla="*/ 216 w 238"/>
              <a:gd name="T13" fmla="*/ 162 h 173"/>
              <a:gd name="T14" fmla="*/ 22 w 238"/>
              <a:gd name="T15" fmla="*/ 162 h 173"/>
              <a:gd name="T16" fmla="*/ 18 w 238"/>
              <a:gd name="T17" fmla="*/ 161 h 173"/>
              <a:gd name="T18" fmla="*/ 86 w 238"/>
              <a:gd name="T19" fmla="*/ 94 h 173"/>
              <a:gd name="T20" fmla="*/ 104 w 238"/>
              <a:gd name="T21" fmla="*/ 112 h 173"/>
              <a:gd name="T22" fmla="*/ 108 w 238"/>
              <a:gd name="T23" fmla="*/ 116 h 173"/>
              <a:gd name="T24" fmla="*/ 114 w 238"/>
              <a:gd name="T25" fmla="*/ 118 h 173"/>
              <a:gd name="T26" fmla="*/ 119 w 238"/>
              <a:gd name="T27" fmla="*/ 119 h 173"/>
              <a:gd name="T28" fmla="*/ 124 w 238"/>
              <a:gd name="T29" fmla="*/ 118 h 173"/>
              <a:gd name="T30" fmla="*/ 129 w 238"/>
              <a:gd name="T31" fmla="*/ 116 h 173"/>
              <a:gd name="T32" fmla="*/ 135 w 238"/>
              <a:gd name="T33" fmla="*/ 112 h 173"/>
              <a:gd name="T34" fmla="*/ 153 w 238"/>
              <a:gd name="T35" fmla="*/ 94 h 173"/>
              <a:gd name="T36" fmla="*/ 220 w 238"/>
              <a:gd name="T37" fmla="*/ 161 h 173"/>
              <a:gd name="T38" fmla="*/ 216 w 238"/>
              <a:gd name="T39" fmla="*/ 162 h 173"/>
              <a:gd name="T40" fmla="*/ 12 w 238"/>
              <a:gd name="T41" fmla="*/ 152 h 173"/>
              <a:gd name="T42" fmla="*/ 12 w 238"/>
              <a:gd name="T43" fmla="*/ 22 h 173"/>
              <a:gd name="T44" fmla="*/ 12 w 238"/>
              <a:gd name="T45" fmla="*/ 19 h 173"/>
              <a:gd name="T46" fmla="*/ 78 w 238"/>
              <a:gd name="T47" fmla="*/ 86 h 173"/>
              <a:gd name="T48" fmla="*/ 12 w 238"/>
              <a:gd name="T49" fmla="*/ 153 h 173"/>
              <a:gd name="T50" fmla="*/ 12 w 238"/>
              <a:gd name="T51" fmla="*/ 152 h 173"/>
              <a:gd name="T52" fmla="*/ 22 w 238"/>
              <a:gd name="T53" fmla="*/ 10 h 173"/>
              <a:gd name="T54" fmla="*/ 216 w 238"/>
              <a:gd name="T55" fmla="*/ 10 h 173"/>
              <a:gd name="T56" fmla="*/ 220 w 238"/>
              <a:gd name="T57" fmla="*/ 12 h 173"/>
              <a:gd name="T58" fmla="*/ 127 w 238"/>
              <a:gd name="T59" fmla="*/ 104 h 173"/>
              <a:gd name="T60" fmla="*/ 123 w 238"/>
              <a:gd name="T61" fmla="*/ 107 h 173"/>
              <a:gd name="T62" fmla="*/ 119 w 238"/>
              <a:gd name="T63" fmla="*/ 108 h 173"/>
              <a:gd name="T64" fmla="*/ 115 w 238"/>
              <a:gd name="T65" fmla="*/ 107 h 173"/>
              <a:gd name="T66" fmla="*/ 112 w 238"/>
              <a:gd name="T67" fmla="*/ 104 h 173"/>
              <a:gd name="T68" fmla="*/ 18 w 238"/>
              <a:gd name="T69" fmla="*/ 12 h 173"/>
              <a:gd name="T70" fmla="*/ 22 w 238"/>
              <a:gd name="T71" fmla="*/ 10 h 173"/>
              <a:gd name="T72" fmla="*/ 216 w 238"/>
              <a:gd name="T73" fmla="*/ 0 h 173"/>
              <a:gd name="T74" fmla="*/ 22 w 238"/>
              <a:gd name="T75" fmla="*/ 0 h 173"/>
              <a:gd name="T76" fmla="*/ 12 w 238"/>
              <a:gd name="T77" fmla="*/ 2 h 173"/>
              <a:gd name="T78" fmla="*/ 4 w 238"/>
              <a:gd name="T79" fmla="*/ 10 h 173"/>
              <a:gd name="T80" fmla="*/ 0 w 238"/>
              <a:gd name="T81" fmla="*/ 22 h 173"/>
              <a:gd name="T82" fmla="*/ 0 w 238"/>
              <a:gd name="T83" fmla="*/ 152 h 173"/>
              <a:gd name="T84" fmla="*/ 4 w 238"/>
              <a:gd name="T85" fmla="*/ 162 h 173"/>
              <a:gd name="T86" fmla="*/ 12 w 238"/>
              <a:gd name="T87" fmla="*/ 170 h 173"/>
              <a:gd name="T88" fmla="*/ 22 w 238"/>
              <a:gd name="T89" fmla="*/ 173 h 173"/>
              <a:gd name="T90" fmla="*/ 216 w 238"/>
              <a:gd name="T91" fmla="*/ 173 h 173"/>
              <a:gd name="T92" fmla="*/ 228 w 238"/>
              <a:gd name="T93" fmla="*/ 170 h 173"/>
              <a:gd name="T94" fmla="*/ 234 w 238"/>
              <a:gd name="T95" fmla="*/ 162 h 173"/>
              <a:gd name="T96" fmla="*/ 238 w 238"/>
              <a:gd name="T97" fmla="*/ 152 h 173"/>
              <a:gd name="T98" fmla="*/ 238 w 238"/>
              <a:gd name="T99" fmla="*/ 22 h 173"/>
              <a:gd name="T100" fmla="*/ 234 w 238"/>
              <a:gd name="T101" fmla="*/ 10 h 173"/>
              <a:gd name="T102" fmla="*/ 228 w 238"/>
              <a:gd name="T103" fmla="*/ 2 h 173"/>
              <a:gd name="T104" fmla="*/ 216 w 238"/>
              <a:gd name="T10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" h="173">
                <a:moveTo>
                  <a:pt x="228" y="152"/>
                </a:moveTo>
                <a:lnTo>
                  <a:pt x="226" y="153"/>
                </a:lnTo>
                <a:lnTo>
                  <a:pt x="159" y="86"/>
                </a:lnTo>
                <a:lnTo>
                  <a:pt x="226" y="19"/>
                </a:lnTo>
                <a:lnTo>
                  <a:pt x="228" y="22"/>
                </a:lnTo>
                <a:lnTo>
                  <a:pt x="228" y="152"/>
                </a:lnTo>
                <a:close/>
                <a:moveTo>
                  <a:pt x="216" y="162"/>
                </a:moveTo>
                <a:lnTo>
                  <a:pt x="22" y="162"/>
                </a:lnTo>
                <a:lnTo>
                  <a:pt x="18" y="161"/>
                </a:lnTo>
                <a:lnTo>
                  <a:pt x="86" y="94"/>
                </a:lnTo>
                <a:lnTo>
                  <a:pt x="104" y="112"/>
                </a:lnTo>
                <a:lnTo>
                  <a:pt x="108" y="116"/>
                </a:lnTo>
                <a:lnTo>
                  <a:pt x="114" y="118"/>
                </a:lnTo>
                <a:lnTo>
                  <a:pt x="119" y="119"/>
                </a:lnTo>
                <a:lnTo>
                  <a:pt x="124" y="118"/>
                </a:lnTo>
                <a:lnTo>
                  <a:pt x="129" y="116"/>
                </a:lnTo>
                <a:lnTo>
                  <a:pt x="135" y="112"/>
                </a:lnTo>
                <a:lnTo>
                  <a:pt x="153" y="94"/>
                </a:lnTo>
                <a:lnTo>
                  <a:pt x="220" y="161"/>
                </a:lnTo>
                <a:lnTo>
                  <a:pt x="216" y="162"/>
                </a:lnTo>
                <a:close/>
                <a:moveTo>
                  <a:pt x="12" y="152"/>
                </a:moveTo>
                <a:lnTo>
                  <a:pt x="12" y="22"/>
                </a:lnTo>
                <a:lnTo>
                  <a:pt x="12" y="19"/>
                </a:lnTo>
                <a:lnTo>
                  <a:pt x="78" y="86"/>
                </a:lnTo>
                <a:lnTo>
                  <a:pt x="12" y="153"/>
                </a:lnTo>
                <a:lnTo>
                  <a:pt x="12" y="152"/>
                </a:lnTo>
                <a:close/>
                <a:moveTo>
                  <a:pt x="22" y="10"/>
                </a:moveTo>
                <a:lnTo>
                  <a:pt x="216" y="10"/>
                </a:lnTo>
                <a:lnTo>
                  <a:pt x="220" y="12"/>
                </a:lnTo>
                <a:lnTo>
                  <a:pt x="127" y="104"/>
                </a:lnTo>
                <a:lnTo>
                  <a:pt x="123" y="107"/>
                </a:lnTo>
                <a:lnTo>
                  <a:pt x="119" y="108"/>
                </a:lnTo>
                <a:lnTo>
                  <a:pt x="115" y="107"/>
                </a:lnTo>
                <a:lnTo>
                  <a:pt x="112" y="104"/>
                </a:lnTo>
                <a:lnTo>
                  <a:pt x="18" y="12"/>
                </a:lnTo>
                <a:lnTo>
                  <a:pt x="22" y="10"/>
                </a:lnTo>
                <a:close/>
                <a:moveTo>
                  <a:pt x="216" y="0"/>
                </a:moveTo>
                <a:lnTo>
                  <a:pt x="22" y="0"/>
                </a:lnTo>
                <a:lnTo>
                  <a:pt x="12" y="2"/>
                </a:lnTo>
                <a:lnTo>
                  <a:pt x="4" y="10"/>
                </a:lnTo>
                <a:lnTo>
                  <a:pt x="0" y="22"/>
                </a:lnTo>
                <a:lnTo>
                  <a:pt x="0" y="152"/>
                </a:lnTo>
                <a:lnTo>
                  <a:pt x="4" y="162"/>
                </a:lnTo>
                <a:lnTo>
                  <a:pt x="12" y="170"/>
                </a:lnTo>
                <a:lnTo>
                  <a:pt x="22" y="173"/>
                </a:lnTo>
                <a:lnTo>
                  <a:pt x="216" y="173"/>
                </a:lnTo>
                <a:lnTo>
                  <a:pt x="228" y="170"/>
                </a:lnTo>
                <a:lnTo>
                  <a:pt x="234" y="162"/>
                </a:lnTo>
                <a:lnTo>
                  <a:pt x="238" y="152"/>
                </a:lnTo>
                <a:lnTo>
                  <a:pt x="238" y="22"/>
                </a:lnTo>
                <a:lnTo>
                  <a:pt x="234" y="10"/>
                </a:lnTo>
                <a:lnTo>
                  <a:pt x="228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Freeform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810580" y="4777335"/>
            <a:ext cx="251573" cy="253004"/>
          </a:xfrm>
          <a:custGeom>
            <a:avLst/>
            <a:gdLst>
              <a:gd name="T0" fmla="*/ 259 w 352"/>
              <a:gd name="T1" fmla="*/ 336 h 354"/>
              <a:gd name="T2" fmla="*/ 239 w 352"/>
              <a:gd name="T3" fmla="*/ 330 h 354"/>
              <a:gd name="T4" fmla="*/ 185 w 352"/>
              <a:gd name="T5" fmla="*/ 299 h 354"/>
              <a:gd name="T6" fmla="*/ 94 w 352"/>
              <a:gd name="T7" fmla="*/ 218 h 354"/>
              <a:gd name="T8" fmla="*/ 24 w 352"/>
              <a:gd name="T9" fmla="*/ 117 h 354"/>
              <a:gd name="T10" fmla="*/ 20 w 352"/>
              <a:gd name="T11" fmla="*/ 105 h 354"/>
              <a:gd name="T12" fmla="*/ 16 w 352"/>
              <a:gd name="T13" fmla="*/ 85 h 354"/>
              <a:gd name="T14" fmla="*/ 30 w 352"/>
              <a:gd name="T15" fmla="*/ 45 h 354"/>
              <a:gd name="T16" fmla="*/ 59 w 352"/>
              <a:gd name="T17" fmla="*/ 19 h 354"/>
              <a:gd name="T18" fmla="*/ 76 w 352"/>
              <a:gd name="T19" fmla="*/ 17 h 354"/>
              <a:gd name="T20" fmla="*/ 80 w 352"/>
              <a:gd name="T21" fmla="*/ 21 h 354"/>
              <a:gd name="T22" fmla="*/ 132 w 352"/>
              <a:gd name="T23" fmla="*/ 89 h 354"/>
              <a:gd name="T24" fmla="*/ 136 w 352"/>
              <a:gd name="T25" fmla="*/ 93 h 354"/>
              <a:gd name="T26" fmla="*/ 134 w 352"/>
              <a:gd name="T27" fmla="*/ 101 h 354"/>
              <a:gd name="T28" fmla="*/ 117 w 352"/>
              <a:gd name="T29" fmla="*/ 119 h 354"/>
              <a:gd name="T30" fmla="*/ 109 w 352"/>
              <a:gd name="T31" fmla="*/ 134 h 354"/>
              <a:gd name="T32" fmla="*/ 107 w 352"/>
              <a:gd name="T33" fmla="*/ 150 h 354"/>
              <a:gd name="T34" fmla="*/ 115 w 352"/>
              <a:gd name="T35" fmla="*/ 165 h 354"/>
              <a:gd name="T36" fmla="*/ 150 w 352"/>
              <a:gd name="T37" fmla="*/ 204 h 354"/>
              <a:gd name="T38" fmla="*/ 189 w 352"/>
              <a:gd name="T39" fmla="*/ 237 h 354"/>
              <a:gd name="T40" fmla="*/ 202 w 352"/>
              <a:gd name="T41" fmla="*/ 245 h 354"/>
              <a:gd name="T42" fmla="*/ 220 w 352"/>
              <a:gd name="T43" fmla="*/ 245 h 354"/>
              <a:gd name="T44" fmla="*/ 233 w 352"/>
              <a:gd name="T45" fmla="*/ 237 h 354"/>
              <a:gd name="T46" fmla="*/ 253 w 352"/>
              <a:gd name="T47" fmla="*/ 218 h 354"/>
              <a:gd name="T48" fmla="*/ 261 w 352"/>
              <a:gd name="T49" fmla="*/ 218 h 354"/>
              <a:gd name="T50" fmla="*/ 263 w 352"/>
              <a:gd name="T51" fmla="*/ 222 h 354"/>
              <a:gd name="T52" fmla="*/ 332 w 352"/>
              <a:gd name="T53" fmla="*/ 274 h 354"/>
              <a:gd name="T54" fmla="*/ 336 w 352"/>
              <a:gd name="T55" fmla="*/ 278 h 354"/>
              <a:gd name="T56" fmla="*/ 336 w 352"/>
              <a:gd name="T57" fmla="*/ 282 h 354"/>
              <a:gd name="T58" fmla="*/ 323 w 352"/>
              <a:gd name="T59" fmla="*/ 311 h 354"/>
              <a:gd name="T60" fmla="*/ 290 w 352"/>
              <a:gd name="T61" fmla="*/ 334 h 354"/>
              <a:gd name="T62" fmla="*/ 352 w 352"/>
              <a:gd name="T63" fmla="*/ 282 h 354"/>
              <a:gd name="T64" fmla="*/ 352 w 352"/>
              <a:gd name="T65" fmla="*/ 274 h 354"/>
              <a:gd name="T66" fmla="*/ 346 w 352"/>
              <a:gd name="T67" fmla="*/ 264 h 354"/>
              <a:gd name="T68" fmla="*/ 274 w 352"/>
              <a:gd name="T69" fmla="*/ 208 h 354"/>
              <a:gd name="T70" fmla="*/ 263 w 352"/>
              <a:gd name="T71" fmla="*/ 202 h 354"/>
              <a:gd name="T72" fmla="*/ 249 w 352"/>
              <a:gd name="T73" fmla="*/ 202 h 354"/>
              <a:gd name="T74" fmla="*/ 224 w 352"/>
              <a:gd name="T75" fmla="*/ 225 h 354"/>
              <a:gd name="T76" fmla="*/ 220 w 352"/>
              <a:gd name="T77" fmla="*/ 227 h 354"/>
              <a:gd name="T78" fmla="*/ 212 w 352"/>
              <a:gd name="T79" fmla="*/ 229 h 354"/>
              <a:gd name="T80" fmla="*/ 202 w 352"/>
              <a:gd name="T81" fmla="*/ 227 h 354"/>
              <a:gd name="T82" fmla="*/ 198 w 352"/>
              <a:gd name="T83" fmla="*/ 223 h 354"/>
              <a:gd name="T84" fmla="*/ 129 w 352"/>
              <a:gd name="T85" fmla="*/ 155 h 354"/>
              <a:gd name="T86" fmla="*/ 127 w 352"/>
              <a:gd name="T87" fmla="*/ 152 h 354"/>
              <a:gd name="T88" fmla="*/ 123 w 352"/>
              <a:gd name="T89" fmla="*/ 142 h 354"/>
              <a:gd name="T90" fmla="*/ 127 w 352"/>
              <a:gd name="T91" fmla="*/ 134 h 354"/>
              <a:gd name="T92" fmla="*/ 129 w 352"/>
              <a:gd name="T93" fmla="*/ 130 h 354"/>
              <a:gd name="T94" fmla="*/ 152 w 352"/>
              <a:gd name="T95" fmla="*/ 105 h 354"/>
              <a:gd name="T96" fmla="*/ 152 w 352"/>
              <a:gd name="T97" fmla="*/ 91 h 354"/>
              <a:gd name="T98" fmla="*/ 146 w 352"/>
              <a:gd name="T99" fmla="*/ 80 h 354"/>
              <a:gd name="T100" fmla="*/ 90 w 352"/>
              <a:gd name="T101" fmla="*/ 8 h 354"/>
              <a:gd name="T102" fmla="*/ 78 w 352"/>
              <a:gd name="T103" fmla="*/ 2 h 354"/>
              <a:gd name="T104" fmla="*/ 53 w 352"/>
              <a:gd name="T105" fmla="*/ 6 h 354"/>
              <a:gd name="T106" fmla="*/ 16 w 352"/>
              <a:gd name="T107" fmla="*/ 35 h 354"/>
              <a:gd name="T108" fmla="*/ 0 w 352"/>
              <a:gd name="T109" fmla="*/ 85 h 354"/>
              <a:gd name="T110" fmla="*/ 8 w 352"/>
              <a:gd name="T111" fmla="*/ 120 h 354"/>
              <a:gd name="T112" fmla="*/ 41 w 352"/>
              <a:gd name="T113" fmla="*/ 177 h 354"/>
              <a:gd name="T114" fmla="*/ 127 w 352"/>
              <a:gd name="T115" fmla="*/ 274 h 354"/>
              <a:gd name="T116" fmla="*/ 231 w 352"/>
              <a:gd name="T117" fmla="*/ 346 h 354"/>
              <a:gd name="T118" fmla="*/ 249 w 352"/>
              <a:gd name="T119" fmla="*/ 352 h 354"/>
              <a:gd name="T120" fmla="*/ 296 w 352"/>
              <a:gd name="T121" fmla="*/ 348 h 354"/>
              <a:gd name="T122" fmla="*/ 336 w 352"/>
              <a:gd name="T123" fmla="*/ 321 h 354"/>
              <a:gd name="T124" fmla="*/ 352 w 352"/>
              <a:gd name="T125" fmla="*/ 28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2" h="354">
                <a:moveTo>
                  <a:pt x="268" y="336"/>
                </a:moveTo>
                <a:lnTo>
                  <a:pt x="259" y="336"/>
                </a:lnTo>
                <a:lnTo>
                  <a:pt x="249" y="334"/>
                </a:lnTo>
                <a:lnTo>
                  <a:pt x="239" y="330"/>
                </a:lnTo>
                <a:lnTo>
                  <a:pt x="237" y="330"/>
                </a:lnTo>
                <a:lnTo>
                  <a:pt x="185" y="299"/>
                </a:lnTo>
                <a:lnTo>
                  <a:pt x="136" y="260"/>
                </a:lnTo>
                <a:lnTo>
                  <a:pt x="94" y="218"/>
                </a:lnTo>
                <a:lnTo>
                  <a:pt x="55" y="169"/>
                </a:lnTo>
                <a:lnTo>
                  <a:pt x="24" y="117"/>
                </a:lnTo>
                <a:lnTo>
                  <a:pt x="24" y="115"/>
                </a:lnTo>
                <a:lnTo>
                  <a:pt x="20" y="105"/>
                </a:lnTo>
                <a:lnTo>
                  <a:pt x="18" y="95"/>
                </a:lnTo>
                <a:lnTo>
                  <a:pt x="16" y="85"/>
                </a:lnTo>
                <a:lnTo>
                  <a:pt x="20" y="62"/>
                </a:lnTo>
                <a:lnTo>
                  <a:pt x="30" y="45"/>
                </a:lnTo>
                <a:lnTo>
                  <a:pt x="43" y="29"/>
                </a:lnTo>
                <a:lnTo>
                  <a:pt x="59" y="19"/>
                </a:lnTo>
                <a:lnTo>
                  <a:pt x="72" y="17"/>
                </a:lnTo>
                <a:lnTo>
                  <a:pt x="76" y="17"/>
                </a:lnTo>
                <a:lnTo>
                  <a:pt x="78" y="19"/>
                </a:lnTo>
                <a:lnTo>
                  <a:pt x="80" y="21"/>
                </a:lnTo>
                <a:lnTo>
                  <a:pt x="80" y="21"/>
                </a:lnTo>
                <a:lnTo>
                  <a:pt x="132" y="89"/>
                </a:lnTo>
                <a:lnTo>
                  <a:pt x="134" y="91"/>
                </a:lnTo>
                <a:lnTo>
                  <a:pt x="136" y="93"/>
                </a:lnTo>
                <a:lnTo>
                  <a:pt x="136" y="97"/>
                </a:lnTo>
                <a:lnTo>
                  <a:pt x="134" y="101"/>
                </a:lnTo>
                <a:lnTo>
                  <a:pt x="117" y="119"/>
                </a:lnTo>
                <a:lnTo>
                  <a:pt x="117" y="119"/>
                </a:lnTo>
                <a:lnTo>
                  <a:pt x="111" y="126"/>
                </a:lnTo>
                <a:lnTo>
                  <a:pt x="109" y="134"/>
                </a:lnTo>
                <a:lnTo>
                  <a:pt x="107" y="142"/>
                </a:lnTo>
                <a:lnTo>
                  <a:pt x="107" y="150"/>
                </a:lnTo>
                <a:lnTo>
                  <a:pt x="111" y="157"/>
                </a:lnTo>
                <a:lnTo>
                  <a:pt x="115" y="165"/>
                </a:lnTo>
                <a:lnTo>
                  <a:pt x="117" y="165"/>
                </a:lnTo>
                <a:lnTo>
                  <a:pt x="150" y="204"/>
                </a:lnTo>
                <a:lnTo>
                  <a:pt x="189" y="237"/>
                </a:lnTo>
                <a:lnTo>
                  <a:pt x="189" y="237"/>
                </a:lnTo>
                <a:lnTo>
                  <a:pt x="195" y="243"/>
                </a:lnTo>
                <a:lnTo>
                  <a:pt x="202" y="245"/>
                </a:lnTo>
                <a:lnTo>
                  <a:pt x="212" y="247"/>
                </a:lnTo>
                <a:lnTo>
                  <a:pt x="220" y="245"/>
                </a:lnTo>
                <a:lnTo>
                  <a:pt x="228" y="243"/>
                </a:lnTo>
                <a:lnTo>
                  <a:pt x="233" y="237"/>
                </a:lnTo>
                <a:lnTo>
                  <a:pt x="235" y="237"/>
                </a:lnTo>
                <a:lnTo>
                  <a:pt x="253" y="218"/>
                </a:lnTo>
                <a:lnTo>
                  <a:pt x="257" y="218"/>
                </a:lnTo>
                <a:lnTo>
                  <a:pt x="261" y="218"/>
                </a:lnTo>
                <a:lnTo>
                  <a:pt x="263" y="220"/>
                </a:lnTo>
                <a:lnTo>
                  <a:pt x="263" y="222"/>
                </a:lnTo>
                <a:lnTo>
                  <a:pt x="330" y="274"/>
                </a:lnTo>
                <a:lnTo>
                  <a:pt x="332" y="274"/>
                </a:lnTo>
                <a:lnTo>
                  <a:pt x="334" y="276"/>
                </a:lnTo>
                <a:lnTo>
                  <a:pt x="336" y="278"/>
                </a:lnTo>
                <a:lnTo>
                  <a:pt x="336" y="282"/>
                </a:lnTo>
                <a:lnTo>
                  <a:pt x="336" y="282"/>
                </a:lnTo>
                <a:lnTo>
                  <a:pt x="332" y="297"/>
                </a:lnTo>
                <a:lnTo>
                  <a:pt x="323" y="311"/>
                </a:lnTo>
                <a:lnTo>
                  <a:pt x="309" y="325"/>
                </a:lnTo>
                <a:lnTo>
                  <a:pt x="290" y="334"/>
                </a:lnTo>
                <a:lnTo>
                  <a:pt x="268" y="336"/>
                </a:lnTo>
                <a:close/>
                <a:moveTo>
                  <a:pt x="352" y="282"/>
                </a:moveTo>
                <a:lnTo>
                  <a:pt x="352" y="282"/>
                </a:lnTo>
                <a:lnTo>
                  <a:pt x="352" y="274"/>
                </a:lnTo>
                <a:lnTo>
                  <a:pt x="350" y="268"/>
                </a:lnTo>
                <a:lnTo>
                  <a:pt x="346" y="264"/>
                </a:lnTo>
                <a:lnTo>
                  <a:pt x="340" y="260"/>
                </a:lnTo>
                <a:lnTo>
                  <a:pt x="274" y="208"/>
                </a:lnTo>
                <a:lnTo>
                  <a:pt x="268" y="204"/>
                </a:lnTo>
                <a:lnTo>
                  <a:pt x="263" y="202"/>
                </a:lnTo>
                <a:lnTo>
                  <a:pt x="257" y="200"/>
                </a:lnTo>
                <a:lnTo>
                  <a:pt x="249" y="202"/>
                </a:lnTo>
                <a:lnTo>
                  <a:pt x="241" y="206"/>
                </a:lnTo>
                <a:lnTo>
                  <a:pt x="224" y="225"/>
                </a:lnTo>
                <a:lnTo>
                  <a:pt x="224" y="225"/>
                </a:lnTo>
                <a:lnTo>
                  <a:pt x="220" y="227"/>
                </a:lnTo>
                <a:lnTo>
                  <a:pt x="216" y="229"/>
                </a:lnTo>
                <a:lnTo>
                  <a:pt x="212" y="229"/>
                </a:lnTo>
                <a:lnTo>
                  <a:pt x="206" y="229"/>
                </a:lnTo>
                <a:lnTo>
                  <a:pt x="202" y="227"/>
                </a:lnTo>
                <a:lnTo>
                  <a:pt x="198" y="223"/>
                </a:lnTo>
                <a:lnTo>
                  <a:pt x="198" y="223"/>
                </a:lnTo>
                <a:lnTo>
                  <a:pt x="162" y="192"/>
                </a:lnTo>
                <a:lnTo>
                  <a:pt x="129" y="155"/>
                </a:lnTo>
                <a:lnTo>
                  <a:pt x="130" y="155"/>
                </a:lnTo>
                <a:lnTo>
                  <a:pt x="127" y="152"/>
                </a:lnTo>
                <a:lnTo>
                  <a:pt x="125" y="148"/>
                </a:lnTo>
                <a:lnTo>
                  <a:pt x="123" y="142"/>
                </a:lnTo>
                <a:lnTo>
                  <a:pt x="125" y="138"/>
                </a:lnTo>
                <a:lnTo>
                  <a:pt x="127" y="134"/>
                </a:lnTo>
                <a:lnTo>
                  <a:pt x="129" y="130"/>
                </a:lnTo>
                <a:lnTo>
                  <a:pt x="129" y="130"/>
                </a:lnTo>
                <a:lnTo>
                  <a:pt x="148" y="111"/>
                </a:lnTo>
                <a:lnTo>
                  <a:pt x="152" y="105"/>
                </a:lnTo>
                <a:lnTo>
                  <a:pt x="152" y="97"/>
                </a:lnTo>
                <a:lnTo>
                  <a:pt x="152" y="91"/>
                </a:lnTo>
                <a:lnTo>
                  <a:pt x="150" y="85"/>
                </a:lnTo>
                <a:lnTo>
                  <a:pt x="146" y="80"/>
                </a:lnTo>
                <a:lnTo>
                  <a:pt x="94" y="12"/>
                </a:lnTo>
                <a:lnTo>
                  <a:pt x="90" y="8"/>
                </a:lnTo>
                <a:lnTo>
                  <a:pt x="84" y="4"/>
                </a:lnTo>
                <a:lnTo>
                  <a:pt x="78" y="2"/>
                </a:lnTo>
                <a:lnTo>
                  <a:pt x="72" y="0"/>
                </a:lnTo>
                <a:lnTo>
                  <a:pt x="53" y="6"/>
                </a:lnTo>
                <a:lnTo>
                  <a:pt x="33" y="17"/>
                </a:lnTo>
                <a:lnTo>
                  <a:pt x="16" y="35"/>
                </a:lnTo>
                <a:lnTo>
                  <a:pt x="4" y="58"/>
                </a:lnTo>
                <a:lnTo>
                  <a:pt x="0" y="85"/>
                </a:lnTo>
                <a:lnTo>
                  <a:pt x="2" y="103"/>
                </a:lnTo>
                <a:lnTo>
                  <a:pt x="8" y="120"/>
                </a:lnTo>
                <a:lnTo>
                  <a:pt x="8" y="120"/>
                </a:lnTo>
                <a:lnTo>
                  <a:pt x="41" y="177"/>
                </a:lnTo>
                <a:lnTo>
                  <a:pt x="80" y="227"/>
                </a:lnTo>
                <a:lnTo>
                  <a:pt x="127" y="274"/>
                </a:lnTo>
                <a:lnTo>
                  <a:pt x="177" y="313"/>
                </a:lnTo>
                <a:lnTo>
                  <a:pt x="231" y="346"/>
                </a:lnTo>
                <a:lnTo>
                  <a:pt x="233" y="346"/>
                </a:lnTo>
                <a:lnTo>
                  <a:pt x="249" y="352"/>
                </a:lnTo>
                <a:lnTo>
                  <a:pt x="268" y="354"/>
                </a:lnTo>
                <a:lnTo>
                  <a:pt x="296" y="348"/>
                </a:lnTo>
                <a:lnTo>
                  <a:pt x="319" y="336"/>
                </a:lnTo>
                <a:lnTo>
                  <a:pt x="336" y="321"/>
                </a:lnTo>
                <a:lnTo>
                  <a:pt x="348" y="301"/>
                </a:lnTo>
                <a:lnTo>
                  <a:pt x="352" y="282"/>
                </a:lnTo>
                <a:lnTo>
                  <a:pt x="352" y="28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Freeform 4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EditPoints="1"/>
          </p:cNvSpPr>
          <p:nvPr/>
        </p:nvSpPr>
        <p:spPr bwMode="auto">
          <a:xfrm>
            <a:off x="2488780" y="4767589"/>
            <a:ext cx="272496" cy="272496"/>
          </a:xfrm>
          <a:custGeom>
            <a:avLst/>
            <a:gdLst>
              <a:gd name="T0" fmla="*/ 676 w 976"/>
              <a:gd name="T1" fmla="*/ 779 h 976"/>
              <a:gd name="T2" fmla="*/ 749 w 976"/>
              <a:gd name="T3" fmla="*/ 853 h 976"/>
              <a:gd name="T4" fmla="*/ 638 w 976"/>
              <a:gd name="T5" fmla="*/ 911 h 976"/>
              <a:gd name="T6" fmla="*/ 289 w 976"/>
              <a:gd name="T7" fmla="*/ 752 h 976"/>
              <a:gd name="T8" fmla="*/ 382 w 976"/>
              <a:gd name="T9" fmla="*/ 924 h 976"/>
              <a:gd name="T10" fmla="*/ 265 w 976"/>
              <a:gd name="T11" fmla="*/ 878 h 976"/>
              <a:gd name="T12" fmla="*/ 342 w 976"/>
              <a:gd name="T13" fmla="*/ 105 h 976"/>
              <a:gd name="T14" fmla="*/ 197 w 976"/>
              <a:gd name="T15" fmla="*/ 188 h 976"/>
              <a:gd name="T16" fmla="*/ 308 w 976"/>
              <a:gd name="T17" fmla="*/ 78 h 976"/>
              <a:gd name="T18" fmla="*/ 748 w 976"/>
              <a:gd name="T19" fmla="*/ 202 h 976"/>
              <a:gd name="T20" fmla="*/ 620 w 976"/>
              <a:gd name="T21" fmla="*/ 85 h 976"/>
              <a:gd name="T22" fmla="*/ 682 w 976"/>
              <a:gd name="T23" fmla="*/ 83 h 976"/>
              <a:gd name="T24" fmla="*/ 721 w 976"/>
              <a:gd name="T25" fmla="*/ 441 h 976"/>
              <a:gd name="T26" fmla="*/ 732 w 976"/>
              <a:gd name="T27" fmla="*/ 250 h 976"/>
              <a:gd name="T28" fmla="*/ 884 w 976"/>
              <a:gd name="T29" fmla="*/ 277 h 976"/>
              <a:gd name="T30" fmla="*/ 931 w 976"/>
              <a:gd name="T31" fmla="*/ 414 h 976"/>
              <a:gd name="T32" fmla="*/ 933 w 976"/>
              <a:gd name="T33" fmla="*/ 545 h 976"/>
              <a:gd name="T34" fmla="*/ 892 w 976"/>
              <a:gd name="T35" fmla="*/ 684 h 976"/>
              <a:gd name="T36" fmla="*/ 768 w 976"/>
              <a:gd name="T37" fmla="*/ 740 h 976"/>
              <a:gd name="T38" fmla="*/ 720 w 976"/>
              <a:gd name="T39" fmla="*/ 563 h 976"/>
              <a:gd name="T40" fmla="*/ 678 w 976"/>
              <a:gd name="T41" fmla="*/ 586 h 976"/>
              <a:gd name="T42" fmla="*/ 546 w 976"/>
              <a:gd name="T43" fmla="*/ 686 h 976"/>
              <a:gd name="T44" fmla="*/ 641 w 976"/>
              <a:gd name="T45" fmla="*/ 761 h 976"/>
              <a:gd name="T46" fmla="*/ 575 w 976"/>
              <a:gd name="T47" fmla="*/ 884 h 976"/>
              <a:gd name="T48" fmla="*/ 468 w 976"/>
              <a:gd name="T49" fmla="*/ 722 h 976"/>
              <a:gd name="T50" fmla="*/ 400 w 976"/>
              <a:gd name="T51" fmla="*/ 885 h 976"/>
              <a:gd name="T52" fmla="*/ 335 w 976"/>
              <a:gd name="T53" fmla="*/ 761 h 976"/>
              <a:gd name="T54" fmla="*/ 468 w 976"/>
              <a:gd name="T55" fmla="*/ 684 h 976"/>
              <a:gd name="T56" fmla="*/ 299 w 976"/>
              <a:gd name="T57" fmla="*/ 611 h 976"/>
              <a:gd name="T58" fmla="*/ 257 w 976"/>
              <a:gd name="T59" fmla="*/ 590 h 976"/>
              <a:gd name="T60" fmla="*/ 175 w 976"/>
              <a:gd name="T61" fmla="*/ 756 h 976"/>
              <a:gd name="T62" fmla="*/ 76 w 976"/>
              <a:gd name="T63" fmla="*/ 667 h 976"/>
              <a:gd name="T64" fmla="*/ 41 w 976"/>
              <a:gd name="T65" fmla="*/ 526 h 976"/>
              <a:gd name="T66" fmla="*/ 48 w 976"/>
              <a:gd name="T67" fmla="*/ 395 h 976"/>
              <a:gd name="T68" fmla="*/ 100 w 976"/>
              <a:gd name="T69" fmla="*/ 261 h 976"/>
              <a:gd name="T70" fmla="*/ 279 w 976"/>
              <a:gd name="T71" fmla="*/ 261 h 976"/>
              <a:gd name="T72" fmla="*/ 252 w 976"/>
              <a:gd name="T73" fmla="*/ 469 h 976"/>
              <a:gd name="T74" fmla="*/ 303 w 976"/>
              <a:gd name="T75" fmla="*/ 340 h 976"/>
              <a:gd name="T76" fmla="*/ 468 w 976"/>
              <a:gd name="T77" fmla="*/ 42 h 976"/>
              <a:gd name="T78" fmla="*/ 349 w 976"/>
              <a:gd name="T79" fmla="*/ 178 h 976"/>
              <a:gd name="T80" fmla="*/ 419 w 976"/>
              <a:gd name="T81" fmla="*/ 71 h 976"/>
              <a:gd name="T82" fmla="*/ 517 w 976"/>
              <a:gd name="T83" fmla="*/ 45 h 976"/>
              <a:gd name="T84" fmla="*/ 594 w 976"/>
              <a:gd name="T85" fmla="*/ 117 h 976"/>
              <a:gd name="T86" fmla="*/ 613 w 976"/>
              <a:gd name="T87" fmla="*/ 242 h 976"/>
              <a:gd name="T88" fmla="*/ 659 w 976"/>
              <a:gd name="T89" fmla="*/ 272 h 976"/>
              <a:gd name="T90" fmla="*/ 683 w 976"/>
              <a:gd name="T91" fmla="*/ 469 h 976"/>
              <a:gd name="T92" fmla="*/ 487 w 976"/>
              <a:gd name="T93" fmla="*/ 0 h 976"/>
              <a:gd name="T94" fmla="*/ 319 w 976"/>
              <a:gd name="T95" fmla="*/ 30 h 976"/>
              <a:gd name="T96" fmla="*/ 160 w 976"/>
              <a:gd name="T97" fmla="*/ 127 h 976"/>
              <a:gd name="T98" fmla="*/ 48 w 976"/>
              <a:gd name="T99" fmla="*/ 276 h 976"/>
              <a:gd name="T100" fmla="*/ 1 w 976"/>
              <a:gd name="T101" fmla="*/ 463 h 976"/>
              <a:gd name="T102" fmla="*/ 30 w 976"/>
              <a:gd name="T103" fmla="*/ 655 h 976"/>
              <a:gd name="T104" fmla="*/ 126 w 976"/>
              <a:gd name="T105" fmla="*/ 815 h 976"/>
              <a:gd name="T106" fmla="*/ 276 w 976"/>
              <a:gd name="T107" fmla="*/ 928 h 976"/>
              <a:gd name="T108" fmla="*/ 462 w 976"/>
              <a:gd name="T109" fmla="*/ 975 h 976"/>
              <a:gd name="T110" fmla="*/ 513 w 976"/>
              <a:gd name="T111" fmla="*/ 975 h 976"/>
              <a:gd name="T112" fmla="*/ 700 w 976"/>
              <a:gd name="T113" fmla="*/ 928 h 976"/>
              <a:gd name="T114" fmla="*/ 849 w 976"/>
              <a:gd name="T115" fmla="*/ 816 h 976"/>
              <a:gd name="T116" fmla="*/ 946 w 976"/>
              <a:gd name="T117" fmla="*/ 655 h 976"/>
              <a:gd name="T118" fmla="*/ 975 w 976"/>
              <a:gd name="T119" fmla="*/ 463 h 976"/>
              <a:gd name="T120" fmla="*/ 928 w 976"/>
              <a:gd name="T121" fmla="*/ 276 h 976"/>
              <a:gd name="T122" fmla="*/ 816 w 976"/>
              <a:gd name="T123" fmla="*/ 127 h 976"/>
              <a:gd name="T124" fmla="*/ 655 w 976"/>
              <a:gd name="T125" fmla="*/ 3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76" h="976">
                <a:moveTo>
                  <a:pt x="593" y="924"/>
                </a:moveTo>
                <a:lnTo>
                  <a:pt x="607" y="909"/>
                </a:lnTo>
                <a:lnTo>
                  <a:pt x="620" y="891"/>
                </a:lnTo>
                <a:lnTo>
                  <a:pt x="633" y="873"/>
                </a:lnTo>
                <a:lnTo>
                  <a:pt x="645" y="851"/>
                </a:lnTo>
                <a:lnTo>
                  <a:pt x="656" y="828"/>
                </a:lnTo>
                <a:lnTo>
                  <a:pt x="666" y="804"/>
                </a:lnTo>
                <a:lnTo>
                  <a:pt x="676" y="779"/>
                </a:lnTo>
                <a:lnTo>
                  <a:pt x="686" y="752"/>
                </a:lnTo>
                <a:lnTo>
                  <a:pt x="717" y="762"/>
                </a:lnTo>
                <a:lnTo>
                  <a:pt x="748" y="774"/>
                </a:lnTo>
                <a:lnTo>
                  <a:pt x="778" y="787"/>
                </a:lnTo>
                <a:lnTo>
                  <a:pt x="808" y="802"/>
                </a:lnTo>
                <a:lnTo>
                  <a:pt x="786" y="824"/>
                </a:lnTo>
                <a:lnTo>
                  <a:pt x="761" y="843"/>
                </a:lnTo>
                <a:lnTo>
                  <a:pt x="749" y="853"/>
                </a:lnTo>
                <a:lnTo>
                  <a:pt x="736" y="862"/>
                </a:lnTo>
                <a:lnTo>
                  <a:pt x="723" y="870"/>
                </a:lnTo>
                <a:lnTo>
                  <a:pt x="709" y="878"/>
                </a:lnTo>
                <a:lnTo>
                  <a:pt x="696" y="885"/>
                </a:lnTo>
                <a:lnTo>
                  <a:pt x="682" y="893"/>
                </a:lnTo>
                <a:lnTo>
                  <a:pt x="667" y="900"/>
                </a:lnTo>
                <a:lnTo>
                  <a:pt x="653" y="905"/>
                </a:lnTo>
                <a:lnTo>
                  <a:pt x="638" y="911"/>
                </a:lnTo>
                <a:lnTo>
                  <a:pt x="623" y="916"/>
                </a:lnTo>
                <a:lnTo>
                  <a:pt x="608" y="920"/>
                </a:lnTo>
                <a:lnTo>
                  <a:pt x="593" y="924"/>
                </a:lnTo>
                <a:close/>
                <a:moveTo>
                  <a:pt x="168" y="802"/>
                </a:moveTo>
                <a:lnTo>
                  <a:pt x="197" y="788"/>
                </a:lnTo>
                <a:lnTo>
                  <a:pt x="228" y="774"/>
                </a:lnTo>
                <a:lnTo>
                  <a:pt x="258" y="762"/>
                </a:lnTo>
                <a:lnTo>
                  <a:pt x="289" y="752"/>
                </a:lnTo>
                <a:lnTo>
                  <a:pt x="299" y="779"/>
                </a:lnTo>
                <a:lnTo>
                  <a:pt x="309" y="804"/>
                </a:lnTo>
                <a:lnTo>
                  <a:pt x="318" y="828"/>
                </a:lnTo>
                <a:lnTo>
                  <a:pt x="330" y="851"/>
                </a:lnTo>
                <a:lnTo>
                  <a:pt x="342" y="871"/>
                </a:lnTo>
                <a:lnTo>
                  <a:pt x="355" y="891"/>
                </a:lnTo>
                <a:lnTo>
                  <a:pt x="368" y="908"/>
                </a:lnTo>
                <a:lnTo>
                  <a:pt x="382" y="924"/>
                </a:lnTo>
                <a:lnTo>
                  <a:pt x="367" y="920"/>
                </a:lnTo>
                <a:lnTo>
                  <a:pt x="352" y="916"/>
                </a:lnTo>
                <a:lnTo>
                  <a:pt x="337" y="910"/>
                </a:lnTo>
                <a:lnTo>
                  <a:pt x="322" y="905"/>
                </a:lnTo>
                <a:lnTo>
                  <a:pt x="308" y="898"/>
                </a:lnTo>
                <a:lnTo>
                  <a:pt x="293" y="892"/>
                </a:lnTo>
                <a:lnTo>
                  <a:pt x="279" y="885"/>
                </a:lnTo>
                <a:lnTo>
                  <a:pt x="265" y="878"/>
                </a:lnTo>
                <a:lnTo>
                  <a:pt x="239" y="862"/>
                </a:lnTo>
                <a:lnTo>
                  <a:pt x="215" y="843"/>
                </a:lnTo>
                <a:lnTo>
                  <a:pt x="191" y="824"/>
                </a:lnTo>
                <a:lnTo>
                  <a:pt x="168" y="802"/>
                </a:lnTo>
                <a:close/>
                <a:moveTo>
                  <a:pt x="382" y="52"/>
                </a:moveTo>
                <a:lnTo>
                  <a:pt x="368" y="68"/>
                </a:lnTo>
                <a:lnTo>
                  <a:pt x="355" y="85"/>
                </a:lnTo>
                <a:lnTo>
                  <a:pt x="342" y="105"/>
                </a:lnTo>
                <a:lnTo>
                  <a:pt x="330" y="125"/>
                </a:lnTo>
                <a:lnTo>
                  <a:pt x="319" y="148"/>
                </a:lnTo>
                <a:lnTo>
                  <a:pt x="309" y="172"/>
                </a:lnTo>
                <a:lnTo>
                  <a:pt x="299" y="198"/>
                </a:lnTo>
                <a:lnTo>
                  <a:pt x="289" y="225"/>
                </a:lnTo>
                <a:lnTo>
                  <a:pt x="258" y="214"/>
                </a:lnTo>
                <a:lnTo>
                  <a:pt x="228" y="202"/>
                </a:lnTo>
                <a:lnTo>
                  <a:pt x="197" y="188"/>
                </a:lnTo>
                <a:lnTo>
                  <a:pt x="168" y="174"/>
                </a:lnTo>
                <a:lnTo>
                  <a:pt x="191" y="152"/>
                </a:lnTo>
                <a:lnTo>
                  <a:pt x="215" y="133"/>
                </a:lnTo>
                <a:lnTo>
                  <a:pt x="239" y="114"/>
                </a:lnTo>
                <a:lnTo>
                  <a:pt x="265" y="98"/>
                </a:lnTo>
                <a:lnTo>
                  <a:pt x="279" y="91"/>
                </a:lnTo>
                <a:lnTo>
                  <a:pt x="293" y="84"/>
                </a:lnTo>
                <a:lnTo>
                  <a:pt x="308" y="78"/>
                </a:lnTo>
                <a:lnTo>
                  <a:pt x="322" y="71"/>
                </a:lnTo>
                <a:lnTo>
                  <a:pt x="337" y="66"/>
                </a:lnTo>
                <a:lnTo>
                  <a:pt x="352" y="60"/>
                </a:lnTo>
                <a:lnTo>
                  <a:pt x="367" y="56"/>
                </a:lnTo>
                <a:lnTo>
                  <a:pt x="382" y="52"/>
                </a:lnTo>
                <a:close/>
                <a:moveTo>
                  <a:pt x="808" y="174"/>
                </a:moveTo>
                <a:lnTo>
                  <a:pt x="778" y="189"/>
                </a:lnTo>
                <a:lnTo>
                  <a:pt x="748" y="202"/>
                </a:lnTo>
                <a:lnTo>
                  <a:pt x="717" y="214"/>
                </a:lnTo>
                <a:lnTo>
                  <a:pt x="686" y="225"/>
                </a:lnTo>
                <a:lnTo>
                  <a:pt x="676" y="198"/>
                </a:lnTo>
                <a:lnTo>
                  <a:pt x="666" y="172"/>
                </a:lnTo>
                <a:lnTo>
                  <a:pt x="656" y="148"/>
                </a:lnTo>
                <a:lnTo>
                  <a:pt x="645" y="125"/>
                </a:lnTo>
                <a:lnTo>
                  <a:pt x="633" y="105"/>
                </a:lnTo>
                <a:lnTo>
                  <a:pt x="620" y="85"/>
                </a:lnTo>
                <a:lnTo>
                  <a:pt x="607" y="67"/>
                </a:lnTo>
                <a:lnTo>
                  <a:pt x="593" y="52"/>
                </a:lnTo>
                <a:lnTo>
                  <a:pt x="608" y="56"/>
                </a:lnTo>
                <a:lnTo>
                  <a:pt x="623" y="60"/>
                </a:lnTo>
                <a:lnTo>
                  <a:pt x="638" y="66"/>
                </a:lnTo>
                <a:lnTo>
                  <a:pt x="653" y="71"/>
                </a:lnTo>
                <a:lnTo>
                  <a:pt x="667" y="77"/>
                </a:lnTo>
                <a:lnTo>
                  <a:pt x="682" y="83"/>
                </a:lnTo>
                <a:lnTo>
                  <a:pt x="696" y="91"/>
                </a:lnTo>
                <a:lnTo>
                  <a:pt x="709" y="98"/>
                </a:lnTo>
                <a:lnTo>
                  <a:pt x="736" y="114"/>
                </a:lnTo>
                <a:lnTo>
                  <a:pt x="761" y="133"/>
                </a:lnTo>
                <a:lnTo>
                  <a:pt x="785" y="152"/>
                </a:lnTo>
                <a:lnTo>
                  <a:pt x="808" y="174"/>
                </a:lnTo>
                <a:close/>
                <a:moveTo>
                  <a:pt x="722" y="469"/>
                </a:moveTo>
                <a:lnTo>
                  <a:pt x="721" y="441"/>
                </a:lnTo>
                <a:lnTo>
                  <a:pt x="720" y="414"/>
                </a:lnTo>
                <a:lnTo>
                  <a:pt x="718" y="387"/>
                </a:lnTo>
                <a:lnTo>
                  <a:pt x="715" y="361"/>
                </a:lnTo>
                <a:lnTo>
                  <a:pt x="710" y="335"/>
                </a:lnTo>
                <a:lnTo>
                  <a:pt x="706" y="310"/>
                </a:lnTo>
                <a:lnTo>
                  <a:pt x="702" y="286"/>
                </a:lnTo>
                <a:lnTo>
                  <a:pt x="696" y="262"/>
                </a:lnTo>
                <a:lnTo>
                  <a:pt x="732" y="250"/>
                </a:lnTo>
                <a:lnTo>
                  <a:pt x="768" y="236"/>
                </a:lnTo>
                <a:lnTo>
                  <a:pt x="801" y="220"/>
                </a:lnTo>
                <a:lnTo>
                  <a:pt x="835" y="203"/>
                </a:lnTo>
                <a:lnTo>
                  <a:pt x="845" y="217"/>
                </a:lnTo>
                <a:lnTo>
                  <a:pt x="856" y="232"/>
                </a:lnTo>
                <a:lnTo>
                  <a:pt x="866" y="246"/>
                </a:lnTo>
                <a:lnTo>
                  <a:pt x="876" y="261"/>
                </a:lnTo>
                <a:lnTo>
                  <a:pt x="884" y="277"/>
                </a:lnTo>
                <a:lnTo>
                  <a:pt x="892" y="293"/>
                </a:lnTo>
                <a:lnTo>
                  <a:pt x="899" y="309"/>
                </a:lnTo>
                <a:lnTo>
                  <a:pt x="907" y="326"/>
                </a:lnTo>
                <a:lnTo>
                  <a:pt x="912" y="342"/>
                </a:lnTo>
                <a:lnTo>
                  <a:pt x="918" y="360"/>
                </a:lnTo>
                <a:lnTo>
                  <a:pt x="923" y="377"/>
                </a:lnTo>
                <a:lnTo>
                  <a:pt x="928" y="395"/>
                </a:lnTo>
                <a:lnTo>
                  <a:pt x="931" y="414"/>
                </a:lnTo>
                <a:lnTo>
                  <a:pt x="933" y="432"/>
                </a:lnTo>
                <a:lnTo>
                  <a:pt x="935" y="450"/>
                </a:lnTo>
                <a:lnTo>
                  <a:pt x="936" y="469"/>
                </a:lnTo>
                <a:lnTo>
                  <a:pt x="722" y="469"/>
                </a:lnTo>
                <a:close/>
                <a:moveTo>
                  <a:pt x="722" y="507"/>
                </a:moveTo>
                <a:lnTo>
                  <a:pt x="936" y="507"/>
                </a:lnTo>
                <a:lnTo>
                  <a:pt x="935" y="526"/>
                </a:lnTo>
                <a:lnTo>
                  <a:pt x="933" y="545"/>
                </a:lnTo>
                <a:lnTo>
                  <a:pt x="931" y="564"/>
                </a:lnTo>
                <a:lnTo>
                  <a:pt x="928" y="581"/>
                </a:lnTo>
                <a:lnTo>
                  <a:pt x="923" y="599"/>
                </a:lnTo>
                <a:lnTo>
                  <a:pt x="918" y="617"/>
                </a:lnTo>
                <a:lnTo>
                  <a:pt x="912" y="634"/>
                </a:lnTo>
                <a:lnTo>
                  <a:pt x="907" y="650"/>
                </a:lnTo>
                <a:lnTo>
                  <a:pt x="899" y="667"/>
                </a:lnTo>
                <a:lnTo>
                  <a:pt x="892" y="684"/>
                </a:lnTo>
                <a:lnTo>
                  <a:pt x="884" y="699"/>
                </a:lnTo>
                <a:lnTo>
                  <a:pt x="876" y="715"/>
                </a:lnTo>
                <a:lnTo>
                  <a:pt x="866" y="730"/>
                </a:lnTo>
                <a:lnTo>
                  <a:pt x="856" y="744"/>
                </a:lnTo>
                <a:lnTo>
                  <a:pt x="845" y="759"/>
                </a:lnTo>
                <a:lnTo>
                  <a:pt x="835" y="773"/>
                </a:lnTo>
                <a:lnTo>
                  <a:pt x="801" y="756"/>
                </a:lnTo>
                <a:lnTo>
                  <a:pt x="768" y="740"/>
                </a:lnTo>
                <a:lnTo>
                  <a:pt x="732" y="726"/>
                </a:lnTo>
                <a:lnTo>
                  <a:pt x="696" y="714"/>
                </a:lnTo>
                <a:lnTo>
                  <a:pt x="702" y="690"/>
                </a:lnTo>
                <a:lnTo>
                  <a:pt x="706" y="666"/>
                </a:lnTo>
                <a:lnTo>
                  <a:pt x="710" y="641"/>
                </a:lnTo>
                <a:lnTo>
                  <a:pt x="715" y="615"/>
                </a:lnTo>
                <a:lnTo>
                  <a:pt x="718" y="590"/>
                </a:lnTo>
                <a:lnTo>
                  <a:pt x="720" y="563"/>
                </a:lnTo>
                <a:lnTo>
                  <a:pt x="721" y="536"/>
                </a:lnTo>
                <a:lnTo>
                  <a:pt x="722" y="507"/>
                </a:lnTo>
                <a:close/>
                <a:moveTo>
                  <a:pt x="507" y="684"/>
                </a:moveTo>
                <a:lnTo>
                  <a:pt x="507" y="507"/>
                </a:lnTo>
                <a:lnTo>
                  <a:pt x="683" y="507"/>
                </a:lnTo>
                <a:lnTo>
                  <a:pt x="682" y="534"/>
                </a:lnTo>
                <a:lnTo>
                  <a:pt x="680" y="560"/>
                </a:lnTo>
                <a:lnTo>
                  <a:pt x="678" y="586"/>
                </a:lnTo>
                <a:lnTo>
                  <a:pt x="676" y="611"/>
                </a:lnTo>
                <a:lnTo>
                  <a:pt x="673" y="636"/>
                </a:lnTo>
                <a:lnTo>
                  <a:pt x="668" y="659"/>
                </a:lnTo>
                <a:lnTo>
                  <a:pt x="663" y="682"/>
                </a:lnTo>
                <a:lnTo>
                  <a:pt x="659" y="704"/>
                </a:lnTo>
                <a:lnTo>
                  <a:pt x="622" y="696"/>
                </a:lnTo>
                <a:lnTo>
                  <a:pt x="584" y="690"/>
                </a:lnTo>
                <a:lnTo>
                  <a:pt x="546" y="686"/>
                </a:lnTo>
                <a:lnTo>
                  <a:pt x="507" y="684"/>
                </a:lnTo>
                <a:close/>
                <a:moveTo>
                  <a:pt x="507" y="934"/>
                </a:moveTo>
                <a:lnTo>
                  <a:pt x="507" y="722"/>
                </a:lnTo>
                <a:lnTo>
                  <a:pt x="543" y="725"/>
                </a:lnTo>
                <a:lnTo>
                  <a:pt x="579" y="729"/>
                </a:lnTo>
                <a:lnTo>
                  <a:pt x="613" y="734"/>
                </a:lnTo>
                <a:lnTo>
                  <a:pt x="648" y="742"/>
                </a:lnTo>
                <a:lnTo>
                  <a:pt x="641" y="761"/>
                </a:lnTo>
                <a:lnTo>
                  <a:pt x="634" y="780"/>
                </a:lnTo>
                <a:lnTo>
                  <a:pt x="626" y="798"/>
                </a:lnTo>
                <a:lnTo>
                  <a:pt x="619" y="815"/>
                </a:lnTo>
                <a:lnTo>
                  <a:pt x="611" y="830"/>
                </a:lnTo>
                <a:lnTo>
                  <a:pt x="602" y="846"/>
                </a:lnTo>
                <a:lnTo>
                  <a:pt x="594" y="860"/>
                </a:lnTo>
                <a:lnTo>
                  <a:pt x="584" y="873"/>
                </a:lnTo>
                <a:lnTo>
                  <a:pt x="575" y="884"/>
                </a:lnTo>
                <a:lnTo>
                  <a:pt x="566" y="895"/>
                </a:lnTo>
                <a:lnTo>
                  <a:pt x="556" y="905"/>
                </a:lnTo>
                <a:lnTo>
                  <a:pt x="547" y="912"/>
                </a:lnTo>
                <a:lnTo>
                  <a:pt x="538" y="920"/>
                </a:lnTo>
                <a:lnTo>
                  <a:pt x="527" y="925"/>
                </a:lnTo>
                <a:lnTo>
                  <a:pt x="517" y="931"/>
                </a:lnTo>
                <a:lnTo>
                  <a:pt x="507" y="934"/>
                </a:lnTo>
                <a:close/>
                <a:moveTo>
                  <a:pt x="468" y="722"/>
                </a:moveTo>
                <a:lnTo>
                  <a:pt x="468" y="934"/>
                </a:lnTo>
                <a:lnTo>
                  <a:pt x="459" y="931"/>
                </a:lnTo>
                <a:lnTo>
                  <a:pt x="449" y="927"/>
                </a:lnTo>
                <a:lnTo>
                  <a:pt x="438" y="921"/>
                </a:lnTo>
                <a:lnTo>
                  <a:pt x="428" y="914"/>
                </a:lnTo>
                <a:lnTo>
                  <a:pt x="419" y="905"/>
                </a:lnTo>
                <a:lnTo>
                  <a:pt x="409" y="896"/>
                </a:lnTo>
                <a:lnTo>
                  <a:pt x="400" y="885"/>
                </a:lnTo>
                <a:lnTo>
                  <a:pt x="391" y="874"/>
                </a:lnTo>
                <a:lnTo>
                  <a:pt x="382" y="861"/>
                </a:lnTo>
                <a:lnTo>
                  <a:pt x="373" y="847"/>
                </a:lnTo>
                <a:lnTo>
                  <a:pt x="365" y="831"/>
                </a:lnTo>
                <a:lnTo>
                  <a:pt x="356" y="815"/>
                </a:lnTo>
                <a:lnTo>
                  <a:pt x="349" y="799"/>
                </a:lnTo>
                <a:lnTo>
                  <a:pt x="341" y="781"/>
                </a:lnTo>
                <a:lnTo>
                  <a:pt x="335" y="761"/>
                </a:lnTo>
                <a:lnTo>
                  <a:pt x="327" y="742"/>
                </a:lnTo>
                <a:lnTo>
                  <a:pt x="362" y="734"/>
                </a:lnTo>
                <a:lnTo>
                  <a:pt x="397" y="729"/>
                </a:lnTo>
                <a:lnTo>
                  <a:pt x="433" y="725"/>
                </a:lnTo>
                <a:lnTo>
                  <a:pt x="468" y="722"/>
                </a:lnTo>
                <a:close/>
                <a:moveTo>
                  <a:pt x="291" y="507"/>
                </a:moveTo>
                <a:lnTo>
                  <a:pt x="468" y="507"/>
                </a:lnTo>
                <a:lnTo>
                  <a:pt x="468" y="684"/>
                </a:lnTo>
                <a:lnTo>
                  <a:pt x="430" y="686"/>
                </a:lnTo>
                <a:lnTo>
                  <a:pt x="392" y="690"/>
                </a:lnTo>
                <a:lnTo>
                  <a:pt x="354" y="696"/>
                </a:lnTo>
                <a:lnTo>
                  <a:pt x="317" y="704"/>
                </a:lnTo>
                <a:lnTo>
                  <a:pt x="312" y="682"/>
                </a:lnTo>
                <a:lnTo>
                  <a:pt x="306" y="660"/>
                </a:lnTo>
                <a:lnTo>
                  <a:pt x="303" y="636"/>
                </a:lnTo>
                <a:lnTo>
                  <a:pt x="299" y="611"/>
                </a:lnTo>
                <a:lnTo>
                  <a:pt x="297" y="586"/>
                </a:lnTo>
                <a:lnTo>
                  <a:pt x="295" y="560"/>
                </a:lnTo>
                <a:lnTo>
                  <a:pt x="292" y="534"/>
                </a:lnTo>
                <a:lnTo>
                  <a:pt x="291" y="507"/>
                </a:lnTo>
                <a:close/>
                <a:moveTo>
                  <a:pt x="252" y="507"/>
                </a:moveTo>
                <a:lnTo>
                  <a:pt x="253" y="536"/>
                </a:lnTo>
                <a:lnTo>
                  <a:pt x="255" y="563"/>
                </a:lnTo>
                <a:lnTo>
                  <a:pt x="257" y="590"/>
                </a:lnTo>
                <a:lnTo>
                  <a:pt x="260" y="615"/>
                </a:lnTo>
                <a:lnTo>
                  <a:pt x="264" y="641"/>
                </a:lnTo>
                <a:lnTo>
                  <a:pt x="269" y="666"/>
                </a:lnTo>
                <a:lnTo>
                  <a:pt x="273" y="691"/>
                </a:lnTo>
                <a:lnTo>
                  <a:pt x="279" y="715"/>
                </a:lnTo>
                <a:lnTo>
                  <a:pt x="243" y="727"/>
                </a:lnTo>
                <a:lnTo>
                  <a:pt x="208" y="740"/>
                </a:lnTo>
                <a:lnTo>
                  <a:pt x="175" y="756"/>
                </a:lnTo>
                <a:lnTo>
                  <a:pt x="141" y="773"/>
                </a:lnTo>
                <a:lnTo>
                  <a:pt x="130" y="759"/>
                </a:lnTo>
                <a:lnTo>
                  <a:pt x="120" y="744"/>
                </a:lnTo>
                <a:lnTo>
                  <a:pt x="110" y="730"/>
                </a:lnTo>
                <a:lnTo>
                  <a:pt x="100" y="715"/>
                </a:lnTo>
                <a:lnTo>
                  <a:pt x="91" y="699"/>
                </a:lnTo>
                <a:lnTo>
                  <a:pt x="84" y="684"/>
                </a:lnTo>
                <a:lnTo>
                  <a:pt x="76" y="667"/>
                </a:lnTo>
                <a:lnTo>
                  <a:pt x="70" y="650"/>
                </a:lnTo>
                <a:lnTo>
                  <a:pt x="63" y="634"/>
                </a:lnTo>
                <a:lnTo>
                  <a:pt x="58" y="617"/>
                </a:lnTo>
                <a:lnTo>
                  <a:pt x="53" y="599"/>
                </a:lnTo>
                <a:lnTo>
                  <a:pt x="48" y="581"/>
                </a:lnTo>
                <a:lnTo>
                  <a:pt x="45" y="564"/>
                </a:lnTo>
                <a:lnTo>
                  <a:pt x="43" y="545"/>
                </a:lnTo>
                <a:lnTo>
                  <a:pt x="41" y="526"/>
                </a:lnTo>
                <a:lnTo>
                  <a:pt x="40" y="507"/>
                </a:lnTo>
                <a:lnTo>
                  <a:pt x="252" y="507"/>
                </a:lnTo>
                <a:close/>
                <a:moveTo>
                  <a:pt x="252" y="469"/>
                </a:moveTo>
                <a:lnTo>
                  <a:pt x="40" y="469"/>
                </a:lnTo>
                <a:lnTo>
                  <a:pt x="41" y="450"/>
                </a:lnTo>
                <a:lnTo>
                  <a:pt x="43" y="432"/>
                </a:lnTo>
                <a:lnTo>
                  <a:pt x="45" y="414"/>
                </a:lnTo>
                <a:lnTo>
                  <a:pt x="48" y="395"/>
                </a:lnTo>
                <a:lnTo>
                  <a:pt x="53" y="378"/>
                </a:lnTo>
                <a:lnTo>
                  <a:pt x="58" y="360"/>
                </a:lnTo>
                <a:lnTo>
                  <a:pt x="63" y="342"/>
                </a:lnTo>
                <a:lnTo>
                  <a:pt x="70" y="326"/>
                </a:lnTo>
                <a:lnTo>
                  <a:pt x="76" y="309"/>
                </a:lnTo>
                <a:lnTo>
                  <a:pt x="84" y="293"/>
                </a:lnTo>
                <a:lnTo>
                  <a:pt x="91" y="277"/>
                </a:lnTo>
                <a:lnTo>
                  <a:pt x="100" y="261"/>
                </a:lnTo>
                <a:lnTo>
                  <a:pt x="110" y="246"/>
                </a:lnTo>
                <a:lnTo>
                  <a:pt x="120" y="232"/>
                </a:lnTo>
                <a:lnTo>
                  <a:pt x="130" y="217"/>
                </a:lnTo>
                <a:lnTo>
                  <a:pt x="141" y="204"/>
                </a:lnTo>
                <a:lnTo>
                  <a:pt x="175" y="220"/>
                </a:lnTo>
                <a:lnTo>
                  <a:pt x="208" y="236"/>
                </a:lnTo>
                <a:lnTo>
                  <a:pt x="243" y="249"/>
                </a:lnTo>
                <a:lnTo>
                  <a:pt x="279" y="261"/>
                </a:lnTo>
                <a:lnTo>
                  <a:pt x="273" y="285"/>
                </a:lnTo>
                <a:lnTo>
                  <a:pt x="269" y="310"/>
                </a:lnTo>
                <a:lnTo>
                  <a:pt x="264" y="335"/>
                </a:lnTo>
                <a:lnTo>
                  <a:pt x="260" y="361"/>
                </a:lnTo>
                <a:lnTo>
                  <a:pt x="257" y="387"/>
                </a:lnTo>
                <a:lnTo>
                  <a:pt x="255" y="414"/>
                </a:lnTo>
                <a:lnTo>
                  <a:pt x="253" y="441"/>
                </a:lnTo>
                <a:lnTo>
                  <a:pt x="252" y="469"/>
                </a:lnTo>
                <a:close/>
                <a:moveTo>
                  <a:pt x="468" y="293"/>
                </a:moveTo>
                <a:lnTo>
                  <a:pt x="468" y="469"/>
                </a:lnTo>
                <a:lnTo>
                  <a:pt x="291" y="469"/>
                </a:lnTo>
                <a:lnTo>
                  <a:pt x="292" y="442"/>
                </a:lnTo>
                <a:lnTo>
                  <a:pt x="295" y="416"/>
                </a:lnTo>
                <a:lnTo>
                  <a:pt x="297" y="390"/>
                </a:lnTo>
                <a:lnTo>
                  <a:pt x="299" y="365"/>
                </a:lnTo>
                <a:lnTo>
                  <a:pt x="303" y="340"/>
                </a:lnTo>
                <a:lnTo>
                  <a:pt x="306" y="316"/>
                </a:lnTo>
                <a:lnTo>
                  <a:pt x="312" y="294"/>
                </a:lnTo>
                <a:lnTo>
                  <a:pt x="317" y="272"/>
                </a:lnTo>
                <a:lnTo>
                  <a:pt x="354" y="280"/>
                </a:lnTo>
                <a:lnTo>
                  <a:pt x="392" y="286"/>
                </a:lnTo>
                <a:lnTo>
                  <a:pt x="430" y="290"/>
                </a:lnTo>
                <a:lnTo>
                  <a:pt x="468" y="293"/>
                </a:lnTo>
                <a:close/>
                <a:moveTo>
                  <a:pt x="468" y="42"/>
                </a:moveTo>
                <a:lnTo>
                  <a:pt x="468" y="254"/>
                </a:lnTo>
                <a:lnTo>
                  <a:pt x="433" y="252"/>
                </a:lnTo>
                <a:lnTo>
                  <a:pt x="397" y="247"/>
                </a:lnTo>
                <a:lnTo>
                  <a:pt x="362" y="242"/>
                </a:lnTo>
                <a:lnTo>
                  <a:pt x="327" y="234"/>
                </a:lnTo>
                <a:lnTo>
                  <a:pt x="335" y="215"/>
                </a:lnTo>
                <a:lnTo>
                  <a:pt x="341" y="195"/>
                </a:lnTo>
                <a:lnTo>
                  <a:pt x="349" y="178"/>
                </a:lnTo>
                <a:lnTo>
                  <a:pt x="356" y="161"/>
                </a:lnTo>
                <a:lnTo>
                  <a:pt x="365" y="145"/>
                </a:lnTo>
                <a:lnTo>
                  <a:pt x="373" y="129"/>
                </a:lnTo>
                <a:lnTo>
                  <a:pt x="382" y="115"/>
                </a:lnTo>
                <a:lnTo>
                  <a:pt x="391" y="102"/>
                </a:lnTo>
                <a:lnTo>
                  <a:pt x="400" y="91"/>
                </a:lnTo>
                <a:lnTo>
                  <a:pt x="410" y="80"/>
                </a:lnTo>
                <a:lnTo>
                  <a:pt x="419" y="71"/>
                </a:lnTo>
                <a:lnTo>
                  <a:pt x="428" y="63"/>
                </a:lnTo>
                <a:lnTo>
                  <a:pt x="438" y="56"/>
                </a:lnTo>
                <a:lnTo>
                  <a:pt x="449" y="50"/>
                </a:lnTo>
                <a:lnTo>
                  <a:pt x="459" y="45"/>
                </a:lnTo>
                <a:lnTo>
                  <a:pt x="468" y="42"/>
                </a:lnTo>
                <a:close/>
                <a:moveTo>
                  <a:pt x="507" y="254"/>
                </a:moveTo>
                <a:lnTo>
                  <a:pt x="507" y="42"/>
                </a:lnTo>
                <a:lnTo>
                  <a:pt x="517" y="45"/>
                </a:lnTo>
                <a:lnTo>
                  <a:pt x="527" y="51"/>
                </a:lnTo>
                <a:lnTo>
                  <a:pt x="538" y="56"/>
                </a:lnTo>
                <a:lnTo>
                  <a:pt x="547" y="64"/>
                </a:lnTo>
                <a:lnTo>
                  <a:pt x="556" y="72"/>
                </a:lnTo>
                <a:lnTo>
                  <a:pt x="566" y="81"/>
                </a:lnTo>
                <a:lnTo>
                  <a:pt x="575" y="92"/>
                </a:lnTo>
                <a:lnTo>
                  <a:pt x="584" y="104"/>
                </a:lnTo>
                <a:lnTo>
                  <a:pt x="594" y="117"/>
                </a:lnTo>
                <a:lnTo>
                  <a:pt x="602" y="131"/>
                </a:lnTo>
                <a:lnTo>
                  <a:pt x="611" y="146"/>
                </a:lnTo>
                <a:lnTo>
                  <a:pt x="619" y="161"/>
                </a:lnTo>
                <a:lnTo>
                  <a:pt x="626" y="178"/>
                </a:lnTo>
                <a:lnTo>
                  <a:pt x="634" y="196"/>
                </a:lnTo>
                <a:lnTo>
                  <a:pt x="641" y="215"/>
                </a:lnTo>
                <a:lnTo>
                  <a:pt x="648" y="234"/>
                </a:lnTo>
                <a:lnTo>
                  <a:pt x="613" y="242"/>
                </a:lnTo>
                <a:lnTo>
                  <a:pt x="579" y="247"/>
                </a:lnTo>
                <a:lnTo>
                  <a:pt x="543" y="252"/>
                </a:lnTo>
                <a:lnTo>
                  <a:pt x="507" y="254"/>
                </a:lnTo>
                <a:close/>
                <a:moveTo>
                  <a:pt x="507" y="293"/>
                </a:moveTo>
                <a:lnTo>
                  <a:pt x="546" y="290"/>
                </a:lnTo>
                <a:lnTo>
                  <a:pt x="584" y="286"/>
                </a:lnTo>
                <a:lnTo>
                  <a:pt x="622" y="280"/>
                </a:lnTo>
                <a:lnTo>
                  <a:pt x="659" y="272"/>
                </a:lnTo>
                <a:lnTo>
                  <a:pt x="663" y="294"/>
                </a:lnTo>
                <a:lnTo>
                  <a:pt x="668" y="317"/>
                </a:lnTo>
                <a:lnTo>
                  <a:pt x="672" y="340"/>
                </a:lnTo>
                <a:lnTo>
                  <a:pt x="676" y="365"/>
                </a:lnTo>
                <a:lnTo>
                  <a:pt x="678" y="390"/>
                </a:lnTo>
                <a:lnTo>
                  <a:pt x="680" y="416"/>
                </a:lnTo>
                <a:lnTo>
                  <a:pt x="682" y="442"/>
                </a:lnTo>
                <a:lnTo>
                  <a:pt x="683" y="469"/>
                </a:lnTo>
                <a:lnTo>
                  <a:pt x="507" y="469"/>
                </a:lnTo>
                <a:lnTo>
                  <a:pt x="507" y="293"/>
                </a:lnTo>
                <a:close/>
                <a:moveTo>
                  <a:pt x="488" y="0"/>
                </a:moveTo>
                <a:lnTo>
                  <a:pt x="488" y="0"/>
                </a:lnTo>
                <a:lnTo>
                  <a:pt x="488" y="0"/>
                </a:lnTo>
                <a:lnTo>
                  <a:pt x="488" y="0"/>
                </a:lnTo>
                <a:lnTo>
                  <a:pt x="488" y="0"/>
                </a:lnTo>
                <a:lnTo>
                  <a:pt x="487" y="0"/>
                </a:lnTo>
                <a:lnTo>
                  <a:pt x="487" y="0"/>
                </a:lnTo>
                <a:lnTo>
                  <a:pt x="462" y="1"/>
                </a:lnTo>
                <a:lnTo>
                  <a:pt x="437" y="3"/>
                </a:lnTo>
                <a:lnTo>
                  <a:pt x="412" y="6"/>
                </a:lnTo>
                <a:lnTo>
                  <a:pt x="389" y="11"/>
                </a:lnTo>
                <a:lnTo>
                  <a:pt x="365" y="16"/>
                </a:lnTo>
                <a:lnTo>
                  <a:pt x="342" y="23"/>
                </a:lnTo>
                <a:lnTo>
                  <a:pt x="319" y="30"/>
                </a:lnTo>
                <a:lnTo>
                  <a:pt x="298" y="39"/>
                </a:lnTo>
                <a:lnTo>
                  <a:pt x="276" y="48"/>
                </a:lnTo>
                <a:lnTo>
                  <a:pt x="255" y="59"/>
                </a:lnTo>
                <a:lnTo>
                  <a:pt x="234" y="71"/>
                </a:lnTo>
                <a:lnTo>
                  <a:pt x="215" y="84"/>
                </a:lnTo>
                <a:lnTo>
                  <a:pt x="195" y="97"/>
                </a:lnTo>
                <a:lnTo>
                  <a:pt x="177" y="112"/>
                </a:lnTo>
                <a:lnTo>
                  <a:pt x="160" y="127"/>
                </a:lnTo>
                <a:lnTo>
                  <a:pt x="142" y="144"/>
                </a:lnTo>
                <a:lnTo>
                  <a:pt x="126" y="161"/>
                </a:lnTo>
                <a:lnTo>
                  <a:pt x="111" y="178"/>
                </a:lnTo>
                <a:lnTo>
                  <a:pt x="97" y="196"/>
                </a:lnTo>
                <a:lnTo>
                  <a:pt x="83" y="216"/>
                </a:lnTo>
                <a:lnTo>
                  <a:pt x="71" y="235"/>
                </a:lnTo>
                <a:lnTo>
                  <a:pt x="59" y="256"/>
                </a:lnTo>
                <a:lnTo>
                  <a:pt x="48" y="276"/>
                </a:lnTo>
                <a:lnTo>
                  <a:pt x="39" y="298"/>
                </a:lnTo>
                <a:lnTo>
                  <a:pt x="30" y="321"/>
                </a:lnTo>
                <a:lnTo>
                  <a:pt x="22" y="343"/>
                </a:lnTo>
                <a:lnTo>
                  <a:pt x="15" y="366"/>
                </a:lnTo>
                <a:lnTo>
                  <a:pt x="9" y="390"/>
                </a:lnTo>
                <a:lnTo>
                  <a:pt x="6" y="414"/>
                </a:lnTo>
                <a:lnTo>
                  <a:pt x="3" y="438"/>
                </a:lnTo>
                <a:lnTo>
                  <a:pt x="1" y="463"/>
                </a:lnTo>
                <a:lnTo>
                  <a:pt x="0" y="488"/>
                </a:lnTo>
                <a:lnTo>
                  <a:pt x="1" y="513"/>
                </a:lnTo>
                <a:lnTo>
                  <a:pt x="3" y="538"/>
                </a:lnTo>
                <a:lnTo>
                  <a:pt x="6" y="563"/>
                </a:lnTo>
                <a:lnTo>
                  <a:pt x="9" y="586"/>
                </a:lnTo>
                <a:lnTo>
                  <a:pt x="15" y="610"/>
                </a:lnTo>
                <a:lnTo>
                  <a:pt x="22" y="633"/>
                </a:lnTo>
                <a:lnTo>
                  <a:pt x="30" y="655"/>
                </a:lnTo>
                <a:lnTo>
                  <a:pt x="39" y="678"/>
                </a:lnTo>
                <a:lnTo>
                  <a:pt x="48" y="700"/>
                </a:lnTo>
                <a:lnTo>
                  <a:pt x="59" y="720"/>
                </a:lnTo>
                <a:lnTo>
                  <a:pt x="71" y="741"/>
                </a:lnTo>
                <a:lnTo>
                  <a:pt x="83" y="760"/>
                </a:lnTo>
                <a:lnTo>
                  <a:pt x="97" y="780"/>
                </a:lnTo>
                <a:lnTo>
                  <a:pt x="111" y="798"/>
                </a:lnTo>
                <a:lnTo>
                  <a:pt x="126" y="815"/>
                </a:lnTo>
                <a:lnTo>
                  <a:pt x="142" y="833"/>
                </a:lnTo>
                <a:lnTo>
                  <a:pt x="160" y="849"/>
                </a:lnTo>
                <a:lnTo>
                  <a:pt x="177" y="864"/>
                </a:lnTo>
                <a:lnTo>
                  <a:pt x="195" y="879"/>
                </a:lnTo>
                <a:lnTo>
                  <a:pt x="215" y="892"/>
                </a:lnTo>
                <a:lnTo>
                  <a:pt x="234" y="905"/>
                </a:lnTo>
                <a:lnTo>
                  <a:pt x="255" y="917"/>
                </a:lnTo>
                <a:lnTo>
                  <a:pt x="276" y="928"/>
                </a:lnTo>
                <a:lnTo>
                  <a:pt x="298" y="937"/>
                </a:lnTo>
                <a:lnTo>
                  <a:pt x="319" y="946"/>
                </a:lnTo>
                <a:lnTo>
                  <a:pt x="342" y="954"/>
                </a:lnTo>
                <a:lnTo>
                  <a:pt x="365" y="960"/>
                </a:lnTo>
                <a:lnTo>
                  <a:pt x="389" y="965"/>
                </a:lnTo>
                <a:lnTo>
                  <a:pt x="412" y="970"/>
                </a:lnTo>
                <a:lnTo>
                  <a:pt x="437" y="973"/>
                </a:lnTo>
                <a:lnTo>
                  <a:pt x="462" y="975"/>
                </a:lnTo>
                <a:lnTo>
                  <a:pt x="487" y="976"/>
                </a:lnTo>
                <a:lnTo>
                  <a:pt x="487" y="976"/>
                </a:lnTo>
                <a:lnTo>
                  <a:pt x="488" y="976"/>
                </a:lnTo>
                <a:lnTo>
                  <a:pt x="488" y="976"/>
                </a:lnTo>
                <a:lnTo>
                  <a:pt x="488" y="976"/>
                </a:lnTo>
                <a:lnTo>
                  <a:pt x="488" y="976"/>
                </a:lnTo>
                <a:lnTo>
                  <a:pt x="488" y="976"/>
                </a:lnTo>
                <a:lnTo>
                  <a:pt x="513" y="975"/>
                </a:lnTo>
                <a:lnTo>
                  <a:pt x="538" y="974"/>
                </a:lnTo>
                <a:lnTo>
                  <a:pt x="562" y="971"/>
                </a:lnTo>
                <a:lnTo>
                  <a:pt x="586" y="966"/>
                </a:lnTo>
                <a:lnTo>
                  <a:pt x="610" y="961"/>
                </a:lnTo>
                <a:lnTo>
                  <a:pt x="633" y="955"/>
                </a:lnTo>
                <a:lnTo>
                  <a:pt x="655" y="946"/>
                </a:lnTo>
                <a:lnTo>
                  <a:pt x="678" y="937"/>
                </a:lnTo>
                <a:lnTo>
                  <a:pt x="700" y="928"/>
                </a:lnTo>
                <a:lnTo>
                  <a:pt x="720" y="917"/>
                </a:lnTo>
                <a:lnTo>
                  <a:pt x="741" y="905"/>
                </a:lnTo>
                <a:lnTo>
                  <a:pt x="761" y="893"/>
                </a:lnTo>
                <a:lnTo>
                  <a:pt x="780" y="879"/>
                </a:lnTo>
                <a:lnTo>
                  <a:pt x="798" y="865"/>
                </a:lnTo>
                <a:lnTo>
                  <a:pt x="816" y="849"/>
                </a:lnTo>
                <a:lnTo>
                  <a:pt x="834" y="834"/>
                </a:lnTo>
                <a:lnTo>
                  <a:pt x="849" y="816"/>
                </a:lnTo>
                <a:lnTo>
                  <a:pt x="865" y="798"/>
                </a:lnTo>
                <a:lnTo>
                  <a:pt x="879" y="780"/>
                </a:lnTo>
                <a:lnTo>
                  <a:pt x="893" y="761"/>
                </a:lnTo>
                <a:lnTo>
                  <a:pt x="905" y="741"/>
                </a:lnTo>
                <a:lnTo>
                  <a:pt x="917" y="720"/>
                </a:lnTo>
                <a:lnTo>
                  <a:pt x="928" y="700"/>
                </a:lnTo>
                <a:lnTo>
                  <a:pt x="937" y="678"/>
                </a:lnTo>
                <a:lnTo>
                  <a:pt x="946" y="655"/>
                </a:lnTo>
                <a:lnTo>
                  <a:pt x="955" y="633"/>
                </a:lnTo>
                <a:lnTo>
                  <a:pt x="961" y="610"/>
                </a:lnTo>
                <a:lnTo>
                  <a:pt x="966" y="586"/>
                </a:lnTo>
                <a:lnTo>
                  <a:pt x="971" y="563"/>
                </a:lnTo>
                <a:lnTo>
                  <a:pt x="974" y="538"/>
                </a:lnTo>
                <a:lnTo>
                  <a:pt x="975" y="513"/>
                </a:lnTo>
                <a:lnTo>
                  <a:pt x="976" y="488"/>
                </a:lnTo>
                <a:lnTo>
                  <a:pt x="975" y="463"/>
                </a:lnTo>
                <a:lnTo>
                  <a:pt x="974" y="438"/>
                </a:lnTo>
                <a:lnTo>
                  <a:pt x="971" y="414"/>
                </a:lnTo>
                <a:lnTo>
                  <a:pt x="966" y="390"/>
                </a:lnTo>
                <a:lnTo>
                  <a:pt x="961" y="366"/>
                </a:lnTo>
                <a:lnTo>
                  <a:pt x="955" y="343"/>
                </a:lnTo>
                <a:lnTo>
                  <a:pt x="946" y="321"/>
                </a:lnTo>
                <a:lnTo>
                  <a:pt x="937" y="298"/>
                </a:lnTo>
                <a:lnTo>
                  <a:pt x="928" y="276"/>
                </a:lnTo>
                <a:lnTo>
                  <a:pt x="917" y="256"/>
                </a:lnTo>
                <a:lnTo>
                  <a:pt x="905" y="235"/>
                </a:lnTo>
                <a:lnTo>
                  <a:pt x="893" y="216"/>
                </a:lnTo>
                <a:lnTo>
                  <a:pt x="879" y="196"/>
                </a:lnTo>
                <a:lnTo>
                  <a:pt x="865" y="178"/>
                </a:lnTo>
                <a:lnTo>
                  <a:pt x="849" y="160"/>
                </a:lnTo>
                <a:lnTo>
                  <a:pt x="834" y="144"/>
                </a:lnTo>
                <a:lnTo>
                  <a:pt x="816" y="127"/>
                </a:lnTo>
                <a:lnTo>
                  <a:pt x="798" y="111"/>
                </a:lnTo>
                <a:lnTo>
                  <a:pt x="780" y="97"/>
                </a:lnTo>
                <a:lnTo>
                  <a:pt x="761" y="83"/>
                </a:lnTo>
                <a:lnTo>
                  <a:pt x="741" y="71"/>
                </a:lnTo>
                <a:lnTo>
                  <a:pt x="720" y="59"/>
                </a:lnTo>
                <a:lnTo>
                  <a:pt x="700" y="48"/>
                </a:lnTo>
                <a:lnTo>
                  <a:pt x="678" y="39"/>
                </a:lnTo>
                <a:lnTo>
                  <a:pt x="655" y="30"/>
                </a:lnTo>
                <a:lnTo>
                  <a:pt x="633" y="23"/>
                </a:lnTo>
                <a:lnTo>
                  <a:pt x="610" y="16"/>
                </a:lnTo>
                <a:lnTo>
                  <a:pt x="586" y="11"/>
                </a:lnTo>
                <a:lnTo>
                  <a:pt x="562" y="6"/>
                </a:lnTo>
                <a:lnTo>
                  <a:pt x="538" y="3"/>
                </a:lnTo>
                <a:lnTo>
                  <a:pt x="513" y="1"/>
                </a:lnTo>
                <a:lnTo>
                  <a:pt x="4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61">
        <p:fade/>
      </p:transition>
    </mc:Choice>
    <mc:Fallback>
      <p:transition spd="slow" advTm="66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8416" y="0"/>
            <a:ext cx="12250416" cy="6858000"/>
          </a:xfrm>
          <a:prstGeom prst="rect">
            <a:avLst/>
          </a:prstGeom>
        </p:spPr>
      </p:pic>
      <p:sp>
        <p:nvSpPr>
          <p:cNvPr id="8" name="文本框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031607" y="2482751"/>
            <a:ext cx="6128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238114" y="3677098"/>
            <a:ext cx="576091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Creative </a:t>
            </a:r>
            <a:r>
              <a:rPr lang="en-US" altLang="zh-CN" sz="2800" dirty="0" err="1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Template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8305">
            <a:off x="8066972" y="5508400"/>
            <a:ext cx="1813134" cy="696873"/>
          </a:xfrm>
          <a:prstGeom prst="rect">
            <a:avLst/>
          </a:prstGeom>
        </p:spPr>
      </p:pic>
      <p:sp>
        <p:nvSpPr>
          <p:cNvPr id="7" name="任意多边形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-80010" y="1871694"/>
            <a:ext cx="12272010" cy="4986307"/>
          </a:xfrm>
          <a:custGeom>
            <a:avLst/>
            <a:gdLst>
              <a:gd name="connsiteX0" fmla="*/ 12192000 w 12192000"/>
              <a:gd name="connsiteY0" fmla="*/ 0 h 4986307"/>
              <a:gd name="connsiteX1" fmla="*/ 12192000 w 12192000"/>
              <a:gd name="connsiteY1" fmla="*/ 4986307 h 4986307"/>
              <a:gd name="connsiteX2" fmla="*/ 0 w 12192000"/>
              <a:gd name="connsiteY2" fmla="*/ 4986307 h 4986307"/>
              <a:gd name="connsiteX3" fmla="*/ 0 w 12192000"/>
              <a:gd name="connsiteY3" fmla="*/ 2906451 h 4986307"/>
              <a:gd name="connsiteX4" fmla="*/ 13570 w 12192000"/>
              <a:gd name="connsiteY4" fmla="*/ 2892282 h 4986307"/>
              <a:gd name="connsiteX5" fmla="*/ 1348740 w 12192000"/>
              <a:gd name="connsiteY5" fmla="*/ 2498168 h 4986307"/>
              <a:gd name="connsiteX6" fmla="*/ 3383280 w 12192000"/>
              <a:gd name="connsiteY6" fmla="*/ 2942635 h 4986307"/>
              <a:gd name="connsiteX7" fmla="*/ 5120640 w 12192000"/>
              <a:gd name="connsiteY7" fmla="*/ 1844539 h 4986307"/>
              <a:gd name="connsiteX8" fmla="*/ 7715250 w 12192000"/>
              <a:gd name="connsiteY8" fmla="*/ 2119063 h 4986307"/>
              <a:gd name="connsiteX9" fmla="*/ 10698480 w 12192000"/>
              <a:gd name="connsiteY9" fmla="*/ 346053 h 4986307"/>
              <a:gd name="connsiteX10" fmla="*/ 12009972 w 12192000"/>
              <a:gd name="connsiteY10" fmla="*/ 22847 h 49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986307">
                <a:moveTo>
                  <a:pt x="12192000" y="0"/>
                </a:moveTo>
                <a:lnTo>
                  <a:pt x="12192000" y="4986307"/>
                </a:lnTo>
                <a:lnTo>
                  <a:pt x="0" y="4986307"/>
                </a:lnTo>
                <a:lnTo>
                  <a:pt x="0" y="2906451"/>
                </a:lnTo>
                <a:lnTo>
                  <a:pt x="13570" y="2892282"/>
                </a:lnTo>
                <a:cubicBezTo>
                  <a:pt x="334439" y="2592986"/>
                  <a:pt x="867371" y="2524721"/>
                  <a:pt x="1348740" y="2498168"/>
                </a:cubicBezTo>
                <a:cubicBezTo>
                  <a:pt x="1941195" y="2465486"/>
                  <a:pt x="2754630" y="3051573"/>
                  <a:pt x="3383280" y="2942635"/>
                </a:cubicBezTo>
                <a:cubicBezTo>
                  <a:pt x="4011930" y="2833697"/>
                  <a:pt x="4398646" y="1981801"/>
                  <a:pt x="5120640" y="1844539"/>
                </a:cubicBezTo>
                <a:cubicBezTo>
                  <a:pt x="5842635" y="1707277"/>
                  <a:pt x="6785610" y="2368811"/>
                  <a:pt x="7715250" y="2119063"/>
                </a:cubicBezTo>
                <a:cubicBezTo>
                  <a:pt x="8644890" y="1869315"/>
                  <a:pt x="9284970" y="815422"/>
                  <a:pt x="10698480" y="346053"/>
                </a:cubicBezTo>
                <a:cubicBezTo>
                  <a:pt x="11140202" y="199375"/>
                  <a:pt x="11587133" y="85676"/>
                  <a:pt x="12009972" y="228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49000"/>
                </a:schemeClr>
              </a:gs>
              <a:gs pos="100000">
                <a:schemeClr val="accent1">
                  <a:alpha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>
            <a:spLocks noChangeArrowheads="1"/>
          </p:cNvSpPr>
          <p:nvPr/>
        </p:nvSpPr>
        <p:spPr bwMode="auto">
          <a:xfrm>
            <a:off x="3022080" y="4590096"/>
            <a:ext cx="61478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1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pic>
        <p:nvPicPr>
          <p:cNvPr id="14" name="图片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989" y="-1200150"/>
            <a:ext cx="4515622" cy="4515622"/>
          </a:xfrm>
          <a:prstGeom prst="rect">
            <a:avLst/>
          </a:prstGeom>
        </p:spPr>
      </p:pic>
      <p:pic>
        <p:nvPicPr>
          <p:cNvPr id="15" name="图片 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60" y="5646420"/>
            <a:ext cx="1577340" cy="1577340"/>
          </a:xfrm>
          <a:prstGeom prst="rect">
            <a:avLst/>
          </a:prstGeom>
        </p:spPr>
      </p:pic>
      <p:pic>
        <p:nvPicPr>
          <p:cNvPr id="17" name="图片 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79" y="793999"/>
            <a:ext cx="1613921" cy="1613921"/>
          </a:xfrm>
          <a:prstGeom prst="rect">
            <a:avLst/>
          </a:prstGeom>
        </p:spPr>
      </p:pic>
      <p:pic>
        <p:nvPicPr>
          <p:cNvPr id="18" name="图片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427" y="911794"/>
            <a:ext cx="2701894" cy="1576902"/>
          </a:xfrm>
          <a:prstGeom prst="rect">
            <a:avLst/>
          </a:prstGeom>
        </p:spPr>
      </p:pic>
      <p:pic>
        <p:nvPicPr>
          <p:cNvPr id="19" name="图片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801" flipH="1">
            <a:off x="9748578" y="3909472"/>
            <a:ext cx="1177251" cy="651503"/>
          </a:xfrm>
          <a:prstGeom prst="rect">
            <a:avLst/>
          </a:prstGeom>
        </p:spPr>
      </p:pic>
      <p:pic>
        <p:nvPicPr>
          <p:cNvPr id="21" name="图片 2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9348" flipH="1">
            <a:off x="775626" y="3024482"/>
            <a:ext cx="2094598" cy="1106217"/>
          </a:xfrm>
          <a:prstGeom prst="rect">
            <a:avLst/>
          </a:prstGeom>
        </p:spPr>
      </p:pic>
      <p:pic>
        <p:nvPicPr>
          <p:cNvPr id="22" name="图片 2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573" y="1047706"/>
            <a:ext cx="1597917" cy="735374"/>
          </a:xfrm>
          <a:prstGeom prst="rect">
            <a:avLst/>
          </a:prstGeom>
        </p:spPr>
      </p:pic>
      <p:sp>
        <p:nvSpPr>
          <p:cNvPr id="3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"/>
    </mc:Choice>
    <mc:Fallback>
      <p:transition spd="slow" advTm="3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8416" y="0"/>
            <a:ext cx="12250416" cy="6858000"/>
          </a:xfrm>
          <a:prstGeom prst="rect">
            <a:avLst/>
          </a:prstGeom>
        </p:spPr>
      </p:pic>
      <p:pic>
        <p:nvPicPr>
          <p:cNvPr id="49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473999" y="1086445"/>
            <a:ext cx="3095625" cy="1803798"/>
          </a:xfrm>
          <a:prstGeom prst="roundRect">
            <a:avLst>
              <a:gd name="adj" fmla="val 725"/>
            </a:avLst>
          </a:prstGeom>
          <a:gradFill flip="none" rotWithShape="1">
            <a:gsLst>
              <a:gs pos="2000">
                <a:schemeClr val="accent1">
                  <a:alpha val="0"/>
                </a:schemeClr>
              </a:gs>
              <a:gs pos="100000">
                <a:srgbClr val="161828">
                  <a:alpha val="8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10" name="Freeform: Shape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668469" y="862507"/>
            <a:ext cx="434067" cy="377798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  <a:effectLst>
            <a:outerShdw blurRad="12700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Group 1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231614" y="3086885"/>
            <a:ext cx="451293" cy="94511"/>
            <a:chOff x="1464244" y="3674277"/>
            <a:chExt cx="1830619" cy="383373"/>
          </a:xfrm>
        </p:grpSpPr>
        <p:sp>
          <p:nvSpPr>
            <p:cNvPr id="13" name="Arc 12"/>
            <p:cNvSpPr/>
            <p:nvPr/>
          </p:nvSpPr>
          <p:spPr>
            <a:xfrm>
              <a:off x="2911491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>
              <a:off x="2187866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" name="Arc 14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18" name="Text Placeholder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916254" y="3045677"/>
            <a:ext cx="2279085" cy="231519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Title Image #1</a:t>
            </a:r>
            <a:endParaRPr lang="id-ID" sz="12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Group 1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524261" y="3114181"/>
            <a:ext cx="311010" cy="94511"/>
            <a:chOff x="1464244" y="3674277"/>
            <a:chExt cx="1261578" cy="383373"/>
          </a:xfrm>
        </p:grpSpPr>
        <p:sp>
          <p:nvSpPr>
            <p:cNvPr id="20" name="Arc 19"/>
            <p:cNvSpPr/>
            <p:nvPr/>
          </p:nvSpPr>
          <p:spPr>
            <a:xfrm>
              <a:off x="2342450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1903348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23" name="Text Placeholder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4916254" y="5436155"/>
            <a:ext cx="2279085" cy="231519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Title Image #3</a:t>
            </a:r>
            <a:endParaRPr lang="id-ID" sz="12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Group 2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524261" y="5504660"/>
            <a:ext cx="311010" cy="94511"/>
            <a:chOff x="1464244" y="3674277"/>
            <a:chExt cx="1261578" cy="383373"/>
          </a:xfrm>
        </p:grpSpPr>
        <p:sp>
          <p:nvSpPr>
            <p:cNvPr id="25" name="Arc 24"/>
            <p:cNvSpPr/>
            <p:nvPr/>
          </p:nvSpPr>
          <p:spPr>
            <a:xfrm>
              <a:off x="2342450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6" name="Arc 25"/>
            <p:cNvSpPr/>
            <p:nvPr/>
          </p:nvSpPr>
          <p:spPr>
            <a:xfrm>
              <a:off x="1903348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7" name="Arc 26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28" name="Text Placeholder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387771" y="3045677"/>
            <a:ext cx="2279085" cy="231519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Title Image #2</a:t>
            </a:r>
            <a:endParaRPr lang="id-ID" sz="12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Group 2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7995778" y="3114181"/>
            <a:ext cx="311010" cy="94511"/>
            <a:chOff x="1464244" y="3674277"/>
            <a:chExt cx="1261578" cy="383373"/>
          </a:xfrm>
        </p:grpSpPr>
        <p:sp>
          <p:nvSpPr>
            <p:cNvPr id="30" name="Arc 29"/>
            <p:cNvSpPr/>
            <p:nvPr/>
          </p:nvSpPr>
          <p:spPr>
            <a:xfrm>
              <a:off x="2342450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1" name="Arc 30"/>
            <p:cNvSpPr/>
            <p:nvPr/>
          </p:nvSpPr>
          <p:spPr>
            <a:xfrm>
              <a:off x="1903348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2" name="Arc 31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33" name="Text Placeholder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387771" y="5436155"/>
            <a:ext cx="2279085" cy="231519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Title Image #4</a:t>
            </a:r>
            <a:endParaRPr lang="id-ID" sz="12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Group 3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7995778" y="5504660"/>
            <a:ext cx="311010" cy="94511"/>
            <a:chOff x="1464244" y="3674277"/>
            <a:chExt cx="1261578" cy="383373"/>
          </a:xfrm>
        </p:grpSpPr>
        <p:sp>
          <p:nvSpPr>
            <p:cNvPr id="35" name="Arc 34"/>
            <p:cNvSpPr/>
            <p:nvPr/>
          </p:nvSpPr>
          <p:spPr>
            <a:xfrm>
              <a:off x="2342450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6" name="Arc 35"/>
            <p:cNvSpPr/>
            <p:nvPr/>
          </p:nvSpPr>
          <p:spPr>
            <a:xfrm>
              <a:off x="1903348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7" name="Arc 36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grpSp>
        <p:nvGrpSpPr>
          <p:cNvPr id="46" name="Group 4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1522298" y="2858248"/>
            <a:ext cx="110604" cy="589793"/>
            <a:chOff x="3877905" y="1203159"/>
            <a:chExt cx="212892" cy="1135259"/>
          </a:xfrm>
        </p:grpSpPr>
        <p:sp>
          <p:nvSpPr>
            <p:cNvPr id="43" name="Oval 42"/>
            <p:cNvSpPr/>
            <p:nvPr/>
          </p:nvSpPr>
          <p:spPr>
            <a:xfrm>
              <a:off x="3877905" y="1203159"/>
              <a:ext cx="212892" cy="21289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270000" dist="762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919388" y="1731347"/>
              <a:ext cx="129925" cy="1299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919388" y="2208491"/>
              <a:ext cx="129925" cy="1299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42" name="Shape 61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22486" y="1957768"/>
            <a:ext cx="1116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ABOUT US</a:t>
            </a:r>
            <a:endParaRPr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Rectangle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 bwMode="auto">
          <a:xfrm>
            <a:off x="837438" y="2604798"/>
            <a:ext cx="303929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pc="50" dirty="0">
                <a:solidFill>
                  <a:schemeClr val="bg1"/>
                </a:solidFill>
                <a:cs typeface="+mn-ea"/>
                <a:sym typeface="+mn-lt"/>
              </a:rPr>
              <a:t>Insert your subtitle text here</a:t>
            </a:r>
          </a:p>
        </p:txBody>
      </p:sp>
      <p:pic>
        <p:nvPicPr>
          <p:cNvPr id="50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8" y="1337309"/>
            <a:ext cx="1026798" cy="628652"/>
          </a:xfrm>
          <a:prstGeom prst="rect">
            <a:avLst/>
          </a:prstGeom>
        </p:spPr>
      </p:pic>
      <p:sp>
        <p:nvSpPr>
          <p:cNvPr id="52" name="TextBox 1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703434" y="3669083"/>
            <a:ext cx="3479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solidFill>
                  <a:schemeClr val="bg1"/>
                </a:solidFill>
                <a:cs typeface="+mn-ea"/>
                <a:sym typeface="+mn-lt"/>
              </a:rPr>
              <a:t>Suitable for all categories business and personal presentation</a:t>
            </a: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id-ID" sz="1100" dirty="0">
                <a:solidFill>
                  <a:schemeClr val="bg1"/>
                </a:solidFill>
                <a:cs typeface="+mn-ea"/>
                <a:sym typeface="+mn-lt"/>
              </a:rPr>
              <a:t> architecto beatae vitae dicta sunt explicabo. Suitable for all categories </a:t>
            </a: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  <a:r>
              <a:rPr lang="id-ID" sz="1100" dirty="0">
                <a:solidFill>
                  <a:schemeClr val="bg1"/>
                </a:solidFill>
                <a:cs typeface="+mn-ea"/>
                <a:sym typeface="+mn-lt"/>
              </a:rPr>
              <a:t> and </a:t>
            </a: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personal presentation,</a:t>
            </a:r>
            <a:r>
              <a:rPr lang="id-ID" sz="1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3" name="Rectangle 11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97714" y="3348808"/>
            <a:ext cx="1873492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5" b="1" dirty="0">
                <a:solidFill>
                  <a:schemeClr val="bg1"/>
                </a:solidFill>
                <a:cs typeface="+mn-ea"/>
                <a:sym typeface="+mn-lt"/>
              </a:rPr>
              <a:t>CONTENT TITLE</a:t>
            </a:r>
          </a:p>
        </p:txBody>
      </p:sp>
      <p:sp>
        <p:nvSpPr>
          <p:cNvPr id="54" name="Rounded Rectangle 11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35551" y="5115377"/>
            <a:ext cx="3310669" cy="7179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0"/>
                  <a:alpha val="49000"/>
                </a:schemeClr>
              </a:gs>
              <a:gs pos="100000">
                <a:schemeClr val="accent1">
                  <a:alpha val="18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There are many variations of passages of </a:t>
            </a:r>
            <a:r>
              <a:rPr lang="en-US" sz="100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1000" dirty="0">
                <a:solidFill>
                  <a:schemeClr val="bg1"/>
                </a:solidFill>
                <a:cs typeface="+mn-ea"/>
                <a:sym typeface="+mn-lt"/>
              </a:rPr>
              <a:t> available, but the majority have suffered</a:t>
            </a: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7">
        <p14:ferris dir="l"/>
      </p:transition>
    </mc:Choice>
    <mc:Fallback>
      <p:transition spd="slow" advTm="138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8416" y="0"/>
            <a:ext cx="12250416" cy="6858000"/>
          </a:xfrm>
          <a:prstGeom prst="rect">
            <a:avLst/>
          </a:prstGeom>
        </p:spPr>
      </p:pic>
      <p:pic>
        <p:nvPicPr>
          <p:cNvPr id="37" name="Picture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Triangle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 flipH="1">
            <a:off x="6081613" y="0"/>
            <a:ext cx="6100961" cy="6100961"/>
          </a:xfrm>
          <a:prstGeom prst="rtTriangle">
            <a:avLst/>
          </a:prstGeom>
          <a:gradFill flip="none" rotWithShape="1">
            <a:gsLst>
              <a:gs pos="2000">
                <a:schemeClr val="accent1">
                  <a:alpha val="57000"/>
                </a:schemeClr>
              </a:gs>
              <a:gs pos="100000">
                <a:schemeClr val="accent2">
                  <a:alpha val="94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25" name="Rectangle 2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6627458" y="5037359"/>
            <a:ext cx="3804804" cy="789512"/>
          </a:xfrm>
          <a:prstGeom prst="rect">
            <a:avLst/>
          </a:prstGeom>
          <a:effectLst>
            <a:outerShdw blurRad="1270000" dist="317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125" b="1" dirty="0">
                <a:solidFill>
                  <a:schemeClr val="bg1"/>
                </a:solidFill>
                <a:cs typeface="+mn-ea"/>
                <a:sym typeface="+mn-lt"/>
              </a:rPr>
              <a:t>67%</a:t>
            </a:r>
          </a:p>
        </p:txBody>
      </p:sp>
      <p:grpSp>
        <p:nvGrpSpPr>
          <p:cNvPr id="18" name="Group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234742" y="2391978"/>
            <a:ext cx="451293" cy="94511"/>
            <a:chOff x="1464244" y="3674277"/>
            <a:chExt cx="1830619" cy="383373"/>
          </a:xfrm>
        </p:grpSpPr>
        <p:sp>
          <p:nvSpPr>
            <p:cNvPr id="19" name="Arc 18"/>
            <p:cNvSpPr/>
            <p:nvPr/>
          </p:nvSpPr>
          <p:spPr>
            <a:xfrm>
              <a:off x="2911491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" name="Arc 19"/>
            <p:cNvSpPr/>
            <p:nvPr/>
          </p:nvSpPr>
          <p:spPr>
            <a:xfrm>
              <a:off x="2187866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35" name="Rectangle 3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1175239" y="3885223"/>
            <a:ext cx="148954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75" dirty="0">
                <a:solidFill>
                  <a:schemeClr val="accent1"/>
                </a:solidFill>
                <a:cs typeface="+mn-ea"/>
                <a:sym typeface="+mn-lt"/>
              </a:rPr>
              <a:t>56</a:t>
            </a:r>
            <a:r>
              <a:rPr lang="en-US" sz="3375" baseline="300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3661379" y="3885226"/>
            <a:ext cx="148954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75" dirty="0">
                <a:solidFill>
                  <a:schemeClr val="accent3"/>
                </a:solidFill>
                <a:cs typeface="+mn-ea"/>
                <a:sym typeface="+mn-lt"/>
              </a:rPr>
              <a:t>79</a:t>
            </a:r>
            <a:r>
              <a:rPr lang="en-US" sz="3375" baseline="30000" dirty="0">
                <a:solidFill>
                  <a:schemeClr val="accent3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8035628" y="2239765"/>
            <a:ext cx="2192929" cy="1621431"/>
            <a:chOff x="12841924" y="3583623"/>
            <a:chExt cx="3508686" cy="259429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2841924" y="3583623"/>
              <a:ext cx="3508686" cy="2594290"/>
            </a:xfrm>
            <a:prstGeom prst="roundRect">
              <a:avLst>
                <a:gd name="adj" fmla="val 217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177228" y="4994318"/>
              <a:ext cx="2838078" cy="114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25" i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is a sample text. insert your desired text here. Again. </a:t>
              </a:r>
              <a:endParaRPr lang="id-ID" sz="1125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33"/>
            <p:cNvSpPr>
              <a:spLocks noChangeArrowheads="1"/>
            </p:cNvSpPr>
            <p:nvPr/>
          </p:nvSpPr>
          <p:spPr bwMode="auto">
            <a:xfrm>
              <a:off x="14272574" y="4150352"/>
              <a:ext cx="647386" cy="619840"/>
            </a:xfrm>
            <a:custGeom>
              <a:avLst/>
              <a:gdLst>
                <a:gd name="T0" fmla="*/ 191410 w 497"/>
                <a:gd name="T1" fmla="*/ 71438 h 480"/>
                <a:gd name="T2" fmla="*/ 191410 w 497"/>
                <a:gd name="T3" fmla="*/ 71438 h 480"/>
                <a:gd name="T4" fmla="*/ 167540 w 497"/>
                <a:gd name="T5" fmla="*/ 8037 h 480"/>
                <a:gd name="T6" fmla="*/ 155830 w 497"/>
                <a:gd name="T7" fmla="*/ 4018 h 480"/>
                <a:gd name="T8" fmla="*/ 4053 w 497"/>
                <a:gd name="T9" fmla="*/ 59829 h 480"/>
                <a:gd name="T10" fmla="*/ 0 w 497"/>
                <a:gd name="T11" fmla="*/ 71438 h 480"/>
                <a:gd name="T12" fmla="*/ 23870 w 497"/>
                <a:gd name="T13" fmla="*/ 134839 h 480"/>
                <a:gd name="T14" fmla="*/ 23870 w 497"/>
                <a:gd name="T15" fmla="*/ 99120 h 480"/>
                <a:gd name="T16" fmla="*/ 51793 w 497"/>
                <a:gd name="T17" fmla="*/ 71438 h 480"/>
                <a:gd name="T18" fmla="*/ 91426 w 497"/>
                <a:gd name="T19" fmla="*/ 71438 h 480"/>
                <a:gd name="T20" fmla="*/ 139166 w 497"/>
                <a:gd name="T21" fmla="*/ 39737 h 480"/>
                <a:gd name="T22" fmla="*/ 167540 w 497"/>
                <a:gd name="T23" fmla="*/ 71438 h 480"/>
                <a:gd name="T24" fmla="*/ 191410 w 497"/>
                <a:gd name="T25" fmla="*/ 71438 h 480"/>
                <a:gd name="T26" fmla="*/ 215280 w 497"/>
                <a:gd name="T27" fmla="*/ 91083 h 480"/>
                <a:gd name="T28" fmla="*/ 215280 w 497"/>
                <a:gd name="T29" fmla="*/ 91083 h 480"/>
                <a:gd name="T30" fmla="*/ 51793 w 497"/>
                <a:gd name="T31" fmla="*/ 91083 h 480"/>
                <a:gd name="T32" fmla="*/ 43686 w 497"/>
                <a:gd name="T33" fmla="*/ 99120 h 480"/>
                <a:gd name="T34" fmla="*/ 43686 w 497"/>
                <a:gd name="T35" fmla="*/ 206276 h 480"/>
                <a:gd name="T36" fmla="*/ 51793 w 497"/>
                <a:gd name="T37" fmla="*/ 213867 h 480"/>
                <a:gd name="T38" fmla="*/ 215280 w 497"/>
                <a:gd name="T39" fmla="*/ 213867 h 480"/>
                <a:gd name="T40" fmla="*/ 223387 w 497"/>
                <a:gd name="T41" fmla="*/ 206276 h 480"/>
                <a:gd name="T42" fmla="*/ 223387 w 497"/>
                <a:gd name="T43" fmla="*/ 99120 h 480"/>
                <a:gd name="T44" fmla="*/ 215280 w 497"/>
                <a:gd name="T45" fmla="*/ 91083 h 480"/>
                <a:gd name="T46" fmla="*/ 203570 w 497"/>
                <a:gd name="T47" fmla="*/ 190203 h 480"/>
                <a:gd name="T48" fmla="*/ 203570 w 497"/>
                <a:gd name="T49" fmla="*/ 190203 h 480"/>
                <a:gd name="T50" fmla="*/ 67556 w 497"/>
                <a:gd name="T51" fmla="*/ 190203 h 480"/>
                <a:gd name="T52" fmla="*/ 67556 w 497"/>
                <a:gd name="T53" fmla="*/ 174576 h 480"/>
                <a:gd name="T54" fmla="*/ 87823 w 497"/>
                <a:gd name="T55" fmla="*/ 122783 h 480"/>
                <a:gd name="T56" fmla="*/ 119350 w 497"/>
                <a:gd name="T57" fmla="*/ 162521 h 480"/>
                <a:gd name="T58" fmla="*/ 147723 w 497"/>
                <a:gd name="T59" fmla="*/ 134839 h 480"/>
                <a:gd name="T60" fmla="*/ 187357 w 497"/>
                <a:gd name="T61" fmla="*/ 118765 h 480"/>
                <a:gd name="T62" fmla="*/ 203570 w 497"/>
                <a:gd name="T63" fmla="*/ 154930 h 480"/>
                <a:gd name="T64" fmla="*/ 203570 w 497"/>
                <a:gd name="T65" fmla="*/ 19020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</p:grpSp>
      <p:sp>
        <p:nvSpPr>
          <p:cNvPr id="40" name="Tit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93128" y="1906762"/>
            <a:ext cx="8229600" cy="30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Y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our awesome subtitle goes here</a:t>
            </a:r>
            <a:endParaRPr 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it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83920" y="11894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OUR SERVICES</a:t>
            </a:r>
            <a:endParaRPr 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itle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8056246" y="5056403"/>
            <a:ext cx="36252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 provide best services!</a:t>
            </a:r>
            <a:endParaRPr 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Group 6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193951" y="4540499"/>
            <a:ext cx="1800110" cy="929557"/>
            <a:chOff x="8309546" y="1756270"/>
            <a:chExt cx="1800110" cy="929557"/>
          </a:xfrm>
        </p:grpSpPr>
        <p:sp>
          <p:nvSpPr>
            <p:cNvPr id="44" name="TextBox 69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45" name="Rectangle 70"/>
            <p:cNvSpPr/>
            <p:nvPr/>
          </p:nvSpPr>
          <p:spPr>
            <a:xfrm>
              <a:off x="8309546" y="1756270"/>
              <a:ext cx="15342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Great service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17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3709298" y="4494779"/>
            <a:ext cx="1800110" cy="929557"/>
            <a:chOff x="8309546" y="1756270"/>
            <a:chExt cx="1800110" cy="929557"/>
          </a:xfrm>
        </p:grpSpPr>
        <p:sp>
          <p:nvSpPr>
            <p:cNvPr id="47" name="TextBox 177"/>
            <p:cNvSpPr txBox="1"/>
            <p:nvPr/>
          </p:nvSpPr>
          <p:spPr>
            <a:xfrm>
              <a:off x="8309548" y="2141644"/>
              <a:ext cx="1800108" cy="544183"/>
            </a:xfrm>
            <a:prstGeom prst="rect">
              <a:avLst/>
            </a:prstGeom>
            <a:noFill/>
          </p:spPr>
          <p:txBody>
            <a:bodyPr wrap="square" rIns="144000" bIns="36000" numCol="1" spcCol="360000" rtlCol="0">
              <a:spAutoFit/>
            </a:bodyPr>
            <a:lstStyle/>
            <a:p>
              <a:pPr algn="dist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to add your text click to add your text click to add your text</a:t>
              </a:r>
            </a:p>
          </p:txBody>
        </p:sp>
        <p:sp>
          <p:nvSpPr>
            <p:cNvPr id="48" name="Rectangle 178"/>
            <p:cNvSpPr/>
            <p:nvPr/>
          </p:nvSpPr>
          <p:spPr>
            <a:xfrm>
              <a:off x="8309546" y="1756270"/>
              <a:ext cx="10326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Analysis</a:t>
              </a:r>
              <a:endParaRPr 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1133624" y="2805529"/>
            <a:ext cx="40670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This is a sample text. insert your desired text here. Again. this is a dummy text. enter your own text here.”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2" name="Group 5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1316370" y="2619702"/>
            <a:ext cx="314116" cy="861558"/>
            <a:chOff x="17846374" y="4545318"/>
            <a:chExt cx="502586" cy="1378493"/>
          </a:xfrm>
        </p:grpSpPr>
        <p:grpSp>
          <p:nvGrpSpPr>
            <p:cNvPr id="3" name="Group 2"/>
            <p:cNvGrpSpPr/>
            <p:nvPr/>
          </p:nvGrpSpPr>
          <p:grpSpPr>
            <a:xfrm>
              <a:off x="17846374" y="4545318"/>
              <a:ext cx="502586" cy="502584"/>
              <a:chOff x="17228065" y="2844801"/>
              <a:chExt cx="958336" cy="958334"/>
            </a:xfrm>
          </p:grpSpPr>
          <p:sp>
            <p:nvSpPr>
              <p:cNvPr id="4" name="Freeform: Shape 3"/>
              <p:cNvSpPr/>
              <p:nvPr/>
            </p:nvSpPr>
            <p:spPr>
              <a:xfrm rot="16200000">
                <a:off x="17475141" y="3149600"/>
                <a:ext cx="464184" cy="348736"/>
              </a:xfrm>
              <a:custGeom>
                <a:avLst/>
                <a:gdLst>
                  <a:gd name="connsiteX0" fmla="*/ 181122 w 303684"/>
                  <a:gd name="connsiteY0" fmla="*/ 3562 h 228154"/>
                  <a:gd name="connsiteX1" fmla="*/ 198322 w 303684"/>
                  <a:gd name="connsiteY1" fmla="*/ 3562 h 228154"/>
                  <a:gd name="connsiteX2" fmla="*/ 297962 w 303684"/>
                  <a:gd name="connsiteY2" fmla="*/ 103201 h 228154"/>
                  <a:gd name="connsiteX3" fmla="*/ 297962 w 303684"/>
                  <a:gd name="connsiteY3" fmla="*/ 104558 h 228154"/>
                  <a:gd name="connsiteX4" fmla="*/ 300122 w 303684"/>
                  <a:gd name="connsiteY4" fmla="*/ 105452 h 228154"/>
                  <a:gd name="connsiteX5" fmla="*/ 303684 w 303684"/>
                  <a:gd name="connsiteY5" fmla="*/ 114052 h 228154"/>
                  <a:gd name="connsiteX6" fmla="*/ 300122 w 303684"/>
                  <a:gd name="connsiteY6" fmla="*/ 122652 h 228154"/>
                  <a:gd name="connsiteX7" fmla="*/ 297962 w 303684"/>
                  <a:gd name="connsiteY7" fmla="*/ 123547 h 228154"/>
                  <a:gd name="connsiteX8" fmla="*/ 297962 w 303684"/>
                  <a:gd name="connsiteY8" fmla="*/ 124954 h 228154"/>
                  <a:gd name="connsiteX9" fmla="*/ 198322 w 303684"/>
                  <a:gd name="connsiteY9" fmla="*/ 224592 h 228154"/>
                  <a:gd name="connsiteX10" fmla="*/ 181122 w 303684"/>
                  <a:gd name="connsiteY10" fmla="*/ 224592 h 228154"/>
                  <a:gd name="connsiteX11" fmla="*/ 181122 w 303684"/>
                  <a:gd name="connsiteY11" fmla="*/ 207393 h 228154"/>
                  <a:gd name="connsiteX12" fmla="*/ 262302 w 303684"/>
                  <a:gd name="connsiteY12" fmla="*/ 126214 h 228154"/>
                  <a:gd name="connsiteX13" fmla="*/ 12162 w 303684"/>
                  <a:gd name="connsiteY13" fmla="*/ 126214 h 228154"/>
                  <a:gd name="connsiteX14" fmla="*/ 0 w 303684"/>
                  <a:gd name="connsiteY14" fmla="*/ 114052 h 228154"/>
                  <a:gd name="connsiteX15" fmla="*/ 12162 w 303684"/>
                  <a:gd name="connsiteY15" fmla="*/ 101890 h 228154"/>
                  <a:gd name="connsiteX16" fmla="*/ 262252 w 303684"/>
                  <a:gd name="connsiteY16" fmla="*/ 101890 h 228154"/>
                  <a:gd name="connsiteX17" fmla="*/ 181122 w 303684"/>
                  <a:gd name="connsiteY17" fmla="*/ 20761 h 228154"/>
                  <a:gd name="connsiteX18" fmla="*/ 181122 w 303684"/>
                  <a:gd name="connsiteY18" fmla="*/ 3562 h 2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3684" h="228154">
                    <a:moveTo>
                      <a:pt x="181122" y="3562"/>
                    </a:moveTo>
                    <a:cubicBezTo>
                      <a:pt x="185872" y="-1188"/>
                      <a:pt x="193572" y="-1188"/>
                      <a:pt x="198322" y="3562"/>
                    </a:cubicBezTo>
                    <a:lnTo>
                      <a:pt x="297962" y="103201"/>
                    </a:lnTo>
                    <a:lnTo>
                      <a:pt x="297962" y="104558"/>
                    </a:lnTo>
                    <a:lnTo>
                      <a:pt x="300122" y="105452"/>
                    </a:lnTo>
                    <a:cubicBezTo>
                      <a:pt x="302322" y="107653"/>
                      <a:pt x="303684" y="110694"/>
                      <a:pt x="303684" y="114052"/>
                    </a:cubicBezTo>
                    <a:cubicBezTo>
                      <a:pt x="303684" y="117411"/>
                      <a:pt x="302322" y="120451"/>
                      <a:pt x="300122" y="122652"/>
                    </a:cubicBezTo>
                    <a:lnTo>
                      <a:pt x="297962" y="123547"/>
                    </a:lnTo>
                    <a:lnTo>
                      <a:pt x="297962" y="124954"/>
                    </a:lnTo>
                    <a:lnTo>
                      <a:pt x="198322" y="224592"/>
                    </a:lnTo>
                    <a:cubicBezTo>
                      <a:pt x="193572" y="229342"/>
                      <a:pt x="185872" y="229342"/>
                      <a:pt x="181122" y="224592"/>
                    </a:cubicBezTo>
                    <a:cubicBezTo>
                      <a:pt x="176374" y="219843"/>
                      <a:pt x="176374" y="212142"/>
                      <a:pt x="181122" y="207393"/>
                    </a:cubicBezTo>
                    <a:lnTo>
                      <a:pt x="262302" y="126214"/>
                    </a:lnTo>
                    <a:lnTo>
                      <a:pt x="12162" y="126214"/>
                    </a:lnTo>
                    <a:cubicBezTo>
                      <a:pt x="5446" y="126214"/>
                      <a:pt x="0" y="120769"/>
                      <a:pt x="0" y="114052"/>
                    </a:cubicBezTo>
                    <a:cubicBezTo>
                      <a:pt x="0" y="107335"/>
                      <a:pt x="5446" y="101890"/>
                      <a:pt x="12162" y="101890"/>
                    </a:cubicBezTo>
                    <a:lnTo>
                      <a:pt x="262252" y="101890"/>
                    </a:lnTo>
                    <a:lnTo>
                      <a:pt x="181122" y="20761"/>
                    </a:lnTo>
                    <a:cubicBezTo>
                      <a:pt x="176374" y="16012"/>
                      <a:pt x="176374" y="8311"/>
                      <a:pt x="181122" y="3562"/>
                    </a:cubicBezTo>
                    <a:close/>
                  </a:path>
                </a:pathLst>
              </a:cu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cs typeface="+mn-ea"/>
                  <a:sym typeface="+mn-lt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7228065" y="2844801"/>
                <a:ext cx="958336" cy="958334"/>
              </a:xfrm>
              <a:prstGeom prst="ellipse">
                <a:avLst/>
              </a:prstGeom>
              <a:noFill/>
              <a:ln>
                <a:solidFill>
                  <a:schemeClr val="bg1">
                    <a:alpha val="4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V="1">
              <a:off x="17846374" y="5421227"/>
              <a:ext cx="502586" cy="502584"/>
              <a:chOff x="17228065" y="2844801"/>
              <a:chExt cx="958336" cy="958334"/>
            </a:xfrm>
          </p:grpSpPr>
          <p:sp>
            <p:nvSpPr>
              <p:cNvPr id="7" name="Freeform: Shape 6"/>
              <p:cNvSpPr/>
              <p:nvPr/>
            </p:nvSpPr>
            <p:spPr>
              <a:xfrm rot="16200000">
                <a:off x="17475141" y="3149600"/>
                <a:ext cx="464184" cy="348736"/>
              </a:xfrm>
              <a:custGeom>
                <a:avLst/>
                <a:gdLst>
                  <a:gd name="connsiteX0" fmla="*/ 181122 w 303684"/>
                  <a:gd name="connsiteY0" fmla="*/ 3562 h 228154"/>
                  <a:gd name="connsiteX1" fmla="*/ 198322 w 303684"/>
                  <a:gd name="connsiteY1" fmla="*/ 3562 h 228154"/>
                  <a:gd name="connsiteX2" fmla="*/ 297962 w 303684"/>
                  <a:gd name="connsiteY2" fmla="*/ 103201 h 228154"/>
                  <a:gd name="connsiteX3" fmla="*/ 297962 w 303684"/>
                  <a:gd name="connsiteY3" fmla="*/ 104558 h 228154"/>
                  <a:gd name="connsiteX4" fmla="*/ 300122 w 303684"/>
                  <a:gd name="connsiteY4" fmla="*/ 105452 h 228154"/>
                  <a:gd name="connsiteX5" fmla="*/ 303684 w 303684"/>
                  <a:gd name="connsiteY5" fmla="*/ 114052 h 228154"/>
                  <a:gd name="connsiteX6" fmla="*/ 300122 w 303684"/>
                  <a:gd name="connsiteY6" fmla="*/ 122652 h 228154"/>
                  <a:gd name="connsiteX7" fmla="*/ 297962 w 303684"/>
                  <a:gd name="connsiteY7" fmla="*/ 123547 h 228154"/>
                  <a:gd name="connsiteX8" fmla="*/ 297962 w 303684"/>
                  <a:gd name="connsiteY8" fmla="*/ 124954 h 228154"/>
                  <a:gd name="connsiteX9" fmla="*/ 198322 w 303684"/>
                  <a:gd name="connsiteY9" fmla="*/ 224592 h 228154"/>
                  <a:gd name="connsiteX10" fmla="*/ 181122 w 303684"/>
                  <a:gd name="connsiteY10" fmla="*/ 224592 h 228154"/>
                  <a:gd name="connsiteX11" fmla="*/ 181122 w 303684"/>
                  <a:gd name="connsiteY11" fmla="*/ 207393 h 228154"/>
                  <a:gd name="connsiteX12" fmla="*/ 262302 w 303684"/>
                  <a:gd name="connsiteY12" fmla="*/ 126214 h 228154"/>
                  <a:gd name="connsiteX13" fmla="*/ 12162 w 303684"/>
                  <a:gd name="connsiteY13" fmla="*/ 126214 h 228154"/>
                  <a:gd name="connsiteX14" fmla="*/ 0 w 303684"/>
                  <a:gd name="connsiteY14" fmla="*/ 114052 h 228154"/>
                  <a:gd name="connsiteX15" fmla="*/ 12162 w 303684"/>
                  <a:gd name="connsiteY15" fmla="*/ 101890 h 228154"/>
                  <a:gd name="connsiteX16" fmla="*/ 262252 w 303684"/>
                  <a:gd name="connsiteY16" fmla="*/ 101890 h 228154"/>
                  <a:gd name="connsiteX17" fmla="*/ 181122 w 303684"/>
                  <a:gd name="connsiteY17" fmla="*/ 20761 h 228154"/>
                  <a:gd name="connsiteX18" fmla="*/ 181122 w 303684"/>
                  <a:gd name="connsiteY18" fmla="*/ 3562 h 2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3684" h="228154">
                    <a:moveTo>
                      <a:pt x="181122" y="3562"/>
                    </a:moveTo>
                    <a:cubicBezTo>
                      <a:pt x="185872" y="-1188"/>
                      <a:pt x="193572" y="-1188"/>
                      <a:pt x="198322" y="3562"/>
                    </a:cubicBezTo>
                    <a:lnTo>
                      <a:pt x="297962" y="103201"/>
                    </a:lnTo>
                    <a:lnTo>
                      <a:pt x="297962" y="104558"/>
                    </a:lnTo>
                    <a:lnTo>
                      <a:pt x="300122" y="105452"/>
                    </a:lnTo>
                    <a:cubicBezTo>
                      <a:pt x="302322" y="107653"/>
                      <a:pt x="303684" y="110694"/>
                      <a:pt x="303684" y="114052"/>
                    </a:cubicBezTo>
                    <a:cubicBezTo>
                      <a:pt x="303684" y="117411"/>
                      <a:pt x="302322" y="120451"/>
                      <a:pt x="300122" y="122652"/>
                    </a:cubicBezTo>
                    <a:lnTo>
                      <a:pt x="297962" y="123547"/>
                    </a:lnTo>
                    <a:lnTo>
                      <a:pt x="297962" y="124954"/>
                    </a:lnTo>
                    <a:lnTo>
                      <a:pt x="198322" y="224592"/>
                    </a:lnTo>
                    <a:cubicBezTo>
                      <a:pt x="193572" y="229342"/>
                      <a:pt x="185872" y="229342"/>
                      <a:pt x="181122" y="224592"/>
                    </a:cubicBezTo>
                    <a:cubicBezTo>
                      <a:pt x="176374" y="219843"/>
                      <a:pt x="176374" y="212142"/>
                      <a:pt x="181122" y="207393"/>
                    </a:cubicBezTo>
                    <a:lnTo>
                      <a:pt x="262302" y="126214"/>
                    </a:lnTo>
                    <a:lnTo>
                      <a:pt x="12162" y="126214"/>
                    </a:lnTo>
                    <a:cubicBezTo>
                      <a:pt x="5446" y="126214"/>
                      <a:pt x="0" y="120769"/>
                      <a:pt x="0" y="114052"/>
                    </a:cubicBezTo>
                    <a:cubicBezTo>
                      <a:pt x="0" y="107335"/>
                      <a:pt x="5446" y="101890"/>
                      <a:pt x="12162" y="101890"/>
                    </a:cubicBezTo>
                    <a:lnTo>
                      <a:pt x="262252" y="101890"/>
                    </a:lnTo>
                    <a:lnTo>
                      <a:pt x="181122" y="20761"/>
                    </a:lnTo>
                    <a:cubicBezTo>
                      <a:pt x="176374" y="16012"/>
                      <a:pt x="176374" y="8311"/>
                      <a:pt x="181122" y="3562"/>
                    </a:cubicBezTo>
                    <a:close/>
                  </a:path>
                </a:pathLst>
              </a:cu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cs typeface="+mn-ea"/>
                  <a:sym typeface="+mn-lt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7228065" y="2844801"/>
                <a:ext cx="958336" cy="958334"/>
              </a:xfrm>
              <a:prstGeom prst="ellipse">
                <a:avLst/>
              </a:prstGeom>
              <a:noFill/>
              <a:ln>
                <a:solidFill>
                  <a:schemeClr val="bg1">
                    <a:alpha val="4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4" name="图片 5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29625" y="5053668"/>
            <a:ext cx="1934076" cy="2040357"/>
          </a:xfrm>
          <a:prstGeom prst="rect">
            <a:avLst/>
          </a:prstGeom>
        </p:spPr>
      </p:pic>
      <p:pic>
        <p:nvPicPr>
          <p:cNvPr id="12" name="图片 1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0148" y="265474"/>
            <a:ext cx="2914658" cy="1486368"/>
          </a:xfrm>
          <a:prstGeom prst="rect">
            <a:avLst/>
          </a:prstGeom>
        </p:spPr>
      </p:pic>
      <p:pic>
        <p:nvPicPr>
          <p:cNvPr id="57" name="图片 5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83" flipH="1">
            <a:off x="4782605" y="1780150"/>
            <a:ext cx="1133462" cy="796398"/>
          </a:xfrm>
          <a:prstGeom prst="rect">
            <a:avLst/>
          </a:prstGeom>
        </p:spPr>
      </p:pic>
      <p:sp>
        <p:nvSpPr>
          <p:cNvPr id="9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1620">
        <p14:pan/>
      </p:transition>
    </mc:Choice>
    <mc:Fallback>
      <p:transition spd="slow" advTm="162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-54864" y="1"/>
            <a:ext cx="12237439" cy="6857999"/>
          </a:xfrm>
          <a:prstGeom prst="rect">
            <a:avLst/>
          </a:prstGeom>
          <a:gradFill>
            <a:gsLst>
              <a:gs pos="2000">
                <a:srgbClr val="2E3252">
                  <a:alpha val="14000"/>
                </a:srgbClr>
              </a:gs>
              <a:gs pos="100000">
                <a:srgbClr val="161828">
                  <a:alpha val="52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grpSp>
        <p:nvGrpSpPr>
          <p:cNvPr id="55" name="Group 5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44204" y="906205"/>
            <a:ext cx="11903593" cy="11903590"/>
            <a:chOff x="-437251" y="797030"/>
            <a:chExt cx="20351543" cy="20351539"/>
          </a:xfrm>
        </p:grpSpPr>
        <p:sp>
          <p:nvSpPr>
            <p:cNvPr id="14" name="Oval 13"/>
            <p:cNvSpPr/>
            <p:nvPr/>
          </p:nvSpPr>
          <p:spPr>
            <a:xfrm>
              <a:off x="-437251" y="797030"/>
              <a:ext cx="20351543" cy="20351539"/>
            </a:xfrm>
            <a:prstGeom prst="ellipse">
              <a:avLst/>
            </a:prstGeom>
            <a:gradFill>
              <a:gsLst>
                <a:gs pos="20000">
                  <a:schemeClr val="accent1">
                    <a:alpha val="62000"/>
                  </a:schemeClr>
                </a:gs>
                <a:gs pos="85000">
                  <a:schemeClr val="accent2">
                    <a:alpha val="3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01273" y="4035554"/>
              <a:ext cx="13874495" cy="13874492"/>
            </a:xfrm>
            <a:prstGeom prst="ellipse">
              <a:avLst/>
            </a:prstGeom>
            <a:gradFill>
              <a:gsLst>
                <a:gs pos="19000">
                  <a:schemeClr val="accent1">
                    <a:alpha val="73000"/>
                  </a:schemeClr>
                </a:gs>
                <a:gs pos="100000">
                  <a:schemeClr val="accent2">
                    <a:alpha val="3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cs typeface="+mn-ea"/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41791" y="7476073"/>
              <a:ext cx="6993458" cy="6993454"/>
            </a:xfrm>
            <a:prstGeom prst="ellipse">
              <a:avLst/>
            </a:prstGeom>
            <a:gradFill>
              <a:gsLst>
                <a:gs pos="26000">
                  <a:schemeClr val="accent1">
                    <a:alpha val="69000"/>
                  </a:schemeClr>
                </a:gs>
                <a:gs pos="100000">
                  <a:schemeClr val="accent2">
                    <a:alpha val="3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cs typeface="+mn-ea"/>
                <a:sym typeface="+mn-lt"/>
              </a:endParaRPr>
            </a:p>
          </p:txBody>
        </p:sp>
      </p:grpSp>
      <p:grpSp>
        <p:nvGrpSpPr>
          <p:cNvPr id="24" name="Group 2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788688" y="2551617"/>
            <a:ext cx="614624" cy="614624"/>
            <a:chOff x="9341782" y="2534263"/>
            <a:chExt cx="793474" cy="793474"/>
          </a:xfrm>
        </p:grpSpPr>
        <p:sp>
          <p:nvSpPr>
            <p:cNvPr id="21" name="Oval 20"/>
            <p:cNvSpPr/>
            <p:nvPr/>
          </p:nvSpPr>
          <p:spPr>
            <a:xfrm>
              <a:off x="9341782" y="2534263"/>
              <a:ext cx="793474" cy="793474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00000">
                  <a:schemeClr val="accent2">
                    <a:alpha val="8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4445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>
              <a:spLocks noChangeArrowheads="1"/>
            </p:cNvSpPr>
            <p:nvPr/>
          </p:nvSpPr>
          <p:spPr bwMode="auto">
            <a:xfrm>
              <a:off x="9509994" y="2699234"/>
              <a:ext cx="457050" cy="463532"/>
            </a:xfrm>
            <a:custGeom>
              <a:avLst/>
              <a:gdLst>
                <a:gd name="T0" fmla="*/ 211227 w 497"/>
                <a:gd name="T1" fmla="*/ 3596 h 505"/>
                <a:gd name="T2" fmla="*/ 211227 w 497"/>
                <a:gd name="T3" fmla="*/ 3596 h 505"/>
                <a:gd name="T4" fmla="*/ 203571 w 497"/>
                <a:gd name="T5" fmla="*/ 0 h 505"/>
                <a:gd name="T6" fmla="*/ 199518 w 497"/>
                <a:gd name="T7" fmla="*/ 7642 h 505"/>
                <a:gd name="T8" fmla="*/ 171594 w 497"/>
                <a:gd name="T9" fmla="*/ 75521 h 505"/>
                <a:gd name="T10" fmla="*/ 167541 w 497"/>
                <a:gd name="T11" fmla="*/ 63384 h 505"/>
                <a:gd name="T12" fmla="*/ 155831 w 497"/>
                <a:gd name="T13" fmla="*/ 59338 h 505"/>
                <a:gd name="T14" fmla="*/ 119350 w 497"/>
                <a:gd name="T15" fmla="*/ 59338 h 505"/>
                <a:gd name="T16" fmla="*/ 108091 w 497"/>
                <a:gd name="T17" fmla="*/ 63384 h 505"/>
                <a:gd name="T18" fmla="*/ 4053 w 497"/>
                <a:gd name="T19" fmla="*/ 134859 h 505"/>
                <a:gd name="T20" fmla="*/ 4053 w 497"/>
                <a:gd name="T21" fmla="*/ 151042 h 505"/>
                <a:gd name="T22" fmla="*/ 47740 w 497"/>
                <a:gd name="T23" fmla="*/ 218472 h 505"/>
                <a:gd name="T24" fmla="*/ 63954 w 497"/>
                <a:gd name="T25" fmla="*/ 222518 h 505"/>
                <a:gd name="T26" fmla="*/ 167541 w 497"/>
                <a:gd name="T27" fmla="*/ 146997 h 505"/>
                <a:gd name="T28" fmla="*/ 175648 w 497"/>
                <a:gd name="T29" fmla="*/ 138905 h 505"/>
                <a:gd name="T30" fmla="*/ 187357 w 497"/>
                <a:gd name="T31" fmla="*/ 102943 h 505"/>
                <a:gd name="T32" fmla="*/ 183754 w 497"/>
                <a:gd name="T33" fmla="*/ 91255 h 505"/>
                <a:gd name="T34" fmla="*/ 179701 w 497"/>
                <a:gd name="T35" fmla="*/ 83163 h 505"/>
                <a:gd name="T36" fmla="*/ 211227 w 497"/>
                <a:gd name="T37" fmla="*/ 3596 h 505"/>
                <a:gd name="T38" fmla="*/ 163487 w 497"/>
                <a:gd name="T39" fmla="*/ 111034 h 505"/>
                <a:gd name="T40" fmla="*/ 163487 w 497"/>
                <a:gd name="T41" fmla="*/ 111034 h 505"/>
                <a:gd name="T42" fmla="*/ 139617 w 497"/>
                <a:gd name="T43" fmla="*/ 102943 h 505"/>
                <a:gd name="T44" fmla="*/ 143671 w 497"/>
                <a:gd name="T45" fmla="*/ 79117 h 505"/>
                <a:gd name="T46" fmla="*/ 163487 w 497"/>
                <a:gd name="T47" fmla="*/ 79117 h 505"/>
                <a:gd name="T48" fmla="*/ 159884 w 497"/>
                <a:gd name="T49" fmla="*/ 83163 h 505"/>
                <a:gd name="T50" fmla="*/ 155831 w 497"/>
                <a:gd name="T51" fmla="*/ 91255 h 505"/>
                <a:gd name="T52" fmla="*/ 159884 w 497"/>
                <a:gd name="T53" fmla="*/ 95301 h 505"/>
                <a:gd name="T54" fmla="*/ 163487 w 497"/>
                <a:gd name="T55" fmla="*/ 95301 h 505"/>
                <a:gd name="T56" fmla="*/ 171594 w 497"/>
                <a:gd name="T57" fmla="*/ 91255 h 505"/>
                <a:gd name="T58" fmla="*/ 163487 w 497"/>
                <a:gd name="T59" fmla="*/ 11103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</p:grpSp>
      <p:grpSp>
        <p:nvGrpSpPr>
          <p:cNvPr id="23" name="Group 2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788688" y="620180"/>
            <a:ext cx="614624" cy="614624"/>
            <a:chOff x="9341782" y="369367"/>
            <a:chExt cx="793474" cy="793474"/>
          </a:xfrm>
          <a:gradFill>
            <a:gsLst>
              <a:gs pos="48000">
                <a:schemeClr val="accent1"/>
              </a:gs>
              <a:gs pos="100000">
                <a:schemeClr val="accent2">
                  <a:alpha val="86000"/>
                </a:schemeClr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22" name="Oval 21"/>
            <p:cNvSpPr/>
            <p:nvPr/>
          </p:nvSpPr>
          <p:spPr>
            <a:xfrm>
              <a:off x="9341782" y="369367"/>
              <a:ext cx="793474" cy="793474"/>
            </a:xfrm>
            <a:prstGeom prst="ellipse">
              <a:avLst/>
            </a:prstGeom>
            <a:grpFill/>
            <a:ln>
              <a:noFill/>
            </a:ln>
            <a:effectLst>
              <a:outerShdw blurRad="1270000" dist="4445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>
              <a:spLocks noChangeArrowheads="1"/>
            </p:cNvSpPr>
            <p:nvPr/>
          </p:nvSpPr>
          <p:spPr bwMode="auto">
            <a:xfrm>
              <a:off x="9509994" y="584581"/>
              <a:ext cx="457050" cy="363046"/>
            </a:xfrm>
            <a:custGeom>
              <a:avLst/>
              <a:gdLst>
                <a:gd name="T0" fmla="*/ 111694 w 497"/>
                <a:gd name="T1" fmla="*/ 66842 h 399"/>
                <a:gd name="T2" fmla="*/ 111694 w 497"/>
                <a:gd name="T3" fmla="*/ 66842 h 399"/>
                <a:gd name="T4" fmla="*/ 79717 w 497"/>
                <a:gd name="T5" fmla="*/ 98481 h 399"/>
                <a:gd name="T6" fmla="*/ 111694 w 497"/>
                <a:gd name="T7" fmla="*/ 130119 h 399"/>
                <a:gd name="T8" fmla="*/ 143671 w 497"/>
                <a:gd name="T9" fmla="*/ 98481 h 399"/>
                <a:gd name="T10" fmla="*/ 111694 w 497"/>
                <a:gd name="T11" fmla="*/ 66842 h 399"/>
                <a:gd name="T12" fmla="*/ 199067 w 497"/>
                <a:gd name="T13" fmla="*/ 31193 h 399"/>
                <a:gd name="T14" fmla="*/ 199067 w 497"/>
                <a:gd name="T15" fmla="*/ 31193 h 399"/>
                <a:gd name="T16" fmla="*/ 175197 w 497"/>
                <a:gd name="T17" fmla="*/ 31193 h 399"/>
                <a:gd name="T18" fmla="*/ 163487 w 497"/>
                <a:gd name="T19" fmla="*/ 27182 h 399"/>
                <a:gd name="T20" fmla="*/ 159434 w 497"/>
                <a:gd name="T21" fmla="*/ 3565 h 399"/>
                <a:gd name="T22" fmla="*/ 147274 w 497"/>
                <a:gd name="T23" fmla="*/ 0 h 399"/>
                <a:gd name="T24" fmla="*/ 71610 w 497"/>
                <a:gd name="T25" fmla="*/ 0 h 399"/>
                <a:gd name="T26" fmla="*/ 63954 w 497"/>
                <a:gd name="T27" fmla="*/ 3565 h 399"/>
                <a:gd name="T28" fmla="*/ 55397 w 497"/>
                <a:gd name="T29" fmla="*/ 27182 h 399"/>
                <a:gd name="T30" fmla="*/ 47740 w 497"/>
                <a:gd name="T31" fmla="*/ 31193 h 399"/>
                <a:gd name="T32" fmla="*/ 23870 w 497"/>
                <a:gd name="T33" fmla="*/ 31193 h 399"/>
                <a:gd name="T34" fmla="*/ 0 w 497"/>
                <a:gd name="T35" fmla="*/ 54811 h 399"/>
                <a:gd name="T36" fmla="*/ 0 w 497"/>
                <a:gd name="T37" fmla="*/ 153737 h 399"/>
                <a:gd name="T38" fmla="*/ 23870 w 497"/>
                <a:gd name="T39" fmla="*/ 177354 h 399"/>
                <a:gd name="T40" fmla="*/ 199067 w 497"/>
                <a:gd name="T41" fmla="*/ 177354 h 399"/>
                <a:gd name="T42" fmla="*/ 223388 w 497"/>
                <a:gd name="T43" fmla="*/ 153737 h 399"/>
                <a:gd name="T44" fmla="*/ 223388 w 497"/>
                <a:gd name="T45" fmla="*/ 54811 h 399"/>
                <a:gd name="T46" fmla="*/ 199067 w 497"/>
                <a:gd name="T47" fmla="*/ 31193 h 399"/>
                <a:gd name="T48" fmla="*/ 111694 w 497"/>
                <a:gd name="T49" fmla="*/ 153737 h 399"/>
                <a:gd name="T50" fmla="*/ 111694 w 497"/>
                <a:gd name="T51" fmla="*/ 153737 h 399"/>
                <a:gd name="T52" fmla="*/ 55397 w 497"/>
                <a:gd name="T53" fmla="*/ 98481 h 399"/>
                <a:gd name="T54" fmla="*/ 111694 w 497"/>
                <a:gd name="T55" fmla="*/ 43225 h 399"/>
                <a:gd name="T56" fmla="*/ 167541 w 497"/>
                <a:gd name="T57" fmla="*/ 98481 h 399"/>
                <a:gd name="T58" fmla="*/ 111694 w 497"/>
                <a:gd name="T59" fmla="*/ 153737 h 399"/>
                <a:gd name="T60" fmla="*/ 191411 w 497"/>
                <a:gd name="T61" fmla="*/ 70853 h 399"/>
                <a:gd name="T62" fmla="*/ 191411 w 497"/>
                <a:gd name="T63" fmla="*/ 70853 h 399"/>
                <a:gd name="T64" fmla="*/ 183304 w 497"/>
                <a:gd name="T65" fmla="*/ 62832 h 399"/>
                <a:gd name="T66" fmla="*/ 191411 w 497"/>
                <a:gd name="T67" fmla="*/ 54811 h 399"/>
                <a:gd name="T68" fmla="*/ 199067 w 497"/>
                <a:gd name="T69" fmla="*/ 62832 h 399"/>
                <a:gd name="T70" fmla="*/ 191411 w 497"/>
                <a:gd name="T71" fmla="*/ 70853 h 3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</p:grpSp>
      <p:grpSp>
        <p:nvGrpSpPr>
          <p:cNvPr id="25" name="Group 2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788688" y="4542512"/>
            <a:ext cx="614624" cy="614624"/>
            <a:chOff x="9341782" y="5119160"/>
            <a:chExt cx="793474" cy="793474"/>
          </a:xfrm>
        </p:grpSpPr>
        <p:sp>
          <p:nvSpPr>
            <p:cNvPr id="17" name="Oval 16"/>
            <p:cNvSpPr/>
            <p:nvPr/>
          </p:nvSpPr>
          <p:spPr>
            <a:xfrm>
              <a:off x="9341782" y="5119160"/>
              <a:ext cx="793474" cy="793474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00000">
                  <a:schemeClr val="accent2">
                    <a:alpha val="8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4445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9534306" y="5305202"/>
              <a:ext cx="408426" cy="421390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</p:grpSp>
      <p:grpSp>
        <p:nvGrpSpPr>
          <p:cNvPr id="34" name="Group 3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5400000" flipV="1">
            <a:off x="6005726" y="1334096"/>
            <a:ext cx="180551" cy="114103"/>
            <a:chOff x="1497125" y="3505129"/>
            <a:chExt cx="1141943" cy="721668"/>
          </a:xfrm>
        </p:grpSpPr>
        <p:sp>
          <p:nvSpPr>
            <p:cNvPr id="35" name="Arc 34"/>
            <p:cNvSpPr/>
            <p:nvPr/>
          </p:nvSpPr>
          <p:spPr>
            <a:xfrm>
              <a:off x="1917402" y="3505129"/>
              <a:ext cx="721666" cy="721668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6" name="Arc 35"/>
            <p:cNvSpPr/>
            <p:nvPr/>
          </p:nvSpPr>
          <p:spPr>
            <a:xfrm>
              <a:off x="1710306" y="3592747"/>
              <a:ext cx="546434" cy="546435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7" name="Arc 36"/>
            <p:cNvSpPr/>
            <p:nvPr/>
          </p:nvSpPr>
          <p:spPr>
            <a:xfrm>
              <a:off x="1497125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3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grpSp>
        <p:nvGrpSpPr>
          <p:cNvPr id="41" name="Group 4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5400000" flipV="1">
            <a:off x="6005726" y="3276521"/>
            <a:ext cx="180551" cy="114103"/>
            <a:chOff x="1497125" y="3505129"/>
            <a:chExt cx="1141943" cy="721668"/>
          </a:xfrm>
        </p:grpSpPr>
        <p:sp>
          <p:nvSpPr>
            <p:cNvPr id="42" name="Arc 41"/>
            <p:cNvSpPr/>
            <p:nvPr/>
          </p:nvSpPr>
          <p:spPr>
            <a:xfrm>
              <a:off x="1917402" y="3505129"/>
              <a:ext cx="721666" cy="721668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3" name="Arc 42"/>
            <p:cNvSpPr/>
            <p:nvPr/>
          </p:nvSpPr>
          <p:spPr>
            <a:xfrm>
              <a:off x="1710306" y="3592747"/>
              <a:ext cx="546434" cy="546435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4" name="Arc 43"/>
            <p:cNvSpPr/>
            <p:nvPr/>
          </p:nvSpPr>
          <p:spPr>
            <a:xfrm>
              <a:off x="1497125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3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31" name="Rectangle 3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399514" y="1565497"/>
            <a:ext cx="139297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399514" y="3522960"/>
            <a:ext cx="139297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46" name="Rectangle 4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399515" y="5483773"/>
            <a:ext cx="139297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b="1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grpSp>
        <p:nvGrpSpPr>
          <p:cNvPr id="48" name="Group 4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5400000" flipV="1">
            <a:off x="6005726" y="5252376"/>
            <a:ext cx="180551" cy="114103"/>
            <a:chOff x="1497125" y="3505129"/>
            <a:chExt cx="1141943" cy="721668"/>
          </a:xfrm>
        </p:grpSpPr>
        <p:sp>
          <p:nvSpPr>
            <p:cNvPr id="49" name="Arc 48"/>
            <p:cNvSpPr/>
            <p:nvPr/>
          </p:nvSpPr>
          <p:spPr>
            <a:xfrm>
              <a:off x="1917402" y="3505129"/>
              <a:ext cx="721666" cy="721668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0" name="Arc 49"/>
            <p:cNvSpPr/>
            <p:nvPr/>
          </p:nvSpPr>
          <p:spPr>
            <a:xfrm>
              <a:off x="1710306" y="3592747"/>
              <a:ext cx="546434" cy="546435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1" name="Arc 50"/>
            <p:cNvSpPr/>
            <p:nvPr/>
          </p:nvSpPr>
          <p:spPr>
            <a:xfrm>
              <a:off x="1497125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3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pic>
        <p:nvPicPr>
          <p:cNvPr id="4" name="图片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589" y="-727711"/>
            <a:ext cx="2305051" cy="2305051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629" y="3691890"/>
            <a:ext cx="1543050" cy="1543050"/>
          </a:xfrm>
          <a:prstGeom prst="rect">
            <a:avLst/>
          </a:prstGeom>
        </p:spPr>
      </p:pic>
      <p:pic>
        <p:nvPicPr>
          <p:cNvPr id="6" name="图片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59" y="1079749"/>
            <a:ext cx="1440000" cy="1440000"/>
          </a:xfrm>
          <a:prstGeom prst="rect">
            <a:avLst/>
          </a:prstGeom>
        </p:spPr>
      </p:pic>
      <p:pic>
        <p:nvPicPr>
          <p:cNvPr id="54" name="图片 5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83" flipH="1">
            <a:off x="2359445" y="1540120"/>
            <a:ext cx="1133462" cy="796398"/>
          </a:xfrm>
          <a:prstGeom prst="rect">
            <a:avLst/>
          </a:prstGeom>
        </p:spPr>
      </p:pic>
      <p:pic>
        <p:nvPicPr>
          <p:cNvPr id="56" name="图片 5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83" flipH="1">
            <a:off x="7289585" y="5510140"/>
            <a:ext cx="1133462" cy="796398"/>
          </a:xfrm>
          <a:prstGeom prst="rect">
            <a:avLst/>
          </a:prstGeom>
        </p:spPr>
      </p:pic>
      <p:sp>
        <p:nvSpPr>
          <p:cNvPr id="57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589658" y="1868269"/>
            <a:ext cx="30126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742058" y="3826609"/>
            <a:ext cx="30126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688718" y="5842099"/>
            <a:ext cx="30126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23">
        <p:fade/>
      </p:transition>
    </mc:Choice>
    <mc:Fallback>
      <p:transition spd="slow" advTm="22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12192000" cy="6858000"/>
          </a:xfrm>
        </p:spPr>
      </p:pic>
      <p:sp>
        <p:nvSpPr>
          <p:cNvPr id="7" name="Rectangle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2000">
                <a:srgbClr val="2E3252">
                  <a:alpha val="13000"/>
                </a:srgbClr>
              </a:gs>
              <a:gs pos="100000">
                <a:srgbClr val="161828">
                  <a:alpha val="76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grpSp>
        <p:nvGrpSpPr>
          <p:cNvPr id="3" name="Group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44204" y="-5951795"/>
            <a:ext cx="11903593" cy="11903590"/>
            <a:chOff x="-437252" y="797030"/>
            <a:chExt cx="20351544" cy="20351540"/>
          </a:xfrm>
          <a:gradFill>
            <a:gsLst>
              <a:gs pos="100000">
                <a:schemeClr val="accent1">
                  <a:alpha val="15000"/>
                </a:schemeClr>
              </a:gs>
              <a:gs pos="0">
                <a:schemeClr val="accent2">
                  <a:alpha val="36000"/>
                </a:schemeClr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4" name="Oval 3"/>
            <p:cNvSpPr/>
            <p:nvPr/>
          </p:nvSpPr>
          <p:spPr>
            <a:xfrm>
              <a:off x="-437252" y="797030"/>
              <a:ext cx="20351544" cy="203515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cs typeface="+mn-ea"/>
                <a:sym typeface="+mn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801272" y="4035554"/>
              <a:ext cx="13874496" cy="13874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cs typeface="+mn-ea"/>
                <a:sym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241791" y="7476073"/>
              <a:ext cx="6993458" cy="6993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cs typeface="+mn-ea"/>
                <a:sym typeface="+mn-lt"/>
              </a:endParaRPr>
            </a:p>
          </p:txBody>
        </p:sp>
      </p:grpSp>
      <p:grpSp>
        <p:nvGrpSpPr>
          <p:cNvPr id="18" name="Group 1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16200000">
            <a:off x="6005726" y="1422992"/>
            <a:ext cx="180551" cy="114103"/>
            <a:chOff x="1497125" y="3505129"/>
            <a:chExt cx="1141943" cy="721668"/>
          </a:xfrm>
        </p:grpSpPr>
        <p:sp>
          <p:nvSpPr>
            <p:cNvPr id="19" name="Arc 18"/>
            <p:cNvSpPr/>
            <p:nvPr/>
          </p:nvSpPr>
          <p:spPr>
            <a:xfrm>
              <a:off x="1917402" y="3505129"/>
              <a:ext cx="721666" cy="721668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" name="Arc 19"/>
            <p:cNvSpPr/>
            <p:nvPr/>
          </p:nvSpPr>
          <p:spPr>
            <a:xfrm>
              <a:off x="1710306" y="3592747"/>
              <a:ext cx="546434" cy="546435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1497125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3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grpSp>
        <p:nvGrpSpPr>
          <p:cNvPr id="22" name="Group 2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16200000">
            <a:off x="6005726" y="3365417"/>
            <a:ext cx="180551" cy="114103"/>
            <a:chOff x="1497125" y="3505129"/>
            <a:chExt cx="1141943" cy="721668"/>
          </a:xfrm>
        </p:grpSpPr>
        <p:sp>
          <p:nvSpPr>
            <p:cNvPr id="23" name="Arc 22"/>
            <p:cNvSpPr/>
            <p:nvPr/>
          </p:nvSpPr>
          <p:spPr>
            <a:xfrm>
              <a:off x="1917402" y="3505129"/>
              <a:ext cx="721666" cy="721668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4" name="Arc 23"/>
            <p:cNvSpPr/>
            <p:nvPr/>
          </p:nvSpPr>
          <p:spPr>
            <a:xfrm>
              <a:off x="1710306" y="3592747"/>
              <a:ext cx="546434" cy="546435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5" name="Arc 24"/>
            <p:cNvSpPr/>
            <p:nvPr/>
          </p:nvSpPr>
          <p:spPr>
            <a:xfrm>
              <a:off x="1497125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3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sp>
        <p:nvSpPr>
          <p:cNvPr id="27" name="Rectangle 2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399514" y="4547416"/>
            <a:ext cx="139297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399514" y="2507213"/>
            <a:ext cx="139297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33" name="Rectangle 3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5399515" y="444470"/>
            <a:ext cx="139297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grpSp>
        <p:nvGrpSpPr>
          <p:cNvPr id="35" name="Group 3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 rot="16200000">
            <a:off x="6005726" y="5341272"/>
            <a:ext cx="180551" cy="114103"/>
            <a:chOff x="1497125" y="3505129"/>
            <a:chExt cx="1141943" cy="721668"/>
          </a:xfrm>
        </p:grpSpPr>
        <p:sp>
          <p:nvSpPr>
            <p:cNvPr id="36" name="Arc 35"/>
            <p:cNvSpPr/>
            <p:nvPr/>
          </p:nvSpPr>
          <p:spPr>
            <a:xfrm>
              <a:off x="1917402" y="3505129"/>
              <a:ext cx="721666" cy="721668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7" name="Arc 36"/>
            <p:cNvSpPr/>
            <p:nvPr/>
          </p:nvSpPr>
          <p:spPr>
            <a:xfrm>
              <a:off x="1710306" y="3592747"/>
              <a:ext cx="546434" cy="546435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8" name="Arc 37"/>
            <p:cNvSpPr/>
            <p:nvPr/>
          </p:nvSpPr>
          <p:spPr>
            <a:xfrm>
              <a:off x="1497125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19050" cap="rnd">
              <a:solidFill>
                <a:schemeClr val="bg1">
                  <a:alpha val="3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</p:grpSp>
      <p:grpSp>
        <p:nvGrpSpPr>
          <p:cNvPr id="53" name="Group 5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788688" y="5632856"/>
            <a:ext cx="614624" cy="614624"/>
            <a:chOff x="9246820" y="9012570"/>
            <a:chExt cx="983398" cy="983398"/>
          </a:xfrm>
        </p:grpSpPr>
        <p:sp>
          <p:nvSpPr>
            <p:cNvPr id="16" name="Oval 15"/>
            <p:cNvSpPr/>
            <p:nvPr/>
          </p:nvSpPr>
          <p:spPr>
            <a:xfrm>
              <a:off x="9246820" y="9012570"/>
              <a:ext cx="983398" cy="983398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00000">
                  <a:schemeClr val="accent2">
                    <a:alpha val="8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4445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8" name="Freeform 77"/>
            <p:cNvSpPr>
              <a:spLocks noChangeArrowheads="1"/>
            </p:cNvSpPr>
            <p:nvPr/>
          </p:nvSpPr>
          <p:spPr bwMode="auto">
            <a:xfrm>
              <a:off x="9540432" y="9337089"/>
              <a:ext cx="396174" cy="334360"/>
            </a:xfrm>
            <a:custGeom>
              <a:avLst/>
              <a:gdLst>
                <a:gd name="T0" fmla="*/ 167540 w 497"/>
                <a:gd name="T1" fmla="*/ 56041 h 418"/>
                <a:gd name="T2" fmla="*/ 167540 w 497"/>
                <a:gd name="T3" fmla="*/ 56041 h 418"/>
                <a:gd name="T4" fmla="*/ 175196 w 497"/>
                <a:gd name="T5" fmla="*/ 56041 h 418"/>
                <a:gd name="T6" fmla="*/ 175196 w 497"/>
                <a:gd name="T7" fmla="*/ 80446 h 418"/>
                <a:gd name="T8" fmla="*/ 223387 w 497"/>
                <a:gd name="T9" fmla="*/ 40223 h 418"/>
                <a:gd name="T10" fmla="*/ 175196 w 497"/>
                <a:gd name="T11" fmla="*/ 0 h 418"/>
                <a:gd name="T12" fmla="*/ 175196 w 497"/>
                <a:gd name="T13" fmla="*/ 23953 h 418"/>
                <a:gd name="T14" fmla="*/ 167540 w 497"/>
                <a:gd name="T15" fmla="*/ 23953 h 418"/>
                <a:gd name="T16" fmla="*/ 83770 w 497"/>
                <a:gd name="T17" fmla="*/ 84513 h 418"/>
                <a:gd name="T18" fmla="*/ 23870 w 497"/>
                <a:gd name="T19" fmla="*/ 128352 h 418"/>
                <a:gd name="T20" fmla="*/ 0 w 497"/>
                <a:gd name="T21" fmla="*/ 128352 h 418"/>
                <a:gd name="T22" fmla="*/ 0 w 497"/>
                <a:gd name="T23" fmla="*/ 160440 h 418"/>
                <a:gd name="T24" fmla="*/ 23870 w 497"/>
                <a:gd name="T25" fmla="*/ 160440 h 418"/>
                <a:gd name="T26" fmla="*/ 107640 w 497"/>
                <a:gd name="T27" fmla="*/ 100331 h 418"/>
                <a:gd name="T28" fmla="*/ 167540 w 497"/>
                <a:gd name="T29" fmla="*/ 56041 h 418"/>
                <a:gd name="T30" fmla="*/ 59450 w 497"/>
                <a:gd name="T31" fmla="*/ 76378 h 418"/>
                <a:gd name="T32" fmla="*/ 59450 w 497"/>
                <a:gd name="T33" fmla="*/ 76378 h 418"/>
                <a:gd name="T34" fmla="*/ 63503 w 497"/>
                <a:gd name="T35" fmla="*/ 68695 h 418"/>
                <a:gd name="T36" fmla="*/ 79717 w 497"/>
                <a:gd name="T37" fmla="*/ 52425 h 418"/>
                <a:gd name="T38" fmla="*/ 23870 w 497"/>
                <a:gd name="T39" fmla="*/ 28472 h 418"/>
                <a:gd name="T40" fmla="*/ 0 w 497"/>
                <a:gd name="T41" fmla="*/ 28472 h 418"/>
                <a:gd name="T42" fmla="*/ 0 w 497"/>
                <a:gd name="T43" fmla="*/ 60560 h 418"/>
                <a:gd name="T44" fmla="*/ 23870 w 497"/>
                <a:gd name="T45" fmla="*/ 60560 h 418"/>
                <a:gd name="T46" fmla="*/ 59450 w 497"/>
                <a:gd name="T47" fmla="*/ 76378 h 418"/>
                <a:gd name="T48" fmla="*/ 175196 w 497"/>
                <a:gd name="T49" fmla="*/ 132419 h 418"/>
                <a:gd name="T50" fmla="*/ 175196 w 497"/>
                <a:gd name="T51" fmla="*/ 132419 h 418"/>
                <a:gd name="T52" fmla="*/ 167540 w 497"/>
                <a:gd name="T53" fmla="*/ 132419 h 418"/>
                <a:gd name="T54" fmla="*/ 127456 w 497"/>
                <a:gd name="T55" fmla="*/ 112534 h 418"/>
                <a:gd name="T56" fmla="*/ 127456 w 497"/>
                <a:gd name="T57" fmla="*/ 116601 h 418"/>
                <a:gd name="T58" fmla="*/ 111693 w 497"/>
                <a:gd name="T59" fmla="*/ 136487 h 418"/>
                <a:gd name="T60" fmla="*/ 167540 w 497"/>
                <a:gd name="T61" fmla="*/ 160440 h 418"/>
                <a:gd name="T62" fmla="*/ 175196 w 497"/>
                <a:gd name="T63" fmla="*/ 160440 h 418"/>
                <a:gd name="T64" fmla="*/ 175196 w 497"/>
                <a:gd name="T65" fmla="*/ 188460 h 418"/>
                <a:gd name="T66" fmla="*/ 223387 w 497"/>
                <a:gd name="T67" fmla="*/ 148237 h 418"/>
                <a:gd name="T68" fmla="*/ 175196 w 497"/>
                <a:gd name="T69" fmla="*/ 108466 h 418"/>
                <a:gd name="T70" fmla="*/ 175196 w 497"/>
                <a:gd name="T71" fmla="*/ 132419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418">
                  <a:moveTo>
                    <a:pt x="372" y="124"/>
                  </a:moveTo>
                  <a:lnTo>
                    <a:pt x="372" y="124"/>
                  </a:lnTo>
                  <a:cubicBezTo>
                    <a:pt x="389" y="124"/>
                    <a:pt x="389" y="124"/>
                    <a:pt x="389" y="124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283" y="53"/>
                    <a:pt x="230" y="124"/>
                    <a:pt x="186" y="187"/>
                  </a:cubicBezTo>
                  <a:cubicBezTo>
                    <a:pt x="141" y="240"/>
                    <a:pt x="106" y="284"/>
                    <a:pt x="53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3" y="355"/>
                    <a:pt x="53" y="355"/>
                    <a:pt x="53" y="355"/>
                  </a:cubicBezTo>
                  <a:cubicBezTo>
                    <a:pt x="141" y="355"/>
                    <a:pt x="194" y="284"/>
                    <a:pt x="239" y="222"/>
                  </a:cubicBezTo>
                  <a:cubicBezTo>
                    <a:pt x="283" y="169"/>
                    <a:pt x="319" y="124"/>
                    <a:pt x="372" y="124"/>
                  </a:cubicBezTo>
                  <a:close/>
                  <a:moveTo>
                    <a:pt x="132" y="169"/>
                  </a:moveTo>
                  <a:lnTo>
                    <a:pt x="132" y="169"/>
                  </a:lnTo>
                  <a:cubicBezTo>
                    <a:pt x="132" y="160"/>
                    <a:pt x="141" y="160"/>
                    <a:pt x="141" y="152"/>
                  </a:cubicBezTo>
                  <a:cubicBezTo>
                    <a:pt x="150" y="143"/>
                    <a:pt x="167" y="124"/>
                    <a:pt x="177" y="116"/>
                  </a:cubicBezTo>
                  <a:cubicBezTo>
                    <a:pt x="141" y="80"/>
                    <a:pt x="106" y="63"/>
                    <a:pt x="5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79" y="134"/>
                    <a:pt x="106" y="143"/>
                    <a:pt x="132" y="169"/>
                  </a:cubicBezTo>
                  <a:close/>
                  <a:moveTo>
                    <a:pt x="389" y="293"/>
                  </a:moveTo>
                  <a:lnTo>
                    <a:pt x="389" y="293"/>
                  </a:lnTo>
                  <a:cubicBezTo>
                    <a:pt x="372" y="293"/>
                    <a:pt x="372" y="293"/>
                    <a:pt x="372" y="293"/>
                  </a:cubicBezTo>
                  <a:cubicBezTo>
                    <a:pt x="336" y="293"/>
                    <a:pt x="310" y="275"/>
                    <a:pt x="283" y="249"/>
                  </a:cubicBezTo>
                  <a:cubicBezTo>
                    <a:pt x="283" y="249"/>
                    <a:pt x="283" y="249"/>
                    <a:pt x="283" y="258"/>
                  </a:cubicBezTo>
                  <a:cubicBezTo>
                    <a:pt x="266" y="266"/>
                    <a:pt x="257" y="284"/>
                    <a:pt x="248" y="302"/>
                  </a:cubicBezTo>
                  <a:cubicBezTo>
                    <a:pt x="274" y="337"/>
                    <a:pt x="319" y="355"/>
                    <a:pt x="372" y="355"/>
                  </a:cubicBezTo>
                  <a:cubicBezTo>
                    <a:pt x="389" y="355"/>
                    <a:pt x="389" y="355"/>
                    <a:pt x="389" y="355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496" y="328"/>
                    <a:pt x="496" y="328"/>
                    <a:pt x="496" y="328"/>
                  </a:cubicBezTo>
                  <a:cubicBezTo>
                    <a:pt x="389" y="240"/>
                    <a:pt x="389" y="240"/>
                    <a:pt x="389" y="240"/>
                  </a:cubicBezTo>
                  <a:lnTo>
                    <a:pt x="389" y="2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</p:grpSp>
      <p:grpSp>
        <p:nvGrpSpPr>
          <p:cNvPr id="51" name="Group 5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788688" y="1710524"/>
            <a:ext cx="614624" cy="614624"/>
            <a:chOff x="9246820" y="2736839"/>
            <a:chExt cx="983398" cy="983398"/>
          </a:xfrm>
        </p:grpSpPr>
        <p:sp>
          <p:nvSpPr>
            <p:cNvPr id="13" name="Oval 12"/>
            <p:cNvSpPr/>
            <p:nvPr/>
          </p:nvSpPr>
          <p:spPr>
            <a:xfrm>
              <a:off x="9246820" y="2736839"/>
              <a:ext cx="983398" cy="983398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00000">
                  <a:schemeClr val="accent2">
                    <a:alpha val="8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4445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9" name="Freeform 101"/>
            <p:cNvSpPr>
              <a:spLocks noChangeArrowheads="1"/>
            </p:cNvSpPr>
            <p:nvPr/>
          </p:nvSpPr>
          <p:spPr bwMode="auto">
            <a:xfrm>
              <a:off x="9540432" y="3076812"/>
              <a:ext cx="396174" cy="303452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</p:grpSp>
      <p:grpSp>
        <p:nvGrpSpPr>
          <p:cNvPr id="52" name="Group 5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788688" y="3641962"/>
            <a:ext cx="614624" cy="614624"/>
            <a:chOff x="9246820" y="5827139"/>
            <a:chExt cx="983398" cy="983398"/>
          </a:xfrm>
        </p:grpSpPr>
        <p:sp>
          <p:nvSpPr>
            <p:cNvPr id="10" name="Oval 9"/>
            <p:cNvSpPr/>
            <p:nvPr/>
          </p:nvSpPr>
          <p:spPr>
            <a:xfrm>
              <a:off x="9246820" y="5827139"/>
              <a:ext cx="983398" cy="983398"/>
            </a:xfrm>
            <a:prstGeom prst="ellipse">
              <a:avLst/>
            </a:prstGeom>
            <a:gradFill>
              <a:gsLst>
                <a:gs pos="48000">
                  <a:schemeClr val="accent1"/>
                </a:gs>
                <a:gs pos="100000">
                  <a:schemeClr val="accent2">
                    <a:alpha val="86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1270000" dist="4445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0" name="Freeform 154"/>
            <p:cNvSpPr>
              <a:spLocks noChangeArrowheads="1"/>
            </p:cNvSpPr>
            <p:nvPr/>
          </p:nvSpPr>
          <p:spPr bwMode="auto">
            <a:xfrm>
              <a:off x="9596626" y="6126369"/>
              <a:ext cx="283786" cy="384938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1431" tIns="10716" rIns="21431" bIns="10716" anchor="ctr"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</p:grpSp>
      <p:sp>
        <p:nvSpPr>
          <p:cNvPr id="39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224594" y="4836259"/>
            <a:ext cx="39821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194114" y="2862679"/>
            <a:ext cx="39821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104927" y="763369"/>
            <a:ext cx="39821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062" y="4789931"/>
            <a:ext cx="1935605" cy="890780"/>
          </a:xfrm>
          <a:prstGeom prst="rect">
            <a:avLst/>
          </a:prstGeom>
        </p:spPr>
      </p:pic>
      <p:pic>
        <p:nvPicPr>
          <p:cNvPr id="11" name="图片 1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95403">
            <a:off x="750565" y="3520438"/>
            <a:ext cx="1854169" cy="1956059"/>
          </a:xfrm>
          <a:prstGeom prst="rect">
            <a:avLst/>
          </a:prstGeom>
        </p:spPr>
      </p:pic>
      <p:pic>
        <p:nvPicPr>
          <p:cNvPr id="42" name="图片 4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52747" flipH="1" flipV="1">
            <a:off x="3119609" y="3016830"/>
            <a:ext cx="1274936" cy="610719"/>
          </a:xfrm>
          <a:prstGeom prst="rect">
            <a:avLst/>
          </a:prstGeom>
        </p:spPr>
      </p:pic>
      <p:sp>
        <p:nvSpPr>
          <p:cNvPr id="9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478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: Rounded Corners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043413" y="1037725"/>
            <a:ext cx="4105176" cy="992961"/>
          </a:xfrm>
          <a:prstGeom prst="roundRect">
            <a:avLst>
              <a:gd name="adj" fmla="val 4163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4" name="Rectangle: Rounded Corners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043413" y="2141236"/>
            <a:ext cx="4105176" cy="1472016"/>
          </a:xfrm>
          <a:prstGeom prst="roundRect">
            <a:avLst>
              <a:gd name="adj" fmla="val 4163"/>
            </a:avLst>
          </a:prstGeom>
          <a:gradFill flip="none" rotWithShape="1">
            <a:gsLst>
              <a:gs pos="2000">
                <a:schemeClr val="accent1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5" name="Rectangle: Rounded Corners 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043413" y="3723803"/>
            <a:ext cx="4105176" cy="992961"/>
          </a:xfrm>
          <a:prstGeom prst="roundRect">
            <a:avLst>
              <a:gd name="adj" fmla="val 4163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6" name="Rectangle: Rounded Corners 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043413" y="4827316"/>
            <a:ext cx="4105176" cy="992961"/>
          </a:xfrm>
          <a:prstGeom prst="roundRect">
            <a:avLst>
              <a:gd name="adj" fmla="val 4163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outerShdw blurRad="1270000" dist="6477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grpSp>
        <p:nvGrpSpPr>
          <p:cNvPr id="31" name="Group 3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8719794" y="2080769"/>
            <a:ext cx="2088956" cy="284693"/>
            <a:chOff x="13936588" y="3249097"/>
            <a:chExt cx="3342330" cy="455509"/>
          </a:xfrm>
        </p:grpSpPr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3936588" y="3271361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468282" y="3249097"/>
              <a:ext cx="2810636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Positive Content #1</a:t>
              </a:r>
            </a:p>
          </p:txBody>
        </p:sp>
      </p:grpSp>
      <p:grpSp>
        <p:nvGrpSpPr>
          <p:cNvPr id="30" name="Group 2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8719794" y="3809528"/>
            <a:ext cx="2088956" cy="284693"/>
            <a:chOff x="14258072" y="6772660"/>
            <a:chExt cx="3342330" cy="455509"/>
          </a:xfrm>
        </p:grpSpPr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14258072" y="6794924"/>
              <a:ext cx="321484" cy="321484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2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125" dirty="0">
                <a:cs typeface="+mn-ea"/>
                <a:sym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789766" y="6772660"/>
              <a:ext cx="2810636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Positive Content #2</a:t>
              </a:r>
            </a:p>
          </p:txBody>
        </p:sp>
      </p:grpSp>
      <p:grpSp>
        <p:nvGrpSpPr>
          <p:cNvPr id="36" name="Group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186449" y="1169628"/>
            <a:ext cx="3819101" cy="826364"/>
            <a:chOff x="1848829" y="7129353"/>
            <a:chExt cx="6110561" cy="1322182"/>
          </a:xfrm>
        </p:grpSpPr>
        <p:sp>
          <p:nvSpPr>
            <p:cNvPr id="37" name="Rectangle 36"/>
            <p:cNvSpPr/>
            <p:nvPr/>
          </p:nvSpPr>
          <p:spPr>
            <a:xfrm>
              <a:off x="1848829" y="8033369"/>
              <a:ext cx="6110561" cy="418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000" i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48831" y="7129353"/>
              <a:ext cx="3689264" cy="485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HEIJAILUO</a:t>
              </a:r>
            </a:p>
          </p:txBody>
        </p:sp>
      </p:grpSp>
      <p:pic>
        <p:nvPicPr>
          <p:cNvPr id="9" name="图片占位符 8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1" name="TextBox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954032" y="727845"/>
            <a:ext cx="1748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cs typeface="+mn-ea"/>
                <a:sym typeface="+mn-lt"/>
              </a:rPr>
              <a:t>Meet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cs typeface="+mn-ea"/>
                <a:sym typeface="+mn-lt"/>
              </a:rPr>
              <a:t>Our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cs typeface="+mn-ea"/>
                <a:sym typeface="+mn-lt"/>
              </a:rPr>
              <a:t>Team</a:t>
            </a:r>
          </a:p>
        </p:txBody>
      </p:sp>
      <p:grpSp>
        <p:nvGrpSpPr>
          <p:cNvPr id="10" name="组合 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14929" y="3082008"/>
            <a:ext cx="2505462" cy="2218327"/>
            <a:chOff x="2841242" y="1455544"/>
            <a:chExt cx="6495941" cy="1622443"/>
          </a:xfrm>
        </p:grpSpPr>
        <p:sp>
          <p:nvSpPr>
            <p:cNvPr id="42" name="TextBox 3"/>
            <p:cNvSpPr txBox="1"/>
            <p:nvPr/>
          </p:nvSpPr>
          <p:spPr>
            <a:xfrm flipH="1">
              <a:off x="2854817" y="1896201"/>
              <a:ext cx="6482366" cy="1181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consectetur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sed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do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eiusmod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tempor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incididunt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labore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et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dolore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magna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aliqua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enim</a:t>
              </a:r>
              <a:r>
                <a:rPr lang="en-US" sz="1400" i="1" dirty="0">
                  <a:solidFill>
                    <a:schemeClr val="bg1"/>
                  </a:solidFill>
                  <a:cs typeface="+mn-ea"/>
                  <a:sym typeface="+mn-lt"/>
                </a:rPr>
                <a:t> ad minim </a:t>
              </a:r>
              <a:r>
                <a:rPr lang="en-US" sz="1400" i="1" dirty="0" err="1">
                  <a:solidFill>
                    <a:schemeClr val="bg1"/>
                  </a:solidFill>
                  <a:cs typeface="+mn-ea"/>
                  <a:sym typeface="+mn-lt"/>
                </a:rPr>
                <a:t>veniam</a:t>
              </a:r>
              <a:endParaRPr lang="en-US" sz="14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3" name="Straight Connector 7"/>
            <p:cNvCxnSpPr/>
            <p:nvPr/>
          </p:nvCxnSpPr>
          <p:spPr>
            <a:xfrm>
              <a:off x="3736604" y="3055236"/>
              <a:ext cx="477806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9"/>
            <p:cNvCxnSpPr/>
            <p:nvPr/>
          </p:nvCxnSpPr>
          <p:spPr>
            <a:xfrm>
              <a:off x="3706969" y="1730171"/>
              <a:ext cx="2075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1"/>
            <p:cNvCxnSpPr/>
            <p:nvPr/>
          </p:nvCxnSpPr>
          <p:spPr>
            <a:xfrm>
              <a:off x="6409386" y="1730171"/>
              <a:ext cx="2075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2"/>
            <p:cNvSpPr txBox="1"/>
            <p:nvPr/>
          </p:nvSpPr>
          <p:spPr>
            <a:xfrm flipH="1">
              <a:off x="2841242" y="1455544"/>
              <a:ext cx="6482366" cy="6136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800" i="1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</a:p>
          </p:txBody>
        </p:sp>
      </p:grpSp>
      <p:grpSp>
        <p:nvGrpSpPr>
          <p:cNvPr id="56" name="组合 5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672836" y="5616434"/>
            <a:ext cx="2699014" cy="459700"/>
            <a:chOff x="6438948" y="4637733"/>
            <a:chExt cx="4176607" cy="785021"/>
          </a:xfrm>
        </p:grpSpPr>
        <p:sp>
          <p:nvSpPr>
            <p:cNvPr id="57" name="TextBox 19"/>
            <p:cNvSpPr txBox="1"/>
            <p:nvPr/>
          </p:nvSpPr>
          <p:spPr>
            <a:xfrm>
              <a:off x="6438948" y="4637733"/>
              <a:ext cx="1672142" cy="785021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Marketing Promotions</a:t>
              </a:r>
            </a:p>
          </p:txBody>
        </p:sp>
        <p:sp>
          <p:nvSpPr>
            <p:cNvPr id="58" name="TextBox 20"/>
            <p:cNvSpPr txBox="1"/>
            <p:nvPr/>
          </p:nvSpPr>
          <p:spPr>
            <a:xfrm>
              <a:off x="8164303" y="4637733"/>
              <a:ext cx="1416466" cy="755946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Design Instructio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n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21"/>
            <p:cNvSpPr txBox="1"/>
            <p:nvPr/>
          </p:nvSpPr>
          <p:spPr>
            <a:xfrm>
              <a:off x="9670095" y="4651538"/>
              <a:ext cx="945460" cy="755946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Other </a:t>
              </a:r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Stuf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276028" y="1525369"/>
            <a:ext cx="3827841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" i="1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15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1" name="Group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186449" y="3813768"/>
            <a:ext cx="3819101" cy="826364"/>
            <a:chOff x="1848829" y="7129353"/>
            <a:chExt cx="6110561" cy="1322182"/>
          </a:xfrm>
        </p:grpSpPr>
        <p:sp>
          <p:nvSpPr>
            <p:cNvPr id="62" name="Rectangle 36"/>
            <p:cNvSpPr/>
            <p:nvPr/>
          </p:nvSpPr>
          <p:spPr>
            <a:xfrm>
              <a:off x="1848829" y="8033369"/>
              <a:ext cx="6110561" cy="418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000" i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37"/>
            <p:cNvSpPr/>
            <p:nvPr/>
          </p:nvSpPr>
          <p:spPr>
            <a:xfrm>
              <a:off x="1848831" y="7129353"/>
              <a:ext cx="3689264" cy="485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HEIJAILUO</a:t>
              </a:r>
            </a:p>
          </p:txBody>
        </p:sp>
      </p:grpSp>
      <p:sp>
        <p:nvSpPr>
          <p:cNvPr id="64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276028" y="4169509"/>
            <a:ext cx="3827841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" i="1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15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5" name="Group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186449" y="4891998"/>
            <a:ext cx="3819101" cy="826364"/>
            <a:chOff x="1848829" y="7129353"/>
            <a:chExt cx="6110561" cy="1322182"/>
          </a:xfrm>
        </p:grpSpPr>
        <p:sp>
          <p:nvSpPr>
            <p:cNvPr id="66" name="Rectangle 36"/>
            <p:cNvSpPr/>
            <p:nvPr/>
          </p:nvSpPr>
          <p:spPr>
            <a:xfrm>
              <a:off x="1848829" y="8033369"/>
              <a:ext cx="6110561" cy="418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000" i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37"/>
            <p:cNvSpPr/>
            <p:nvPr/>
          </p:nvSpPr>
          <p:spPr>
            <a:xfrm>
              <a:off x="1848831" y="7129353"/>
              <a:ext cx="3689264" cy="485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HEIJAILUO</a:t>
              </a:r>
            </a:p>
          </p:txBody>
        </p:sp>
      </p:grpSp>
      <p:sp>
        <p:nvSpPr>
          <p:cNvPr id="68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4276028" y="5247739"/>
            <a:ext cx="3827841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" i="1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15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9" name="Group 3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161810" y="2346918"/>
            <a:ext cx="2674910" cy="826364"/>
            <a:chOff x="1848829" y="7129353"/>
            <a:chExt cx="6110561" cy="1322182"/>
          </a:xfrm>
        </p:grpSpPr>
        <p:sp>
          <p:nvSpPr>
            <p:cNvPr id="70" name="Rectangle 36"/>
            <p:cNvSpPr/>
            <p:nvPr/>
          </p:nvSpPr>
          <p:spPr>
            <a:xfrm>
              <a:off x="1848829" y="8033369"/>
              <a:ext cx="6110561" cy="418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1000" i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Rectangle 37"/>
            <p:cNvSpPr/>
            <p:nvPr/>
          </p:nvSpPr>
          <p:spPr>
            <a:xfrm>
              <a:off x="1848831" y="7129353"/>
              <a:ext cx="3689265" cy="485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50" b="1" dirty="0">
                  <a:solidFill>
                    <a:schemeClr val="bg1"/>
                  </a:solidFill>
                  <a:cs typeface="+mn-ea"/>
                  <a:sym typeface="+mn-lt"/>
                </a:rPr>
                <a:t>HEIJAILUO</a:t>
              </a:r>
            </a:p>
          </p:txBody>
        </p:sp>
      </p:grpSp>
      <p:sp>
        <p:nvSpPr>
          <p:cNvPr id="72" name="TextBox 1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5251388" y="2702659"/>
            <a:ext cx="2681032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" i="1" dirty="0">
                <a:solidFill>
                  <a:schemeClr val="bg1"/>
                </a:solidFill>
                <a:cs typeface="+mn-ea"/>
                <a:sym typeface="+mn-lt"/>
              </a:rPr>
              <a:t>This is a sample text. insert your desired text here. Again. this is a dummy text. enter your own text here. </a:t>
            </a:r>
            <a:endParaRPr lang="zh-CN" altLang="en-US" sz="115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TextBox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9207904" y="2351782"/>
            <a:ext cx="2290676" cy="1050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incididunt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labore</a:t>
            </a:r>
            <a:endParaRPr lang="en-US" sz="1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TextBox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9200284" y="4150102"/>
            <a:ext cx="2290676" cy="1050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incididunt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labore</a:t>
            </a:r>
            <a:endParaRPr lang="en-US" sz="1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5" name="图片 7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569" y="5433059"/>
            <a:ext cx="2305051" cy="2305051"/>
          </a:xfrm>
          <a:prstGeom prst="rect">
            <a:avLst/>
          </a:prstGeom>
        </p:spPr>
      </p:pic>
      <p:pic>
        <p:nvPicPr>
          <p:cNvPr id="76" name="图片 7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83" flipH="1">
            <a:off x="2359445" y="1540120"/>
            <a:ext cx="1133462" cy="796398"/>
          </a:xfrm>
          <a:prstGeom prst="rect">
            <a:avLst/>
          </a:prstGeom>
        </p:spPr>
      </p:pic>
      <p:pic>
        <p:nvPicPr>
          <p:cNvPr id="77" name="图片 7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83" flipH="1">
            <a:off x="7849654" y="5635870"/>
            <a:ext cx="1133462" cy="796398"/>
          </a:xfrm>
          <a:prstGeom prst="rect">
            <a:avLst/>
          </a:prstGeom>
        </p:spPr>
      </p:pic>
      <p:sp>
        <p:nvSpPr>
          <p:cNvPr id="7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98">
        <p14:conveyor dir="l"/>
      </p:transition>
    </mc:Choice>
    <mc:Fallback>
      <p:transition spd="slow" advTm="139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: Rounded Corners 27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453435" y="1588080"/>
            <a:ext cx="11285129" cy="2433313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>
                  <a:alpha val="21000"/>
                </a:schemeClr>
              </a:gs>
              <a:gs pos="100000">
                <a:schemeClr val="accent4">
                  <a:alpha val="5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sp>
        <p:nvSpPr>
          <p:cNvPr id="280" name="Rectangle: Rounded Corners 27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744638" y="1772302"/>
            <a:ext cx="10702726" cy="2030269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cs typeface="+mn-ea"/>
              <a:sym typeface="+mn-lt"/>
            </a:endParaRPr>
          </a:p>
        </p:txBody>
      </p:sp>
      <p:grpSp>
        <p:nvGrpSpPr>
          <p:cNvPr id="3" name="Group 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3809137" y="1601680"/>
            <a:ext cx="4573725" cy="2371513"/>
            <a:chOff x="4821238" y="2305050"/>
            <a:chExt cx="5489575" cy="2846388"/>
          </a:xfrm>
          <a:effectLst>
            <a:outerShdw blurRad="1270000" dist="406400" dir="5400000" sx="95000" sy="95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5"/>
            <p:cNvSpPr/>
            <p:nvPr/>
          </p:nvSpPr>
          <p:spPr bwMode="auto">
            <a:xfrm>
              <a:off x="5676901" y="2757488"/>
              <a:ext cx="1363663" cy="1192213"/>
            </a:xfrm>
            <a:custGeom>
              <a:avLst/>
              <a:gdLst>
                <a:gd name="T0" fmla="*/ 244 w 859"/>
                <a:gd name="T1" fmla="*/ 18 h 751"/>
                <a:gd name="T2" fmla="*/ 0 w 859"/>
                <a:gd name="T3" fmla="*/ 380 h 751"/>
                <a:gd name="T4" fmla="*/ 576 w 859"/>
                <a:gd name="T5" fmla="*/ 751 h 751"/>
                <a:gd name="T6" fmla="*/ 859 w 859"/>
                <a:gd name="T7" fmla="*/ 333 h 751"/>
                <a:gd name="T8" fmla="*/ 340 w 859"/>
                <a:gd name="T9" fmla="*/ 0 h 751"/>
                <a:gd name="T10" fmla="*/ 244 w 859"/>
                <a:gd name="T11" fmla="*/ 18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9" h="751">
                  <a:moveTo>
                    <a:pt x="244" y="18"/>
                  </a:moveTo>
                  <a:lnTo>
                    <a:pt x="0" y="380"/>
                  </a:lnTo>
                  <a:lnTo>
                    <a:pt x="576" y="751"/>
                  </a:lnTo>
                  <a:lnTo>
                    <a:pt x="859" y="333"/>
                  </a:lnTo>
                  <a:lnTo>
                    <a:pt x="340" y="0"/>
                  </a:lnTo>
                  <a:lnTo>
                    <a:pt x="24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5676901" y="2757488"/>
              <a:ext cx="1363663" cy="1192213"/>
            </a:xfrm>
            <a:custGeom>
              <a:avLst/>
              <a:gdLst>
                <a:gd name="T0" fmla="*/ 244 w 859"/>
                <a:gd name="T1" fmla="*/ 18 h 751"/>
                <a:gd name="T2" fmla="*/ 0 w 859"/>
                <a:gd name="T3" fmla="*/ 380 h 751"/>
                <a:gd name="T4" fmla="*/ 576 w 859"/>
                <a:gd name="T5" fmla="*/ 751 h 751"/>
                <a:gd name="T6" fmla="*/ 859 w 859"/>
                <a:gd name="T7" fmla="*/ 333 h 751"/>
                <a:gd name="T8" fmla="*/ 340 w 859"/>
                <a:gd name="T9" fmla="*/ 0 h 751"/>
                <a:gd name="T10" fmla="*/ 244 w 859"/>
                <a:gd name="T11" fmla="*/ 18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9" h="751">
                  <a:moveTo>
                    <a:pt x="244" y="18"/>
                  </a:moveTo>
                  <a:lnTo>
                    <a:pt x="0" y="380"/>
                  </a:lnTo>
                  <a:lnTo>
                    <a:pt x="576" y="751"/>
                  </a:lnTo>
                  <a:lnTo>
                    <a:pt x="859" y="333"/>
                  </a:lnTo>
                  <a:lnTo>
                    <a:pt x="340" y="0"/>
                  </a:lnTo>
                  <a:lnTo>
                    <a:pt x="244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751513" y="3057525"/>
              <a:ext cx="487363" cy="474663"/>
            </a:xfrm>
            <a:custGeom>
              <a:avLst/>
              <a:gdLst>
                <a:gd name="T0" fmla="*/ 307 w 307"/>
                <a:gd name="T1" fmla="*/ 121 h 299"/>
                <a:gd name="T2" fmla="*/ 189 w 307"/>
                <a:gd name="T3" fmla="*/ 299 h 299"/>
                <a:gd name="T4" fmla="*/ 0 w 307"/>
                <a:gd name="T5" fmla="*/ 176 h 299"/>
                <a:gd name="T6" fmla="*/ 118 w 307"/>
                <a:gd name="T7" fmla="*/ 0 h 299"/>
                <a:gd name="T8" fmla="*/ 307 w 307"/>
                <a:gd name="T9" fmla="*/ 12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99">
                  <a:moveTo>
                    <a:pt x="307" y="121"/>
                  </a:moveTo>
                  <a:lnTo>
                    <a:pt x="189" y="299"/>
                  </a:lnTo>
                  <a:lnTo>
                    <a:pt x="0" y="176"/>
                  </a:lnTo>
                  <a:lnTo>
                    <a:pt x="118" y="0"/>
                  </a:lnTo>
                  <a:lnTo>
                    <a:pt x="307" y="12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5751513" y="3057525"/>
              <a:ext cx="487363" cy="474663"/>
            </a:xfrm>
            <a:custGeom>
              <a:avLst/>
              <a:gdLst>
                <a:gd name="T0" fmla="*/ 307 w 307"/>
                <a:gd name="T1" fmla="*/ 121 h 299"/>
                <a:gd name="T2" fmla="*/ 189 w 307"/>
                <a:gd name="T3" fmla="*/ 299 h 299"/>
                <a:gd name="T4" fmla="*/ 0 w 307"/>
                <a:gd name="T5" fmla="*/ 176 h 299"/>
                <a:gd name="T6" fmla="*/ 118 w 307"/>
                <a:gd name="T7" fmla="*/ 0 h 299"/>
                <a:gd name="T8" fmla="*/ 307 w 307"/>
                <a:gd name="T9" fmla="*/ 12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99">
                  <a:moveTo>
                    <a:pt x="307" y="121"/>
                  </a:moveTo>
                  <a:lnTo>
                    <a:pt x="189" y="299"/>
                  </a:lnTo>
                  <a:lnTo>
                    <a:pt x="0" y="176"/>
                  </a:lnTo>
                  <a:lnTo>
                    <a:pt x="118" y="0"/>
                  </a:lnTo>
                  <a:lnTo>
                    <a:pt x="307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6094413" y="2994025"/>
              <a:ext cx="406400" cy="579438"/>
            </a:xfrm>
            <a:custGeom>
              <a:avLst/>
              <a:gdLst>
                <a:gd name="T0" fmla="*/ 256 w 256"/>
                <a:gd name="T1" fmla="*/ 8 h 365"/>
                <a:gd name="T2" fmla="*/ 14 w 256"/>
                <a:gd name="T3" fmla="*/ 365 h 365"/>
                <a:gd name="T4" fmla="*/ 0 w 256"/>
                <a:gd name="T5" fmla="*/ 357 h 365"/>
                <a:gd name="T6" fmla="*/ 242 w 256"/>
                <a:gd name="T7" fmla="*/ 0 h 365"/>
                <a:gd name="T8" fmla="*/ 256 w 256"/>
                <a:gd name="T9" fmla="*/ 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5">
                  <a:moveTo>
                    <a:pt x="256" y="8"/>
                  </a:moveTo>
                  <a:lnTo>
                    <a:pt x="14" y="365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8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6094413" y="2994025"/>
              <a:ext cx="406400" cy="579438"/>
            </a:xfrm>
            <a:custGeom>
              <a:avLst/>
              <a:gdLst>
                <a:gd name="T0" fmla="*/ 256 w 256"/>
                <a:gd name="T1" fmla="*/ 8 h 365"/>
                <a:gd name="T2" fmla="*/ 14 w 256"/>
                <a:gd name="T3" fmla="*/ 365 h 365"/>
                <a:gd name="T4" fmla="*/ 0 w 256"/>
                <a:gd name="T5" fmla="*/ 357 h 365"/>
                <a:gd name="T6" fmla="*/ 242 w 256"/>
                <a:gd name="T7" fmla="*/ 0 h 365"/>
                <a:gd name="T8" fmla="*/ 256 w 256"/>
                <a:gd name="T9" fmla="*/ 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5">
                  <a:moveTo>
                    <a:pt x="256" y="8"/>
                  </a:moveTo>
                  <a:lnTo>
                    <a:pt x="14" y="365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6143626" y="3025775"/>
              <a:ext cx="409575" cy="579438"/>
            </a:xfrm>
            <a:custGeom>
              <a:avLst/>
              <a:gdLst>
                <a:gd name="T0" fmla="*/ 258 w 258"/>
                <a:gd name="T1" fmla="*/ 8 h 365"/>
                <a:gd name="T2" fmla="*/ 15 w 258"/>
                <a:gd name="T3" fmla="*/ 365 h 365"/>
                <a:gd name="T4" fmla="*/ 0 w 258"/>
                <a:gd name="T5" fmla="*/ 357 h 365"/>
                <a:gd name="T6" fmla="*/ 242 w 258"/>
                <a:gd name="T7" fmla="*/ 0 h 365"/>
                <a:gd name="T8" fmla="*/ 258 w 258"/>
                <a:gd name="T9" fmla="*/ 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65">
                  <a:moveTo>
                    <a:pt x="258" y="8"/>
                  </a:moveTo>
                  <a:lnTo>
                    <a:pt x="15" y="365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8" y="8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6143626" y="3025775"/>
              <a:ext cx="409575" cy="579438"/>
            </a:xfrm>
            <a:custGeom>
              <a:avLst/>
              <a:gdLst>
                <a:gd name="T0" fmla="*/ 258 w 258"/>
                <a:gd name="T1" fmla="*/ 8 h 365"/>
                <a:gd name="T2" fmla="*/ 15 w 258"/>
                <a:gd name="T3" fmla="*/ 365 h 365"/>
                <a:gd name="T4" fmla="*/ 0 w 258"/>
                <a:gd name="T5" fmla="*/ 357 h 365"/>
                <a:gd name="T6" fmla="*/ 242 w 258"/>
                <a:gd name="T7" fmla="*/ 0 h 365"/>
                <a:gd name="T8" fmla="*/ 258 w 258"/>
                <a:gd name="T9" fmla="*/ 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65">
                  <a:moveTo>
                    <a:pt x="258" y="8"/>
                  </a:moveTo>
                  <a:lnTo>
                    <a:pt x="15" y="365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8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6196013" y="3057525"/>
              <a:ext cx="404813" cy="582613"/>
            </a:xfrm>
            <a:custGeom>
              <a:avLst/>
              <a:gdLst>
                <a:gd name="T0" fmla="*/ 255 w 255"/>
                <a:gd name="T1" fmla="*/ 10 h 367"/>
                <a:gd name="T2" fmla="*/ 13 w 255"/>
                <a:gd name="T3" fmla="*/ 367 h 367"/>
                <a:gd name="T4" fmla="*/ 0 w 255"/>
                <a:gd name="T5" fmla="*/ 357 h 367"/>
                <a:gd name="T6" fmla="*/ 242 w 255"/>
                <a:gd name="T7" fmla="*/ 0 h 367"/>
                <a:gd name="T8" fmla="*/ 255 w 255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67">
                  <a:moveTo>
                    <a:pt x="255" y="10"/>
                  </a:moveTo>
                  <a:lnTo>
                    <a:pt x="13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5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6196013" y="3057525"/>
              <a:ext cx="404813" cy="582613"/>
            </a:xfrm>
            <a:custGeom>
              <a:avLst/>
              <a:gdLst>
                <a:gd name="T0" fmla="*/ 255 w 255"/>
                <a:gd name="T1" fmla="*/ 10 h 367"/>
                <a:gd name="T2" fmla="*/ 13 w 255"/>
                <a:gd name="T3" fmla="*/ 367 h 367"/>
                <a:gd name="T4" fmla="*/ 0 w 255"/>
                <a:gd name="T5" fmla="*/ 357 h 367"/>
                <a:gd name="T6" fmla="*/ 242 w 255"/>
                <a:gd name="T7" fmla="*/ 0 h 367"/>
                <a:gd name="T8" fmla="*/ 255 w 255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67">
                  <a:moveTo>
                    <a:pt x="255" y="10"/>
                  </a:moveTo>
                  <a:lnTo>
                    <a:pt x="13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5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6245226" y="3089275"/>
              <a:ext cx="407988" cy="582613"/>
            </a:xfrm>
            <a:custGeom>
              <a:avLst/>
              <a:gdLst>
                <a:gd name="T0" fmla="*/ 257 w 257"/>
                <a:gd name="T1" fmla="*/ 10 h 367"/>
                <a:gd name="T2" fmla="*/ 15 w 257"/>
                <a:gd name="T3" fmla="*/ 367 h 367"/>
                <a:gd name="T4" fmla="*/ 0 w 257"/>
                <a:gd name="T5" fmla="*/ 357 h 367"/>
                <a:gd name="T6" fmla="*/ 242 w 257"/>
                <a:gd name="T7" fmla="*/ 0 h 367"/>
                <a:gd name="T8" fmla="*/ 257 w 257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67">
                  <a:moveTo>
                    <a:pt x="257" y="10"/>
                  </a:moveTo>
                  <a:lnTo>
                    <a:pt x="15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7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6245226" y="3089275"/>
              <a:ext cx="407988" cy="582613"/>
            </a:xfrm>
            <a:custGeom>
              <a:avLst/>
              <a:gdLst>
                <a:gd name="T0" fmla="*/ 257 w 257"/>
                <a:gd name="T1" fmla="*/ 10 h 367"/>
                <a:gd name="T2" fmla="*/ 15 w 257"/>
                <a:gd name="T3" fmla="*/ 367 h 367"/>
                <a:gd name="T4" fmla="*/ 0 w 257"/>
                <a:gd name="T5" fmla="*/ 357 h 367"/>
                <a:gd name="T6" fmla="*/ 242 w 257"/>
                <a:gd name="T7" fmla="*/ 0 h 367"/>
                <a:gd name="T8" fmla="*/ 257 w 257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67">
                  <a:moveTo>
                    <a:pt x="257" y="10"/>
                  </a:moveTo>
                  <a:lnTo>
                    <a:pt x="15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7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6296026" y="3121025"/>
              <a:ext cx="406400" cy="582613"/>
            </a:xfrm>
            <a:custGeom>
              <a:avLst/>
              <a:gdLst>
                <a:gd name="T0" fmla="*/ 256 w 256"/>
                <a:gd name="T1" fmla="*/ 10 h 367"/>
                <a:gd name="T2" fmla="*/ 14 w 256"/>
                <a:gd name="T3" fmla="*/ 367 h 367"/>
                <a:gd name="T4" fmla="*/ 0 w 256"/>
                <a:gd name="T5" fmla="*/ 357 h 367"/>
                <a:gd name="T6" fmla="*/ 242 w 256"/>
                <a:gd name="T7" fmla="*/ 0 h 367"/>
                <a:gd name="T8" fmla="*/ 256 w 256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7">
                  <a:moveTo>
                    <a:pt x="256" y="10"/>
                  </a:moveTo>
                  <a:lnTo>
                    <a:pt x="14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6296026" y="3121025"/>
              <a:ext cx="406400" cy="582613"/>
            </a:xfrm>
            <a:custGeom>
              <a:avLst/>
              <a:gdLst>
                <a:gd name="T0" fmla="*/ 256 w 256"/>
                <a:gd name="T1" fmla="*/ 10 h 367"/>
                <a:gd name="T2" fmla="*/ 14 w 256"/>
                <a:gd name="T3" fmla="*/ 367 h 367"/>
                <a:gd name="T4" fmla="*/ 0 w 256"/>
                <a:gd name="T5" fmla="*/ 357 h 367"/>
                <a:gd name="T6" fmla="*/ 242 w 256"/>
                <a:gd name="T7" fmla="*/ 0 h 367"/>
                <a:gd name="T8" fmla="*/ 256 w 256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7">
                  <a:moveTo>
                    <a:pt x="256" y="10"/>
                  </a:moveTo>
                  <a:lnTo>
                    <a:pt x="14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6345238" y="3155950"/>
              <a:ext cx="409575" cy="581025"/>
            </a:xfrm>
            <a:custGeom>
              <a:avLst/>
              <a:gdLst>
                <a:gd name="T0" fmla="*/ 258 w 258"/>
                <a:gd name="T1" fmla="*/ 9 h 366"/>
                <a:gd name="T2" fmla="*/ 16 w 258"/>
                <a:gd name="T3" fmla="*/ 366 h 366"/>
                <a:gd name="T4" fmla="*/ 0 w 258"/>
                <a:gd name="T5" fmla="*/ 357 h 366"/>
                <a:gd name="T6" fmla="*/ 242 w 258"/>
                <a:gd name="T7" fmla="*/ 0 h 366"/>
                <a:gd name="T8" fmla="*/ 258 w 258"/>
                <a:gd name="T9" fmla="*/ 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66">
                  <a:moveTo>
                    <a:pt x="258" y="9"/>
                  </a:moveTo>
                  <a:lnTo>
                    <a:pt x="16" y="366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8" y="9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6345238" y="3155950"/>
              <a:ext cx="409575" cy="581025"/>
            </a:xfrm>
            <a:custGeom>
              <a:avLst/>
              <a:gdLst>
                <a:gd name="T0" fmla="*/ 258 w 258"/>
                <a:gd name="T1" fmla="*/ 9 h 366"/>
                <a:gd name="T2" fmla="*/ 16 w 258"/>
                <a:gd name="T3" fmla="*/ 366 h 366"/>
                <a:gd name="T4" fmla="*/ 0 w 258"/>
                <a:gd name="T5" fmla="*/ 357 h 366"/>
                <a:gd name="T6" fmla="*/ 242 w 258"/>
                <a:gd name="T7" fmla="*/ 0 h 366"/>
                <a:gd name="T8" fmla="*/ 258 w 258"/>
                <a:gd name="T9" fmla="*/ 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66">
                  <a:moveTo>
                    <a:pt x="258" y="9"/>
                  </a:moveTo>
                  <a:lnTo>
                    <a:pt x="16" y="366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8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6397626" y="3187700"/>
              <a:ext cx="406400" cy="582613"/>
            </a:xfrm>
            <a:custGeom>
              <a:avLst/>
              <a:gdLst>
                <a:gd name="T0" fmla="*/ 256 w 256"/>
                <a:gd name="T1" fmla="*/ 10 h 367"/>
                <a:gd name="T2" fmla="*/ 15 w 256"/>
                <a:gd name="T3" fmla="*/ 367 h 367"/>
                <a:gd name="T4" fmla="*/ 0 w 256"/>
                <a:gd name="T5" fmla="*/ 357 h 367"/>
                <a:gd name="T6" fmla="*/ 242 w 256"/>
                <a:gd name="T7" fmla="*/ 0 h 367"/>
                <a:gd name="T8" fmla="*/ 256 w 256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7">
                  <a:moveTo>
                    <a:pt x="256" y="10"/>
                  </a:moveTo>
                  <a:lnTo>
                    <a:pt x="15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6397626" y="3187700"/>
              <a:ext cx="406400" cy="582613"/>
            </a:xfrm>
            <a:custGeom>
              <a:avLst/>
              <a:gdLst>
                <a:gd name="T0" fmla="*/ 256 w 256"/>
                <a:gd name="T1" fmla="*/ 10 h 367"/>
                <a:gd name="T2" fmla="*/ 15 w 256"/>
                <a:gd name="T3" fmla="*/ 367 h 367"/>
                <a:gd name="T4" fmla="*/ 0 w 256"/>
                <a:gd name="T5" fmla="*/ 357 h 367"/>
                <a:gd name="T6" fmla="*/ 242 w 256"/>
                <a:gd name="T7" fmla="*/ 0 h 367"/>
                <a:gd name="T8" fmla="*/ 256 w 256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7">
                  <a:moveTo>
                    <a:pt x="256" y="10"/>
                  </a:moveTo>
                  <a:lnTo>
                    <a:pt x="15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6446838" y="3219450"/>
              <a:ext cx="407988" cy="582613"/>
            </a:xfrm>
            <a:custGeom>
              <a:avLst/>
              <a:gdLst>
                <a:gd name="T0" fmla="*/ 257 w 257"/>
                <a:gd name="T1" fmla="*/ 10 h 367"/>
                <a:gd name="T2" fmla="*/ 15 w 257"/>
                <a:gd name="T3" fmla="*/ 367 h 367"/>
                <a:gd name="T4" fmla="*/ 0 w 257"/>
                <a:gd name="T5" fmla="*/ 357 h 367"/>
                <a:gd name="T6" fmla="*/ 242 w 257"/>
                <a:gd name="T7" fmla="*/ 0 h 367"/>
                <a:gd name="T8" fmla="*/ 257 w 257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67">
                  <a:moveTo>
                    <a:pt x="257" y="10"/>
                  </a:moveTo>
                  <a:lnTo>
                    <a:pt x="15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7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6446838" y="3219450"/>
              <a:ext cx="407988" cy="582613"/>
            </a:xfrm>
            <a:custGeom>
              <a:avLst/>
              <a:gdLst>
                <a:gd name="T0" fmla="*/ 257 w 257"/>
                <a:gd name="T1" fmla="*/ 10 h 367"/>
                <a:gd name="T2" fmla="*/ 15 w 257"/>
                <a:gd name="T3" fmla="*/ 367 h 367"/>
                <a:gd name="T4" fmla="*/ 0 w 257"/>
                <a:gd name="T5" fmla="*/ 357 h 367"/>
                <a:gd name="T6" fmla="*/ 242 w 257"/>
                <a:gd name="T7" fmla="*/ 0 h 367"/>
                <a:gd name="T8" fmla="*/ 257 w 257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367">
                  <a:moveTo>
                    <a:pt x="257" y="10"/>
                  </a:moveTo>
                  <a:lnTo>
                    <a:pt x="15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7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6497638" y="3252788"/>
              <a:ext cx="406400" cy="582613"/>
            </a:xfrm>
            <a:custGeom>
              <a:avLst/>
              <a:gdLst>
                <a:gd name="T0" fmla="*/ 256 w 256"/>
                <a:gd name="T1" fmla="*/ 10 h 367"/>
                <a:gd name="T2" fmla="*/ 16 w 256"/>
                <a:gd name="T3" fmla="*/ 367 h 367"/>
                <a:gd name="T4" fmla="*/ 0 w 256"/>
                <a:gd name="T5" fmla="*/ 357 h 367"/>
                <a:gd name="T6" fmla="*/ 242 w 256"/>
                <a:gd name="T7" fmla="*/ 0 h 367"/>
                <a:gd name="T8" fmla="*/ 256 w 256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7">
                  <a:moveTo>
                    <a:pt x="256" y="10"/>
                  </a:moveTo>
                  <a:lnTo>
                    <a:pt x="16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6497638" y="3252788"/>
              <a:ext cx="406400" cy="582613"/>
            </a:xfrm>
            <a:custGeom>
              <a:avLst/>
              <a:gdLst>
                <a:gd name="T0" fmla="*/ 256 w 256"/>
                <a:gd name="T1" fmla="*/ 10 h 367"/>
                <a:gd name="T2" fmla="*/ 16 w 256"/>
                <a:gd name="T3" fmla="*/ 367 h 367"/>
                <a:gd name="T4" fmla="*/ 0 w 256"/>
                <a:gd name="T5" fmla="*/ 357 h 367"/>
                <a:gd name="T6" fmla="*/ 242 w 256"/>
                <a:gd name="T7" fmla="*/ 0 h 367"/>
                <a:gd name="T8" fmla="*/ 256 w 256"/>
                <a:gd name="T9" fmla="*/ 1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7">
                  <a:moveTo>
                    <a:pt x="256" y="10"/>
                  </a:moveTo>
                  <a:lnTo>
                    <a:pt x="16" y="367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6546851" y="3286125"/>
              <a:ext cx="409575" cy="581025"/>
            </a:xfrm>
            <a:custGeom>
              <a:avLst/>
              <a:gdLst>
                <a:gd name="T0" fmla="*/ 258 w 258"/>
                <a:gd name="T1" fmla="*/ 9 h 366"/>
                <a:gd name="T2" fmla="*/ 16 w 258"/>
                <a:gd name="T3" fmla="*/ 366 h 366"/>
                <a:gd name="T4" fmla="*/ 0 w 258"/>
                <a:gd name="T5" fmla="*/ 357 h 366"/>
                <a:gd name="T6" fmla="*/ 242 w 258"/>
                <a:gd name="T7" fmla="*/ 0 h 366"/>
                <a:gd name="T8" fmla="*/ 258 w 258"/>
                <a:gd name="T9" fmla="*/ 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66">
                  <a:moveTo>
                    <a:pt x="258" y="9"/>
                  </a:moveTo>
                  <a:lnTo>
                    <a:pt x="16" y="366"/>
                  </a:lnTo>
                  <a:lnTo>
                    <a:pt x="0" y="357"/>
                  </a:lnTo>
                  <a:lnTo>
                    <a:pt x="242" y="0"/>
                  </a:lnTo>
                  <a:lnTo>
                    <a:pt x="258" y="9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6105526" y="2922588"/>
              <a:ext cx="196850" cy="161925"/>
            </a:xfrm>
            <a:custGeom>
              <a:avLst/>
              <a:gdLst>
                <a:gd name="T0" fmla="*/ 57 w 72"/>
                <a:gd name="T1" fmla="*/ 50 h 61"/>
                <a:gd name="T2" fmla="*/ 47 w 72"/>
                <a:gd name="T3" fmla="*/ 61 h 61"/>
                <a:gd name="T4" fmla="*/ 34 w 72"/>
                <a:gd name="T5" fmla="*/ 52 h 61"/>
                <a:gd name="T6" fmla="*/ 38 w 72"/>
                <a:gd name="T7" fmla="*/ 46 h 61"/>
                <a:gd name="T8" fmla="*/ 44 w 72"/>
                <a:gd name="T9" fmla="*/ 48 h 61"/>
                <a:gd name="T10" fmla="*/ 50 w 72"/>
                <a:gd name="T11" fmla="*/ 43 h 61"/>
                <a:gd name="T12" fmla="*/ 50 w 72"/>
                <a:gd name="T13" fmla="*/ 31 h 61"/>
                <a:gd name="T14" fmla="*/ 37 w 72"/>
                <a:gd name="T15" fmla="*/ 36 h 61"/>
                <a:gd name="T16" fmla="*/ 14 w 72"/>
                <a:gd name="T17" fmla="*/ 40 h 61"/>
                <a:gd name="T18" fmla="*/ 9 w 72"/>
                <a:gd name="T19" fmla="*/ 18 h 61"/>
                <a:gd name="T20" fmla="*/ 0 w 72"/>
                <a:gd name="T21" fmla="*/ 13 h 61"/>
                <a:gd name="T22" fmla="*/ 6 w 72"/>
                <a:gd name="T23" fmla="*/ 5 h 61"/>
                <a:gd name="T24" fmla="*/ 14 w 72"/>
                <a:gd name="T25" fmla="*/ 10 h 61"/>
                <a:gd name="T26" fmla="*/ 24 w 72"/>
                <a:gd name="T27" fmla="*/ 0 h 61"/>
                <a:gd name="T28" fmla="*/ 36 w 72"/>
                <a:gd name="T29" fmla="*/ 9 h 61"/>
                <a:gd name="T30" fmla="*/ 32 w 72"/>
                <a:gd name="T31" fmla="*/ 15 h 61"/>
                <a:gd name="T32" fmla="*/ 25 w 72"/>
                <a:gd name="T33" fmla="*/ 13 h 61"/>
                <a:gd name="T34" fmla="*/ 20 w 72"/>
                <a:gd name="T35" fmla="*/ 18 h 61"/>
                <a:gd name="T36" fmla="*/ 20 w 72"/>
                <a:gd name="T37" fmla="*/ 28 h 61"/>
                <a:gd name="T38" fmla="*/ 34 w 72"/>
                <a:gd name="T39" fmla="*/ 23 h 61"/>
                <a:gd name="T40" fmla="*/ 56 w 72"/>
                <a:gd name="T41" fmla="*/ 19 h 61"/>
                <a:gd name="T42" fmla="*/ 62 w 72"/>
                <a:gd name="T43" fmla="*/ 42 h 61"/>
                <a:gd name="T44" fmla="*/ 72 w 72"/>
                <a:gd name="T45" fmla="*/ 49 h 61"/>
                <a:gd name="T46" fmla="*/ 67 w 72"/>
                <a:gd name="T47" fmla="*/ 57 h 61"/>
                <a:gd name="T48" fmla="*/ 57 w 72"/>
                <a:gd name="T4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61">
                  <a:moveTo>
                    <a:pt x="57" y="50"/>
                  </a:moveTo>
                  <a:cubicBezTo>
                    <a:pt x="52" y="57"/>
                    <a:pt x="47" y="61"/>
                    <a:pt x="47" y="61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7" y="47"/>
                    <a:pt x="50" y="43"/>
                  </a:cubicBezTo>
                  <a:cubicBezTo>
                    <a:pt x="53" y="38"/>
                    <a:pt x="54" y="33"/>
                    <a:pt x="50" y="31"/>
                  </a:cubicBezTo>
                  <a:cubicBezTo>
                    <a:pt x="47" y="29"/>
                    <a:pt x="42" y="33"/>
                    <a:pt x="37" y="36"/>
                  </a:cubicBezTo>
                  <a:cubicBezTo>
                    <a:pt x="31" y="41"/>
                    <a:pt x="24" y="46"/>
                    <a:pt x="14" y="40"/>
                  </a:cubicBezTo>
                  <a:cubicBezTo>
                    <a:pt x="7" y="35"/>
                    <a:pt x="6" y="26"/>
                    <a:pt x="9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4"/>
                    <a:pt x="24" y="0"/>
                    <a:pt x="24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7" y="23"/>
                    <a:pt x="18" y="26"/>
                    <a:pt x="20" y="28"/>
                  </a:cubicBezTo>
                  <a:cubicBezTo>
                    <a:pt x="24" y="31"/>
                    <a:pt x="28" y="27"/>
                    <a:pt x="34" y="23"/>
                  </a:cubicBezTo>
                  <a:cubicBezTo>
                    <a:pt x="40" y="18"/>
                    <a:pt x="47" y="14"/>
                    <a:pt x="56" y="19"/>
                  </a:cubicBezTo>
                  <a:cubicBezTo>
                    <a:pt x="64" y="25"/>
                    <a:pt x="65" y="33"/>
                    <a:pt x="62" y="42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7" y="50"/>
                    <a:pt x="57" y="50"/>
                    <a:pt x="57" y="50"/>
                  </a:cubicBezTo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6064251" y="2757488"/>
              <a:ext cx="152400" cy="87313"/>
            </a:xfrm>
            <a:custGeom>
              <a:avLst/>
              <a:gdLst>
                <a:gd name="T0" fmla="*/ 0 w 96"/>
                <a:gd name="T1" fmla="*/ 18 h 55"/>
                <a:gd name="T2" fmla="*/ 96 w 96"/>
                <a:gd name="T3" fmla="*/ 0 h 55"/>
                <a:gd name="T4" fmla="*/ 59 w 96"/>
                <a:gd name="T5" fmla="*/ 55 h 55"/>
                <a:gd name="T6" fmla="*/ 0 w 96"/>
                <a:gd name="T7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55">
                  <a:moveTo>
                    <a:pt x="0" y="18"/>
                  </a:moveTo>
                  <a:lnTo>
                    <a:pt x="96" y="0"/>
                  </a:lnTo>
                  <a:lnTo>
                    <a:pt x="59" y="5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6064251" y="2757488"/>
              <a:ext cx="152400" cy="87313"/>
            </a:xfrm>
            <a:custGeom>
              <a:avLst/>
              <a:gdLst>
                <a:gd name="T0" fmla="*/ 0 w 96"/>
                <a:gd name="T1" fmla="*/ 18 h 55"/>
                <a:gd name="T2" fmla="*/ 96 w 96"/>
                <a:gd name="T3" fmla="*/ 0 h 55"/>
                <a:gd name="T4" fmla="*/ 59 w 96"/>
                <a:gd name="T5" fmla="*/ 55 h 55"/>
                <a:gd name="T6" fmla="*/ 0 w 96"/>
                <a:gd name="T7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55">
                  <a:moveTo>
                    <a:pt x="0" y="18"/>
                  </a:moveTo>
                  <a:lnTo>
                    <a:pt x="96" y="0"/>
                  </a:lnTo>
                  <a:lnTo>
                    <a:pt x="59" y="55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5568951" y="2946400"/>
              <a:ext cx="1281113" cy="1036638"/>
            </a:xfrm>
            <a:custGeom>
              <a:avLst/>
              <a:gdLst>
                <a:gd name="T0" fmla="*/ 127 w 807"/>
                <a:gd name="T1" fmla="*/ 45 h 653"/>
                <a:gd name="T2" fmla="*/ 0 w 807"/>
                <a:gd name="T3" fmla="*/ 461 h 653"/>
                <a:gd name="T4" fmla="*/ 659 w 807"/>
                <a:gd name="T5" fmla="*/ 653 h 653"/>
                <a:gd name="T6" fmla="*/ 807 w 807"/>
                <a:gd name="T7" fmla="*/ 176 h 653"/>
                <a:gd name="T8" fmla="*/ 213 w 807"/>
                <a:gd name="T9" fmla="*/ 0 h 653"/>
                <a:gd name="T10" fmla="*/ 127 w 807"/>
                <a:gd name="T11" fmla="*/ 4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653">
                  <a:moveTo>
                    <a:pt x="127" y="45"/>
                  </a:moveTo>
                  <a:lnTo>
                    <a:pt x="0" y="461"/>
                  </a:lnTo>
                  <a:lnTo>
                    <a:pt x="659" y="653"/>
                  </a:lnTo>
                  <a:lnTo>
                    <a:pt x="807" y="176"/>
                  </a:lnTo>
                  <a:lnTo>
                    <a:pt x="213" y="0"/>
                  </a:lnTo>
                  <a:lnTo>
                    <a:pt x="127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5568951" y="2946400"/>
              <a:ext cx="1281113" cy="1036638"/>
            </a:xfrm>
            <a:custGeom>
              <a:avLst/>
              <a:gdLst>
                <a:gd name="T0" fmla="*/ 127 w 807"/>
                <a:gd name="T1" fmla="*/ 45 h 653"/>
                <a:gd name="T2" fmla="*/ 0 w 807"/>
                <a:gd name="T3" fmla="*/ 461 h 653"/>
                <a:gd name="T4" fmla="*/ 659 w 807"/>
                <a:gd name="T5" fmla="*/ 653 h 653"/>
                <a:gd name="T6" fmla="*/ 807 w 807"/>
                <a:gd name="T7" fmla="*/ 176 h 653"/>
                <a:gd name="T8" fmla="*/ 213 w 807"/>
                <a:gd name="T9" fmla="*/ 0 h 653"/>
                <a:gd name="T10" fmla="*/ 127 w 807"/>
                <a:gd name="T11" fmla="*/ 4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7" h="653">
                  <a:moveTo>
                    <a:pt x="127" y="45"/>
                  </a:moveTo>
                  <a:lnTo>
                    <a:pt x="0" y="461"/>
                  </a:lnTo>
                  <a:lnTo>
                    <a:pt x="659" y="653"/>
                  </a:lnTo>
                  <a:lnTo>
                    <a:pt x="807" y="176"/>
                  </a:lnTo>
                  <a:lnTo>
                    <a:pt x="213" y="0"/>
                  </a:lnTo>
                  <a:lnTo>
                    <a:pt x="127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5630863" y="3313113"/>
              <a:ext cx="441325" cy="423863"/>
            </a:xfrm>
            <a:custGeom>
              <a:avLst/>
              <a:gdLst>
                <a:gd name="T0" fmla="*/ 278 w 278"/>
                <a:gd name="T1" fmla="*/ 64 h 267"/>
                <a:gd name="T2" fmla="*/ 217 w 278"/>
                <a:gd name="T3" fmla="*/ 267 h 267"/>
                <a:gd name="T4" fmla="*/ 0 w 278"/>
                <a:gd name="T5" fmla="*/ 203 h 267"/>
                <a:gd name="T6" fmla="*/ 62 w 278"/>
                <a:gd name="T7" fmla="*/ 0 h 267"/>
                <a:gd name="T8" fmla="*/ 278 w 278"/>
                <a:gd name="T9" fmla="*/ 6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67">
                  <a:moveTo>
                    <a:pt x="278" y="64"/>
                  </a:moveTo>
                  <a:lnTo>
                    <a:pt x="217" y="267"/>
                  </a:lnTo>
                  <a:lnTo>
                    <a:pt x="0" y="203"/>
                  </a:lnTo>
                  <a:lnTo>
                    <a:pt x="62" y="0"/>
                  </a:lnTo>
                  <a:lnTo>
                    <a:pt x="278" y="64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6026151" y="3100388"/>
              <a:ext cx="227013" cy="660400"/>
            </a:xfrm>
            <a:custGeom>
              <a:avLst/>
              <a:gdLst>
                <a:gd name="T0" fmla="*/ 143 w 143"/>
                <a:gd name="T1" fmla="*/ 5 h 416"/>
                <a:gd name="T2" fmla="*/ 16 w 143"/>
                <a:gd name="T3" fmla="*/ 416 h 416"/>
                <a:gd name="T4" fmla="*/ 0 w 143"/>
                <a:gd name="T5" fmla="*/ 411 h 416"/>
                <a:gd name="T6" fmla="*/ 126 w 143"/>
                <a:gd name="T7" fmla="*/ 0 h 416"/>
                <a:gd name="T8" fmla="*/ 143 w 143"/>
                <a:gd name="T9" fmla="*/ 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6">
                  <a:moveTo>
                    <a:pt x="143" y="5"/>
                  </a:moveTo>
                  <a:lnTo>
                    <a:pt x="16" y="416"/>
                  </a:lnTo>
                  <a:lnTo>
                    <a:pt x="0" y="411"/>
                  </a:lnTo>
                  <a:lnTo>
                    <a:pt x="126" y="0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6026151" y="3100388"/>
              <a:ext cx="227013" cy="660400"/>
            </a:xfrm>
            <a:custGeom>
              <a:avLst/>
              <a:gdLst>
                <a:gd name="T0" fmla="*/ 143 w 143"/>
                <a:gd name="T1" fmla="*/ 5 h 416"/>
                <a:gd name="T2" fmla="*/ 16 w 143"/>
                <a:gd name="T3" fmla="*/ 416 h 416"/>
                <a:gd name="T4" fmla="*/ 0 w 143"/>
                <a:gd name="T5" fmla="*/ 411 h 416"/>
                <a:gd name="T6" fmla="*/ 126 w 143"/>
                <a:gd name="T7" fmla="*/ 0 h 416"/>
                <a:gd name="T8" fmla="*/ 143 w 143"/>
                <a:gd name="T9" fmla="*/ 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6">
                  <a:moveTo>
                    <a:pt x="143" y="5"/>
                  </a:moveTo>
                  <a:lnTo>
                    <a:pt x="16" y="416"/>
                  </a:lnTo>
                  <a:lnTo>
                    <a:pt x="0" y="411"/>
                  </a:lnTo>
                  <a:lnTo>
                    <a:pt x="126" y="0"/>
                  </a:lnTo>
                  <a:lnTo>
                    <a:pt x="14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6083301" y="3119438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09 h 414"/>
                <a:gd name="T6" fmla="*/ 126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6" y="0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6083301" y="3119438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09 h 414"/>
                <a:gd name="T6" fmla="*/ 126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6" y="0"/>
                  </a:lnTo>
                  <a:lnTo>
                    <a:pt x="14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6140451" y="3135313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10 h 414"/>
                <a:gd name="T6" fmla="*/ 127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10"/>
                  </a:lnTo>
                  <a:lnTo>
                    <a:pt x="127" y="0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6140451" y="3135313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10 h 414"/>
                <a:gd name="T6" fmla="*/ 127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10"/>
                  </a:lnTo>
                  <a:lnTo>
                    <a:pt x="127" y="0"/>
                  </a:lnTo>
                  <a:lnTo>
                    <a:pt x="14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6197601" y="3151188"/>
              <a:ext cx="230188" cy="660400"/>
            </a:xfrm>
            <a:custGeom>
              <a:avLst/>
              <a:gdLst>
                <a:gd name="T0" fmla="*/ 145 w 145"/>
                <a:gd name="T1" fmla="*/ 5 h 416"/>
                <a:gd name="T2" fmla="*/ 18 w 145"/>
                <a:gd name="T3" fmla="*/ 416 h 416"/>
                <a:gd name="T4" fmla="*/ 0 w 145"/>
                <a:gd name="T5" fmla="*/ 410 h 416"/>
                <a:gd name="T6" fmla="*/ 127 w 145"/>
                <a:gd name="T7" fmla="*/ 0 h 416"/>
                <a:gd name="T8" fmla="*/ 145 w 145"/>
                <a:gd name="T9" fmla="*/ 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16">
                  <a:moveTo>
                    <a:pt x="145" y="5"/>
                  </a:moveTo>
                  <a:lnTo>
                    <a:pt x="18" y="416"/>
                  </a:lnTo>
                  <a:lnTo>
                    <a:pt x="0" y="410"/>
                  </a:lnTo>
                  <a:lnTo>
                    <a:pt x="127" y="0"/>
                  </a:lnTo>
                  <a:lnTo>
                    <a:pt x="145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6197601" y="3151188"/>
              <a:ext cx="230188" cy="660400"/>
            </a:xfrm>
            <a:custGeom>
              <a:avLst/>
              <a:gdLst>
                <a:gd name="T0" fmla="*/ 145 w 145"/>
                <a:gd name="T1" fmla="*/ 5 h 416"/>
                <a:gd name="T2" fmla="*/ 18 w 145"/>
                <a:gd name="T3" fmla="*/ 416 h 416"/>
                <a:gd name="T4" fmla="*/ 0 w 145"/>
                <a:gd name="T5" fmla="*/ 410 h 416"/>
                <a:gd name="T6" fmla="*/ 127 w 145"/>
                <a:gd name="T7" fmla="*/ 0 h 416"/>
                <a:gd name="T8" fmla="*/ 145 w 145"/>
                <a:gd name="T9" fmla="*/ 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16">
                  <a:moveTo>
                    <a:pt x="145" y="5"/>
                  </a:moveTo>
                  <a:lnTo>
                    <a:pt x="18" y="416"/>
                  </a:lnTo>
                  <a:lnTo>
                    <a:pt x="0" y="410"/>
                  </a:lnTo>
                  <a:lnTo>
                    <a:pt x="127" y="0"/>
                  </a:lnTo>
                  <a:lnTo>
                    <a:pt x="145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6257926" y="3170238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6 w 143"/>
                <a:gd name="T3" fmla="*/ 414 h 414"/>
                <a:gd name="T4" fmla="*/ 0 w 143"/>
                <a:gd name="T5" fmla="*/ 409 h 414"/>
                <a:gd name="T6" fmla="*/ 125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6" y="414"/>
                  </a:lnTo>
                  <a:lnTo>
                    <a:pt x="0" y="409"/>
                  </a:lnTo>
                  <a:lnTo>
                    <a:pt x="125" y="0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6257926" y="3170238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6 w 143"/>
                <a:gd name="T3" fmla="*/ 414 h 414"/>
                <a:gd name="T4" fmla="*/ 0 w 143"/>
                <a:gd name="T5" fmla="*/ 409 h 414"/>
                <a:gd name="T6" fmla="*/ 125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6" y="414"/>
                  </a:lnTo>
                  <a:lnTo>
                    <a:pt x="0" y="409"/>
                  </a:lnTo>
                  <a:lnTo>
                    <a:pt x="125" y="0"/>
                  </a:lnTo>
                  <a:lnTo>
                    <a:pt x="14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6315076" y="3186113"/>
              <a:ext cx="227013" cy="658813"/>
            </a:xfrm>
            <a:custGeom>
              <a:avLst/>
              <a:gdLst>
                <a:gd name="T0" fmla="*/ 143 w 143"/>
                <a:gd name="T1" fmla="*/ 5 h 415"/>
                <a:gd name="T2" fmla="*/ 17 w 143"/>
                <a:gd name="T3" fmla="*/ 415 h 415"/>
                <a:gd name="T4" fmla="*/ 0 w 143"/>
                <a:gd name="T5" fmla="*/ 410 h 415"/>
                <a:gd name="T6" fmla="*/ 126 w 143"/>
                <a:gd name="T7" fmla="*/ 0 h 415"/>
                <a:gd name="T8" fmla="*/ 143 w 143"/>
                <a:gd name="T9" fmla="*/ 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5">
                  <a:moveTo>
                    <a:pt x="143" y="5"/>
                  </a:moveTo>
                  <a:lnTo>
                    <a:pt x="17" y="415"/>
                  </a:lnTo>
                  <a:lnTo>
                    <a:pt x="0" y="410"/>
                  </a:lnTo>
                  <a:lnTo>
                    <a:pt x="126" y="0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6315076" y="3186113"/>
              <a:ext cx="227013" cy="658813"/>
            </a:xfrm>
            <a:custGeom>
              <a:avLst/>
              <a:gdLst>
                <a:gd name="T0" fmla="*/ 143 w 143"/>
                <a:gd name="T1" fmla="*/ 5 h 415"/>
                <a:gd name="T2" fmla="*/ 17 w 143"/>
                <a:gd name="T3" fmla="*/ 415 h 415"/>
                <a:gd name="T4" fmla="*/ 0 w 143"/>
                <a:gd name="T5" fmla="*/ 410 h 415"/>
                <a:gd name="T6" fmla="*/ 126 w 143"/>
                <a:gd name="T7" fmla="*/ 0 h 415"/>
                <a:gd name="T8" fmla="*/ 143 w 143"/>
                <a:gd name="T9" fmla="*/ 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5">
                  <a:moveTo>
                    <a:pt x="143" y="5"/>
                  </a:moveTo>
                  <a:lnTo>
                    <a:pt x="17" y="415"/>
                  </a:lnTo>
                  <a:lnTo>
                    <a:pt x="0" y="410"/>
                  </a:lnTo>
                  <a:lnTo>
                    <a:pt x="126" y="0"/>
                  </a:lnTo>
                  <a:lnTo>
                    <a:pt x="14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6372226" y="3203575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09 h 414"/>
                <a:gd name="T6" fmla="*/ 127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7" y="0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6372226" y="3203575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09 h 414"/>
                <a:gd name="T6" fmla="*/ 127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7" y="0"/>
                  </a:lnTo>
                  <a:lnTo>
                    <a:pt x="14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6429376" y="3219450"/>
              <a:ext cx="230188" cy="657225"/>
            </a:xfrm>
            <a:custGeom>
              <a:avLst/>
              <a:gdLst>
                <a:gd name="T0" fmla="*/ 145 w 145"/>
                <a:gd name="T1" fmla="*/ 5 h 414"/>
                <a:gd name="T2" fmla="*/ 17 w 145"/>
                <a:gd name="T3" fmla="*/ 414 h 414"/>
                <a:gd name="T4" fmla="*/ 0 w 145"/>
                <a:gd name="T5" fmla="*/ 409 h 414"/>
                <a:gd name="T6" fmla="*/ 127 w 145"/>
                <a:gd name="T7" fmla="*/ 0 h 414"/>
                <a:gd name="T8" fmla="*/ 145 w 145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14">
                  <a:moveTo>
                    <a:pt x="145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7" y="0"/>
                  </a:lnTo>
                  <a:lnTo>
                    <a:pt x="145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6429376" y="3219450"/>
              <a:ext cx="230188" cy="657225"/>
            </a:xfrm>
            <a:custGeom>
              <a:avLst/>
              <a:gdLst>
                <a:gd name="T0" fmla="*/ 145 w 145"/>
                <a:gd name="T1" fmla="*/ 5 h 414"/>
                <a:gd name="T2" fmla="*/ 17 w 145"/>
                <a:gd name="T3" fmla="*/ 414 h 414"/>
                <a:gd name="T4" fmla="*/ 0 w 145"/>
                <a:gd name="T5" fmla="*/ 409 h 414"/>
                <a:gd name="T6" fmla="*/ 127 w 145"/>
                <a:gd name="T7" fmla="*/ 0 h 414"/>
                <a:gd name="T8" fmla="*/ 145 w 145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14">
                  <a:moveTo>
                    <a:pt x="145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7" y="0"/>
                  </a:lnTo>
                  <a:lnTo>
                    <a:pt x="145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6489701" y="3235325"/>
              <a:ext cx="227013" cy="660400"/>
            </a:xfrm>
            <a:custGeom>
              <a:avLst/>
              <a:gdLst>
                <a:gd name="T0" fmla="*/ 143 w 143"/>
                <a:gd name="T1" fmla="*/ 6 h 416"/>
                <a:gd name="T2" fmla="*/ 16 w 143"/>
                <a:gd name="T3" fmla="*/ 416 h 416"/>
                <a:gd name="T4" fmla="*/ 0 w 143"/>
                <a:gd name="T5" fmla="*/ 411 h 416"/>
                <a:gd name="T6" fmla="*/ 125 w 143"/>
                <a:gd name="T7" fmla="*/ 0 h 416"/>
                <a:gd name="T8" fmla="*/ 143 w 143"/>
                <a:gd name="T9" fmla="*/ 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6">
                  <a:moveTo>
                    <a:pt x="143" y="6"/>
                  </a:moveTo>
                  <a:lnTo>
                    <a:pt x="16" y="416"/>
                  </a:lnTo>
                  <a:lnTo>
                    <a:pt x="0" y="411"/>
                  </a:lnTo>
                  <a:lnTo>
                    <a:pt x="125" y="0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6489701" y="3235325"/>
              <a:ext cx="227013" cy="660400"/>
            </a:xfrm>
            <a:custGeom>
              <a:avLst/>
              <a:gdLst>
                <a:gd name="T0" fmla="*/ 143 w 143"/>
                <a:gd name="T1" fmla="*/ 6 h 416"/>
                <a:gd name="T2" fmla="*/ 16 w 143"/>
                <a:gd name="T3" fmla="*/ 416 h 416"/>
                <a:gd name="T4" fmla="*/ 0 w 143"/>
                <a:gd name="T5" fmla="*/ 411 h 416"/>
                <a:gd name="T6" fmla="*/ 125 w 143"/>
                <a:gd name="T7" fmla="*/ 0 h 416"/>
                <a:gd name="T8" fmla="*/ 143 w 143"/>
                <a:gd name="T9" fmla="*/ 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6">
                  <a:moveTo>
                    <a:pt x="143" y="6"/>
                  </a:moveTo>
                  <a:lnTo>
                    <a:pt x="16" y="416"/>
                  </a:lnTo>
                  <a:lnTo>
                    <a:pt x="0" y="411"/>
                  </a:lnTo>
                  <a:lnTo>
                    <a:pt x="125" y="0"/>
                  </a:lnTo>
                  <a:lnTo>
                    <a:pt x="14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6546851" y="3254375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09 h 414"/>
                <a:gd name="T6" fmla="*/ 125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5" y="0"/>
                  </a:lnTo>
                  <a:lnTo>
                    <a:pt x="143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6546851" y="3254375"/>
              <a:ext cx="227013" cy="657225"/>
            </a:xfrm>
            <a:custGeom>
              <a:avLst/>
              <a:gdLst>
                <a:gd name="T0" fmla="*/ 143 w 143"/>
                <a:gd name="T1" fmla="*/ 5 h 414"/>
                <a:gd name="T2" fmla="*/ 17 w 143"/>
                <a:gd name="T3" fmla="*/ 414 h 414"/>
                <a:gd name="T4" fmla="*/ 0 w 143"/>
                <a:gd name="T5" fmla="*/ 409 h 414"/>
                <a:gd name="T6" fmla="*/ 125 w 143"/>
                <a:gd name="T7" fmla="*/ 0 h 414"/>
                <a:gd name="T8" fmla="*/ 143 w 143"/>
                <a:gd name="T9" fmla="*/ 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14">
                  <a:moveTo>
                    <a:pt x="143" y="5"/>
                  </a:moveTo>
                  <a:lnTo>
                    <a:pt x="17" y="414"/>
                  </a:lnTo>
                  <a:lnTo>
                    <a:pt x="0" y="409"/>
                  </a:lnTo>
                  <a:lnTo>
                    <a:pt x="125" y="0"/>
                  </a:lnTo>
                  <a:lnTo>
                    <a:pt x="14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859463" y="3121025"/>
              <a:ext cx="215900" cy="136525"/>
            </a:xfrm>
            <a:custGeom>
              <a:avLst/>
              <a:gdLst>
                <a:gd name="T0" fmla="*/ 65 w 79"/>
                <a:gd name="T1" fmla="*/ 38 h 51"/>
                <a:gd name="T2" fmla="*/ 58 w 79"/>
                <a:gd name="T3" fmla="*/ 51 h 51"/>
                <a:gd name="T4" fmla="*/ 43 w 79"/>
                <a:gd name="T5" fmla="*/ 47 h 51"/>
                <a:gd name="T6" fmla="*/ 45 w 79"/>
                <a:gd name="T7" fmla="*/ 39 h 51"/>
                <a:gd name="T8" fmla="*/ 52 w 79"/>
                <a:gd name="T9" fmla="*/ 40 h 51"/>
                <a:gd name="T10" fmla="*/ 56 w 79"/>
                <a:gd name="T11" fmla="*/ 33 h 51"/>
                <a:gd name="T12" fmla="*/ 53 w 79"/>
                <a:gd name="T13" fmla="*/ 21 h 51"/>
                <a:gd name="T14" fmla="*/ 21 w 79"/>
                <a:gd name="T15" fmla="*/ 40 h 51"/>
                <a:gd name="T16" fmla="*/ 10 w 79"/>
                <a:gd name="T17" fmla="*/ 21 h 51"/>
                <a:gd name="T18" fmla="*/ 0 w 79"/>
                <a:gd name="T19" fmla="*/ 18 h 51"/>
                <a:gd name="T20" fmla="*/ 2 w 79"/>
                <a:gd name="T21" fmla="*/ 9 h 51"/>
                <a:gd name="T22" fmla="*/ 12 w 79"/>
                <a:gd name="T23" fmla="*/ 12 h 51"/>
                <a:gd name="T24" fmla="*/ 19 w 79"/>
                <a:gd name="T25" fmla="*/ 0 h 51"/>
                <a:gd name="T26" fmla="*/ 33 w 79"/>
                <a:gd name="T27" fmla="*/ 4 h 51"/>
                <a:gd name="T28" fmla="*/ 30 w 79"/>
                <a:gd name="T29" fmla="*/ 11 h 51"/>
                <a:gd name="T30" fmla="*/ 24 w 79"/>
                <a:gd name="T31" fmla="*/ 11 h 51"/>
                <a:gd name="T32" fmla="*/ 20 w 79"/>
                <a:gd name="T33" fmla="*/ 17 h 51"/>
                <a:gd name="T34" fmla="*/ 23 w 79"/>
                <a:gd name="T35" fmla="*/ 27 h 51"/>
                <a:gd name="T36" fmla="*/ 55 w 79"/>
                <a:gd name="T37" fmla="*/ 9 h 51"/>
                <a:gd name="T38" fmla="*/ 67 w 79"/>
                <a:gd name="T39" fmla="*/ 28 h 51"/>
                <a:gd name="T40" fmla="*/ 79 w 79"/>
                <a:gd name="T41" fmla="*/ 32 h 51"/>
                <a:gd name="T42" fmla="*/ 76 w 79"/>
                <a:gd name="T43" fmla="*/ 41 h 51"/>
                <a:gd name="T44" fmla="*/ 65 w 79"/>
                <a:gd name="T45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51">
                  <a:moveTo>
                    <a:pt x="65" y="38"/>
                  </a:moveTo>
                  <a:cubicBezTo>
                    <a:pt x="62" y="45"/>
                    <a:pt x="58" y="51"/>
                    <a:pt x="58" y="51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5" y="37"/>
                    <a:pt x="56" y="33"/>
                  </a:cubicBezTo>
                  <a:cubicBezTo>
                    <a:pt x="57" y="28"/>
                    <a:pt x="57" y="23"/>
                    <a:pt x="53" y="21"/>
                  </a:cubicBezTo>
                  <a:cubicBezTo>
                    <a:pt x="44" y="19"/>
                    <a:pt x="40" y="46"/>
                    <a:pt x="21" y="40"/>
                  </a:cubicBezTo>
                  <a:cubicBezTo>
                    <a:pt x="12" y="37"/>
                    <a:pt x="9" y="30"/>
                    <a:pt x="10" y="2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5"/>
                    <a:pt x="19" y="0"/>
                    <a:pt x="19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1" y="14"/>
                    <a:pt x="20" y="17"/>
                  </a:cubicBezTo>
                  <a:cubicBezTo>
                    <a:pt x="19" y="23"/>
                    <a:pt x="20" y="26"/>
                    <a:pt x="23" y="27"/>
                  </a:cubicBezTo>
                  <a:cubicBezTo>
                    <a:pt x="32" y="30"/>
                    <a:pt x="36" y="3"/>
                    <a:pt x="55" y="9"/>
                  </a:cubicBezTo>
                  <a:cubicBezTo>
                    <a:pt x="64" y="11"/>
                    <a:pt x="68" y="19"/>
                    <a:pt x="67" y="28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6" y="41"/>
                    <a:pt x="76" y="41"/>
                    <a:pt x="76" y="41"/>
                  </a:cubicBezTo>
                  <a:lnTo>
                    <a:pt x="65" y="38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5770563" y="2946400"/>
              <a:ext cx="136525" cy="103188"/>
            </a:xfrm>
            <a:custGeom>
              <a:avLst/>
              <a:gdLst>
                <a:gd name="T0" fmla="*/ 0 w 86"/>
                <a:gd name="T1" fmla="*/ 45 h 65"/>
                <a:gd name="T2" fmla="*/ 86 w 86"/>
                <a:gd name="T3" fmla="*/ 0 h 65"/>
                <a:gd name="T4" fmla="*/ 67 w 86"/>
                <a:gd name="T5" fmla="*/ 65 h 65"/>
                <a:gd name="T6" fmla="*/ 0 w 86"/>
                <a:gd name="T7" fmla="*/ 4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5">
                  <a:moveTo>
                    <a:pt x="0" y="45"/>
                  </a:moveTo>
                  <a:lnTo>
                    <a:pt x="86" y="0"/>
                  </a:lnTo>
                  <a:lnTo>
                    <a:pt x="67" y="6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5" name="Freeform 56"/>
            <p:cNvSpPr/>
            <p:nvPr/>
          </p:nvSpPr>
          <p:spPr bwMode="auto">
            <a:xfrm>
              <a:off x="4821238" y="3514725"/>
              <a:ext cx="1235075" cy="1360488"/>
            </a:xfrm>
            <a:custGeom>
              <a:avLst/>
              <a:gdLst>
                <a:gd name="T0" fmla="*/ 451 w 453"/>
                <a:gd name="T1" fmla="*/ 380 h 511"/>
                <a:gd name="T2" fmla="*/ 446 w 453"/>
                <a:gd name="T3" fmla="*/ 394 h 511"/>
                <a:gd name="T4" fmla="*/ 174 w 453"/>
                <a:gd name="T5" fmla="*/ 509 h 511"/>
                <a:gd name="T6" fmla="*/ 161 w 453"/>
                <a:gd name="T7" fmla="*/ 504 h 511"/>
                <a:gd name="T8" fmla="*/ 2 w 453"/>
                <a:gd name="T9" fmla="*/ 131 h 511"/>
                <a:gd name="T10" fmla="*/ 8 w 453"/>
                <a:gd name="T11" fmla="*/ 118 h 511"/>
                <a:gd name="T12" fmla="*/ 279 w 453"/>
                <a:gd name="T13" fmla="*/ 2 h 511"/>
                <a:gd name="T14" fmla="*/ 293 w 453"/>
                <a:gd name="T15" fmla="*/ 8 h 511"/>
                <a:gd name="T16" fmla="*/ 451 w 453"/>
                <a:gd name="T17" fmla="*/ 38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11">
                  <a:moveTo>
                    <a:pt x="451" y="380"/>
                  </a:moveTo>
                  <a:cubicBezTo>
                    <a:pt x="453" y="385"/>
                    <a:pt x="451" y="391"/>
                    <a:pt x="446" y="394"/>
                  </a:cubicBezTo>
                  <a:cubicBezTo>
                    <a:pt x="174" y="509"/>
                    <a:pt x="174" y="509"/>
                    <a:pt x="174" y="509"/>
                  </a:cubicBezTo>
                  <a:cubicBezTo>
                    <a:pt x="169" y="511"/>
                    <a:pt x="163" y="509"/>
                    <a:pt x="161" y="504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0" y="126"/>
                    <a:pt x="2" y="120"/>
                    <a:pt x="8" y="118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84" y="0"/>
                    <a:pt x="290" y="2"/>
                    <a:pt x="293" y="8"/>
                  </a:cubicBezTo>
                  <a:lnTo>
                    <a:pt x="451" y="380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887913" y="3584575"/>
              <a:ext cx="1106488" cy="1227138"/>
            </a:xfrm>
            <a:custGeom>
              <a:avLst/>
              <a:gdLst>
                <a:gd name="T0" fmla="*/ 162 w 406"/>
                <a:gd name="T1" fmla="*/ 457 h 461"/>
                <a:gd name="T2" fmla="*/ 143 w 406"/>
                <a:gd name="T3" fmla="*/ 449 h 461"/>
                <a:gd name="T4" fmla="*/ 3 w 406"/>
                <a:gd name="T5" fmla="*/ 122 h 461"/>
                <a:gd name="T6" fmla="*/ 11 w 406"/>
                <a:gd name="T7" fmla="*/ 103 h 461"/>
                <a:gd name="T8" fmla="*/ 244 w 406"/>
                <a:gd name="T9" fmla="*/ 4 h 461"/>
                <a:gd name="T10" fmla="*/ 264 w 406"/>
                <a:gd name="T11" fmla="*/ 12 h 461"/>
                <a:gd name="T12" fmla="*/ 403 w 406"/>
                <a:gd name="T13" fmla="*/ 339 h 461"/>
                <a:gd name="T14" fmla="*/ 395 w 406"/>
                <a:gd name="T15" fmla="*/ 358 h 461"/>
                <a:gd name="T16" fmla="*/ 162 w 406"/>
                <a:gd name="T17" fmla="*/ 4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1">
                  <a:moveTo>
                    <a:pt x="162" y="457"/>
                  </a:moveTo>
                  <a:cubicBezTo>
                    <a:pt x="155" y="461"/>
                    <a:pt x="146" y="457"/>
                    <a:pt x="143" y="44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5"/>
                    <a:pt x="4" y="106"/>
                    <a:pt x="11" y="103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51" y="0"/>
                    <a:pt x="260" y="4"/>
                    <a:pt x="264" y="12"/>
                  </a:cubicBezTo>
                  <a:cubicBezTo>
                    <a:pt x="403" y="339"/>
                    <a:pt x="403" y="339"/>
                    <a:pt x="403" y="339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884738" y="3579813"/>
              <a:ext cx="1106488" cy="1223963"/>
            </a:xfrm>
            <a:custGeom>
              <a:avLst/>
              <a:gdLst>
                <a:gd name="T0" fmla="*/ 162 w 406"/>
                <a:gd name="T1" fmla="*/ 457 h 460"/>
                <a:gd name="T2" fmla="*/ 142 w 406"/>
                <a:gd name="T3" fmla="*/ 449 h 460"/>
                <a:gd name="T4" fmla="*/ 3 w 406"/>
                <a:gd name="T5" fmla="*/ 122 h 460"/>
                <a:gd name="T6" fmla="*/ 11 w 406"/>
                <a:gd name="T7" fmla="*/ 102 h 460"/>
                <a:gd name="T8" fmla="*/ 244 w 406"/>
                <a:gd name="T9" fmla="*/ 3 h 460"/>
                <a:gd name="T10" fmla="*/ 263 w 406"/>
                <a:gd name="T11" fmla="*/ 11 h 460"/>
                <a:gd name="T12" fmla="*/ 403 w 406"/>
                <a:gd name="T13" fmla="*/ 338 h 460"/>
                <a:gd name="T14" fmla="*/ 395 w 406"/>
                <a:gd name="T15" fmla="*/ 358 h 460"/>
                <a:gd name="T16" fmla="*/ 162 w 406"/>
                <a:gd name="T17" fmla="*/ 45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0">
                  <a:moveTo>
                    <a:pt x="162" y="457"/>
                  </a:moveTo>
                  <a:cubicBezTo>
                    <a:pt x="155" y="460"/>
                    <a:pt x="146" y="456"/>
                    <a:pt x="142" y="44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4"/>
                    <a:pt x="4" y="105"/>
                    <a:pt x="11" y="102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51" y="0"/>
                    <a:pt x="260" y="3"/>
                    <a:pt x="263" y="11"/>
                  </a:cubicBezTo>
                  <a:cubicBezTo>
                    <a:pt x="403" y="338"/>
                    <a:pt x="403" y="338"/>
                    <a:pt x="403" y="338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881563" y="3571875"/>
              <a:ext cx="725488" cy="339725"/>
            </a:xfrm>
            <a:custGeom>
              <a:avLst/>
              <a:gdLst>
                <a:gd name="T0" fmla="*/ 3 w 266"/>
                <a:gd name="T1" fmla="*/ 122 h 128"/>
                <a:gd name="T2" fmla="*/ 6 w 266"/>
                <a:gd name="T3" fmla="*/ 128 h 128"/>
                <a:gd name="T4" fmla="*/ 14 w 266"/>
                <a:gd name="T5" fmla="*/ 108 h 128"/>
                <a:gd name="T6" fmla="*/ 246 w 266"/>
                <a:gd name="T7" fmla="*/ 9 h 128"/>
                <a:gd name="T8" fmla="*/ 266 w 266"/>
                <a:gd name="T9" fmla="*/ 17 h 128"/>
                <a:gd name="T10" fmla="*/ 263 w 266"/>
                <a:gd name="T11" fmla="*/ 11 h 128"/>
                <a:gd name="T12" fmla="*/ 243 w 266"/>
                <a:gd name="T13" fmla="*/ 3 h 128"/>
                <a:gd name="T14" fmla="*/ 11 w 266"/>
                <a:gd name="T15" fmla="*/ 102 h 128"/>
                <a:gd name="T16" fmla="*/ 3 w 266"/>
                <a:gd name="T17" fmla="*/ 1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28">
                  <a:moveTo>
                    <a:pt x="3" y="122"/>
                  </a:moveTo>
                  <a:cubicBezTo>
                    <a:pt x="6" y="128"/>
                    <a:pt x="6" y="128"/>
                    <a:pt x="6" y="128"/>
                  </a:cubicBezTo>
                  <a:cubicBezTo>
                    <a:pt x="2" y="120"/>
                    <a:pt x="6" y="111"/>
                    <a:pt x="14" y="10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54" y="6"/>
                    <a:pt x="263" y="10"/>
                    <a:pt x="266" y="17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60" y="4"/>
                    <a:pt x="251" y="0"/>
                    <a:pt x="243" y="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3" y="106"/>
                    <a:pt x="0" y="115"/>
                    <a:pt x="3" y="122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4881563" y="3571875"/>
              <a:ext cx="1106488" cy="1223963"/>
            </a:xfrm>
            <a:custGeom>
              <a:avLst/>
              <a:gdLst>
                <a:gd name="T0" fmla="*/ 162 w 406"/>
                <a:gd name="T1" fmla="*/ 457 h 460"/>
                <a:gd name="T2" fmla="*/ 142 w 406"/>
                <a:gd name="T3" fmla="*/ 449 h 460"/>
                <a:gd name="T4" fmla="*/ 3 w 406"/>
                <a:gd name="T5" fmla="*/ 122 h 460"/>
                <a:gd name="T6" fmla="*/ 11 w 406"/>
                <a:gd name="T7" fmla="*/ 102 h 460"/>
                <a:gd name="T8" fmla="*/ 243 w 406"/>
                <a:gd name="T9" fmla="*/ 3 h 460"/>
                <a:gd name="T10" fmla="*/ 263 w 406"/>
                <a:gd name="T11" fmla="*/ 11 h 460"/>
                <a:gd name="T12" fmla="*/ 403 w 406"/>
                <a:gd name="T13" fmla="*/ 338 h 460"/>
                <a:gd name="T14" fmla="*/ 395 w 406"/>
                <a:gd name="T15" fmla="*/ 358 h 460"/>
                <a:gd name="T16" fmla="*/ 162 w 406"/>
                <a:gd name="T17" fmla="*/ 45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0">
                  <a:moveTo>
                    <a:pt x="162" y="457"/>
                  </a:moveTo>
                  <a:cubicBezTo>
                    <a:pt x="155" y="460"/>
                    <a:pt x="146" y="457"/>
                    <a:pt x="142" y="44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5"/>
                    <a:pt x="3" y="106"/>
                    <a:pt x="11" y="10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51" y="0"/>
                    <a:pt x="260" y="4"/>
                    <a:pt x="263" y="11"/>
                  </a:cubicBezTo>
                  <a:cubicBezTo>
                    <a:pt x="403" y="338"/>
                    <a:pt x="403" y="338"/>
                    <a:pt x="403" y="338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5511801" y="3616325"/>
              <a:ext cx="30163" cy="30163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7 h 11"/>
                <a:gd name="T4" fmla="*/ 7 w 11"/>
                <a:gd name="T5" fmla="*/ 10 h 11"/>
                <a:gd name="T6" fmla="*/ 10 w 11"/>
                <a:gd name="T7" fmla="*/ 3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61" name="Picture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113" y="3538538"/>
              <a:ext cx="74613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63"/>
            <p:cNvSpPr/>
            <p:nvPr/>
          </p:nvSpPr>
          <p:spPr bwMode="auto">
            <a:xfrm>
              <a:off x="5440363" y="3646488"/>
              <a:ext cx="30163" cy="28575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7 h 11"/>
                <a:gd name="T4" fmla="*/ 7 w 11"/>
                <a:gd name="T5" fmla="*/ 10 h 11"/>
                <a:gd name="T6" fmla="*/ 10 w 11"/>
                <a:gd name="T7" fmla="*/ 3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63" name="Picture 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63" y="3567113"/>
              <a:ext cx="73025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65"/>
            <p:cNvSpPr/>
            <p:nvPr/>
          </p:nvSpPr>
          <p:spPr bwMode="auto">
            <a:xfrm>
              <a:off x="5368926" y="3675063"/>
              <a:ext cx="30163" cy="28575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7 h 11"/>
                <a:gd name="T4" fmla="*/ 8 w 11"/>
                <a:gd name="T5" fmla="*/ 10 h 11"/>
                <a:gd name="T6" fmla="*/ 10 w 11"/>
                <a:gd name="T7" fmla="*/ 3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8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65" name="Picture 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413" y="3597275"/>
              <a:ext cx="73025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67"/>
            <p:cNvSpPr/>
            <p:nvPr/>
          </p:nvSpPr>
          <p:spPr bwMode="auto">
            <a:xfrm>
              <a:off x="5299076" y="3703638"/>
              <a:ext cx="30163" cy="30163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7 h 11"/>
                <a:gd name="T4" fmla="*/ 8 w 11"/>
                <a:gd name="T5" fmla="*/ 10 h 11"/>
                <a:gd name="T6" fmla="*/ 10 w 11"/>
                <a:gd name="T7" fmla="*/ 3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8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67" name="Picture 6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976" y="3625850"/>
              <a:ext cx="74613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69"/>
            <p:cNvSpPr/>
            <p:nvPr/>
          </p:nvSpPr>
          <p:spPr bwMode="auto">
            <a:xfrm>
              <a:off x="5227638" y="3733800"/>
              <a:ext cx="30163" cy="28575"/>
            </a:xfrm>
            <a:custGeom>
              <a:avLst/>
              <a:gdLst>
                <a:gd name="T0" fmla="*/ 4 w 11"/>
                <a:gd name="T1" fmla="*/ 1 h 11"/>
                <a:gd name="T2" fmla="*/ 2 w 11"/>
                <a:gd name="T3" fmla="*/ 7 h 11"/>
                <a:gd name="T4" fmla="*/ 8 w 11"/>
                <a:gd name="T5" fmla="*/ 10 h 11"/>
                <a:gd name="T6" fmla="*/ 10 w 11"/>
                <a:gd name="T7" fmla="*/ 3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2" y="2"/>
                    <a:pt x="0" y="5"/>
                    <a:pt x="2" y="7"/>
                  </a:cubicBezTo>
                  <a:cubicBezTo>
                    <a:pt x="3" y="10"/>
                    <a:pt x="5" y="11"/>
                    <a:pt x="8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69" name="Picture 7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6" y="3654425"/>
              <a:ext cx="74613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Freeform 71"/>
            <p:cNvSpPr/>
            <p:nvPr/>
          </p:nvSpPr>
          <p:spPr bwMode="auto">
            <a:xfrm>
              <a:off x="5159376" y="3762375"/>
              <a:ext cx="30163" cy="30163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7 h 11"/>
                <a:gd name="T4" fmla="*/ 7 w 11"/>
                <a:gd name="T5" fmla="*/ 10 h 11"/>
                <a:gd name="T6" fmla="*/ 10 w 11"/>
                <a:gd name="T7" fmla="*/ 3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71" name="Picture 7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276" y="3684588"/>
              <a:ext cx="73025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Freeform 73"/>
            <p:cNvSpPr/>
            <p:nvPr/>
          </p:nvSpPr>
          <p:spPr bwMode="auto">
            <a:xfrm>
              <a:off x="5089526" y="3792538"/>
              <a:ext cx="28575" cy="28575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7 h 11"/>
                <a:gd name="T4" fmla="*/ 7 w 11"/>
                <a:gd name="T5" fmla="*/ 10 h 11"/>
                <a:gd name="T6" fmla="*/ 10 w 11"/>
                <a:gd name="T7" fmla="*/ 3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73" name="Picture 7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426" y="3713163"/>
              <a:ext cx="73025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75"/>
            <p:cNvSpPr/>
            <p:nvPr/>
          </p:nvSpPr>
          <p:spPr bwMode="auto">
            <a:xfrm>
              <a:off x="5018088" y="3821113"/>
              <a:ext cx="30163" cy="30163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7 h 11"/>
                <a:gd name="T4" fmla="*/ 7 w 11"/>
                <a:gd name="T5" fmla="*/ 10 h 11"/>
                <a:gd name="T6" fmla="*/ 10 w 11"/>
                <a:gd name="T7" fmla="*/ 3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75" name="Picture 7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8" y="3743325"/>
              <a:ext cx="74613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77"/>
            <p:cNvSpPr/>
            <p:nvPr/>
          </p:nvSpPr>
          <p:spPr bwMode="auto">
            <a:xfrm>
              <a:off x="4946651" y="3851275"/>
              <a:ext cx="30163" cy="28575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7 h 11"/>
                <a:gd name="T4" fmla="*/ 8 w 11"/>
                <a:gd name="T5" fmla="*/ 10 h 11"/>
                <a:gd name="T6" fmla="*/ 10 w 11"/>
                <a:gd name="T7" fmla="*/ 3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10"/>
                    <a:pt x="5" y="11"/>
                    <a:pt x="8" y="10"/>
                  </a:cubicBezTo>
                  <a:cubicBezTo>
                    <a:pt x="10" y="9"/>
                    <a:pt x="11" y="6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pic>
          <p:nvPicPr>
            <p:cNvPr id="77" name="Picture 7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8" y="3771900"/>
              <a:ext cx="73025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79"/>
            <p:cNvSpPr/>
            <p:nvPr/>
          </p:nvSpPr>
          <p:spPr bwMode="auto">
            <a:xfrm>
              <a:off x="4972051" y="3721100"/>
              <a:ext cx="638175" cy="279400"/>
            </a:xfrm>
            <a:custGeom>
              <a:avLst/>
              <a:gdLst>
                <a:gd name="T0" fmla="*/ 233 w 234"/>
                <a:gd name="T1" fmla="*/ 7 h 105"/>
                <a:gd name="T2" fmla="*/ 4 w 234"/>
                <a:gd name="T3" fmla="*/ 105 h 105"/>
                <a:gd name="T4" fmla="*/ 1 w 234"/>
                <a:gd name="T5" fmla="*/ 104 h 105"/>
                <a:gd name="T6" fmla="*/ 0 w 234"/>
                <a:gd name="T7" fmla="*/ 101 h 105"/>
                <a:gd name="T8" fmla="*/ 1 w 234"/>
                <a:gd name="T9" fmla="*/ 98 h 105"/>
                <a:gd name="T10" fmla="*/ 230 w 234"/>
                <a:gd name="T11" fmla="*/ 0 h 105"/>
                <a:gd name="T12" fmla="*/ 233 w 234"/>
                <a:gd name="T13" fmla="*/ 1 h 105"/>
                <a:gd name="T14" fmla="*/ 234 w 234"/>
                <a:gd name="T15" fmla="*/ 4 h 105"/>
                <a:gd name="T16" fmla="*/ 233 w 234"/>
                <a:gd name="T17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05">
                  <a:moveTo>
                    <a:pt x="233" y="7"/>
                  </a:moveTo>
                  <a:cubicBezTo>
                    <a:pt x="4" y="105"/>
                    <a:pt x="4" y="105"/>
                    <a:pt x="4" y="105"/>
                  </a:cubicBezTo>
                  <a:cubicBezTo>
                    <a:pt x="3" y="105"/>
                    <a:pt x="2" y="105"/>
                    <a:pt x="1" y="10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0"/>
                    <a:pt x="0" y="99"/>
                    <a:pt x="1" y="98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1" y="0"/>
                    <a:pt x="232" y="0"/>
                    <a:pt x="233" y="1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5"/>
                    <a:pt x="234" y="6"/>
                    <a:pt x="233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5002213" y="3786188"/>
              <a:ext cx="636588" cy="279400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8 h 105"/>
                <a:gd name="T8" fmla="*/ 228 w 234"/>
                <a:gd name="T9" fmla="*/ 1 h 105"/>
                <a:gd name="T10" fmla="*/ 233 w 234"/>
                <a:gd name="T11" fmla="*/ 3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1"/>
                    <a:pt x="1" y="98"/>
                    <a:pt x="2" y="98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0" y="0"/>
                    <a:pt x="232" y="1"/>
                    <a:pt x="233" y="3"/>
                  </a:cubicBezTo>
                  <a:cubicBezTo>
                    <a:pt x="234" y="4"/>
                    <a:pt x="233" y="7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5029201" y="3852863"/>
              <a:ext cx="639763" cy="279400"/>
            </a:xfrm>
            <a:custGeom>
              <a:avLst/>
              <a:gdLst>
                <a:gd name="T0" fmla="*/ 232 w 235"/>
                <a:gd name="T1" fmla="*/ 7 h 105"/>
                <a:gd name="T2" fmla="*/ 6 w 235"/>
                <a:gd name="T3" fmla="*/ 104 h 105"/>
                <a:gd name="T4" fmla="*/ 1 w 235"/>
                <a:gd name="T5" fmla="*/ 102 h 105"/>
                <a:gd name="T6" fmla="*/ 3 w 235"/>
                <a:gd name="T7" fmla="*/ 98 h 105"/>
                <a:gd name="T8" fmla="*/ 229 w 235"/>
                <a:gd name="T9" fmla="*/ 1 h 105"/>
                <a:gd name="T10" fmla="*/ 234 w 235"/>
                <a:gd name="T11" fmla="*/ 3 h 105"/>
                <a:gd name="T12" fmla="*/ 232 w 235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1"/>
                    <a:pt x="1" y="98"/>
                    <a:pt x="3" y="98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31" y="0"/>
                    <a:pt x="233" y="1"/>
                    <a:pt x="234" y="3"/>
                  </a:cubicBezTo>
                  <a:cubicBezTo>
                    <a:pt x="235" y="4"/>
                    <a:pt x="234" y="7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5059363" y="3919538"/>
              <a:ext cx="636588" cy="279400"/>
            </a:xfrm>
            <a:custGeom>
              <a:avLst/>
              <a:gdLst>
                <a:gd name="T0" fmla="*/ 232 w 234"/>
                <a:gd name="T1" fmla="*/ 7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8 h 105"/>
                <a:gd name="T8" fmla="*/ 229 w 234"/>
                <a:gd name="T9" fmla="*/ 1 h 105"/>
                <a:gd name="T10" fmla="*/ 234 w 234"/>
                <a:gd name="T11" fmla="*/ 3 h 105"/>
                <a:gd name="T12" fmla="*/ 232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1"/>
                    <a:pt x="1" y="98"/>
                    <a:pt x="3" y="98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31" y="0"/>
                    <a:pt x="233" y="1"/>
                    <a:pt x="234" y="3"/>
                  </a:cubicBezTo>
                  <a:cubicBezTo>
                    <a:pt x="234" y="4"/>
                    <a:pt x="234" y="7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5089526" y="3986213"/>
              <a:ext cx="636588" cy="279400"/>
            </a:xfrm>
            <a:custGeom>
              <a:avLst/>
              <a:gdLst>
                <a:gd name="T0" fmla="*/ 231 w 234"/>
                <a:gd name="T1" fmla="*/ 8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8 h 105"/>
                <a:gd name="T8" fmla="*/ 228 w 234"/>
                <a:gd name="T9" fmla="*/ 1 h 105"/>
                <a:gd name="T10" fmla="*/ 233 w 234"/>
                <a:gd name="T11" fmla="*/ 3 h 105"/>
                <a:gd name="T12" fmla="*/ 231 w 234"/>
                <a:gd name="T1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8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1"/>
                    <a:pt x="1" y="98"/>
                    <a:pt x="3" y="98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0" y="0"/>
                    <a:pt x="233" y="1"/>
                    <a:pt x="233" y="3"/>
                  </a:cubicBezTo>
                  <a:cubicBezTo>
                    <a:pt x="234" y="5"/>
                    <a:pt x="233" y="7"/>
                    <a:pt x="231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5118101" y="4052888"/>
              <a:ext cx="638175" cy="279400"/>
            </a:xfrm>
            <a:custGeom>
              <a:avLst/>
              <a:gdLst>
                <a:gd name="T0" fmla="*/ 231 w 234"/>
                <a:gd name="T1" fmla="*/ 8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8 h 105"/>
                <a:gd name="T8" fmla="*/ 228 w 234"/>
                <a:gd name="T9" fmla="*/ 1 h 105"/>
                <a:gd name="T10" fmla="*/ 233 w 234"/>
                <a:gd name="T11" fmla="*/ 3 h 105"/>
                <a:gd name="T12" fmla="*/ 231 w 234"/>
                <a:gd name="T1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8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1"/>
                    <a:pt x="1" y="98"/>
                    <a:pt x="2" y="98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0" y="0"/>
                    <a:pt x="232" y="1"/>
                    <a:pt x="233" y="3"/>
                  </a:cubicBezTo>
                  <a:cubicBezTo>
                    <a:pt x="234" y="5"/>
                    <a:pt x="233" y="7"/>
                    <a:pt x="231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5146676" y="4119563"/>
              <a:ext cx="639763" cy="279400"/>
            </a:xfrm>
            <a:custGeom>
              <a:avLst/>
              <a:gdLst>
                <a:gd name="T0" fmla="*/ 232 w 235"/>
                <a:gd name="T1" fmla="*/ 8 h 105"/>
                <a:gd name="T2" fmla="*/ 6 w 235"/>
                <a:gd name="T3" fmla="*/ 104 h 105"/>
                <a:gd name="T4" fmla="*/ 1 w 235"/>
                <a:gd name="T5" fmla="*/ 103 h 105"/>
                <a:gd name="T6" fmla="*/ 3 w 235"/>
                <a:gd name="T7" fmla="*/ 98 h 105"/>
                <a:gd name="T8" fmla="*/ 229 w 235"/>
                <a:gd name="T9" fmla="*/ 1 h 105"/>
                <a:gd name="T10" fmla="*/ 234 w 235"/>
                <a:gd name="T11" fmla="*/ 3 h 105"/>
                <a:gd name="T12" fmla="*/ 232 w 235"/>
                <a:gd name="T1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05">
                  <a:moveTo>
                    <a:pt x="232" y="8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3"/>
                  </a:cubicBezTo>
                  <a:cubicBezTo>
                    <a:pt x="0" y="101"/>
                    <a:pt x="1" y="98"/>
                    <a:pt x="3" y="98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31" y="0"/>
                    <a:pt x="233" y="1"/>
                    <a:pt x="234" y="3"/>
                  </a:cubicBezTo>
                  <a:cubicBezTo>
                    <a:pt x="235" y="5"/>
                    <a:pt x="234" y="7"/>
                    <a:pt x="232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5176838" y="4186238"/>
              <a:ext cx="636588" cy="279400"/>
            </a:xfrm>
            <a:custGeom>
              <a:avLst/>
              <a:gdLst>
                <a:gd name="T0" fmla="*/ 232 w 234"/>
                <a:gd name="T1" fmla="*/ 8 h 105"/>
                <a:gd name="T2" fmla="*/ 6 w 234"/>
                <a:gd name="T3" fmla="*/ 104 h 105"/>
                <a:gd name="T4" fmla="*/ 1 w 234"/>
                <a:gd name="T5" fmla="*/ 103 h 105"/>
                <a:gd name="T6" fmla="*/ 3 w 234"/>
                <a:gd name="T7" fmla="*/ 98 h 105"/>
                <a:gd name="T8" fmla="*/ 229 w 234"/>
                <a:gd name="T9" fmla="*/ 1 h 105"/>
                <a:gd name="T10" fmla="*/ 234 w 234"/>
                <a:gd name="T11" fmla="*/ 3 h 105"/>
                <a:gd name="T12" fmla="*/ 232 w 234"/>
                <a:gd name="T1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2" y="8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3"/>
                  </a:cubicBezTo>
                  <a:cubicBezTo>
                    <a:pt x="0" y="101"/>
                    <a:pt x="1" y="98"/>
                    <a:pt x="3" y="98"/>
                  </a:cubicBezTo>
                  <a:cubicBezTo>
                    <a:pt x="229" y="1"/>
                    <a:pt x="229" y="1"/>
                    <a:pt x="229" y="1"/>
                  </a:cubicBezTo>
                  <a:cubicBezTo>
                    <a:pt x="231" y="0"/>
                    <a:pt x="233" y="1"/>
                    <a:pt x="234" y="3"/>
                  </a:cubicBezTo>
                  <a:cubicBezTo>
                    <a:pt x="234" y="5"/>
                    <a:pt x="233" y="7"/>
                    <a:pt x="232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5205413" y="4252913"/>
              <a:ext cx="638175" cy="279400"/>
            </a:xfrm>
            <a:custGeom>
              <a:avLst/>
              <a:gdLst>
                <a:gd name="T0" fmla="*/ 231 w 234"/>
                <a:gd name="T1" fmla="*/ 8 h 105"/>
                <a:gd name="T2" fmla="*/ 6 w 234"/>
                <a:gd name="T3" fmla="*/ 104 h 105"/>
                <a:gd name="T4" fmla="*/ 1 w 234"/>
                <a:gd name="T5" fmla="*/ 103 h 105"/>
                <a:gd name="T6" fmla="*/ 3 w 234"/>
                <a:gd name="T7" fmla="*/ 98 h 105"/>
                <a:gd name="T8" fmla="*/ 228 w 234"/>
                <a:gd name="T9" fmla="*/ 1 h 105"/>
                <a:gd name="T10" fmla="*/ 233 w 234"/>
                <a:gd name="T11" fmla="*/ 3 h 105"/>
                <a:gd name="T12" fmla="*/ 231 w 234"/>
                <a:gd name="T1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8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1" y="104"/>
                    <a:pt x="1" y="103"/>
                  </a:cubicBezTo>
                  <a:cubicBezTo>
                    <a:pt x="0" y="101"/>
                    <a:pt x="1" y="98"/>
                    <a:pt x="3" y="98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0" y="0"/>
                    <a:pt x="233" y="1"/>
                    <a:pt x="233" y="3"/>
                  </a:cubicBezTo>
                  <a:cubicBezTo>
                    <a:pt x="234" y="5"/>
                    <a:pt x="233" y="7"/>
                    <a:pt x="231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5235576" y="4319588"/>
              <a:ext cx="638175" cy="279400"/>
            </a:xfrm>
            <a:custGeom>
              <a:avLst/>
              <a:gdLst>
                <a:gd name="T0" fmla="*/ 231 w 234"/>
                <a:gd name="T1" fmla="*/ 8 h 105"/>
                <a:gd name="T2" fmla="*/ 5 w 234"/>
                <a:gd name="T3" fmla="*/ 105 h 105"/>
                <a:gd name="T4" fmla="*/ 0 w 234"/>
                <a:gd name="T5" fmla="*/ 103 h 105"/>
                <a:gd name="T6" fmla="*/ 2 w 234"/>
                <a:gd name="T7" fmla="*/ 98 h 105"/>
                <a:gd name="T8" fmla="*/ 228 w 234"/>
                <a:gd name="T9" fmla="*/ 1 h 105"/>
                <a:gd name="T10" fmla="*/ 233 w 234"/>
                <a:gd name="T11" fmla="*/ 3 h 105"/>
                <a:gd name="T12" fmla="*/ 231 w 234"/>
                <a:gd name="T13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8"/>
                  </a:moveTo>
                  <a:cubicBezTo>
                    <a:pt x="5" y="105"/>
                    <a:pt x="5" y="105"/>
                    <a:pt x="5" y="105"/>
                  </a:cubicBezTo>
                  <a:cubicBezTo>
                    <a:pt x="3" y="105"/>
                    <a:pt x="1" y="104"/>
                    <a:pt x="0" y="103"/>
                  </a:cubicBezTo>
                  <a:cubicBezTo>
                    <a:pt x="0" y="101"/>
                    <a:pt x="0" y="98"/>
                    <a:pt x="2" y="98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0" y="0"/>
                    <a:pt x="232" y="1"/>
                    <a:pt x="233" y="3"/>
                  </a:cubicBezTo>
                  <a:cubicBezTo>
                    <a:pt x="234" y="5"/>
                    <a:pt x="233" y="7"/>
                    <a:pt x="231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262563" y="4386263"/>
              <a:ext cx="641350" cy="280988"/>
            </a:xfrm>
            <a:custGeom>
              <a:avLst/>
              <a:gdLst>
                <a:gd name="T0" fmla="*/ 233 w 235"/>
                <a:gd name="T1" fmla="*/ 7 h 106"/>
                <a:gd name="T2" fmla="*/ 5 w 235"/>
                <a:gd name="T3" fmla="*/ 105 h 106"/>
                <a:gd name="T4" fmla="*/ 2 w 235"/>
                <a:gd name="T5" fmla="*/ 104 h 106"/>
                <a:gd name="T6" fmla="*/ 1 w 235"/>
                <a:gd name="T7" fmla="*/ 101 h 106"/>
                <a:gd name="T8" fmla="*/ 2 w 235"/>
                <a:gd name="T9" fmla="*/ 98 h 106"/>
                <a:gd name="T10" fmla="*/ 230 w 235"/>
                <a:gd name="T11" fmla="*/ 0 h 106"/>
                <a:gd name="T12" fmla="*/ 233 w 235"/>
                <a:gd name="T13" fmla="*/ 1 h 106"/>
                <a:gd name="T14" fmla="*/ 234 w 235"/>
                <a:gd name="T15" fmla="*/ 4 h 106"/>
                <a:gd name="T16" fmla="*/ 233 w 235"/>
                <a:gd name="T17" fmla="*/ 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06">
                  <a:moveTo>
                    <a:pt x="233" y="7"/>
                  </a:moveTo>
                  <a:cubicBezTo>
                    <a:pt x="5" y="105"/>
                    <a:pt x="5" y="105"/>
                    <a:pt x="5" y="105"/>
                  </a:cubicBezTo>
                  <a:cubicBezTo>
                    <a:pt x="4" y="106"/>
                    <a:pt x="2" y="105"/>
                    <a:pt x="2" y="104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0"/>
                    <a:pt x="1" y="99"/>
                    <a:pt x="2" y="98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1" y="0"/>
                    <a:pt x="233" y="0"/>
                    <a:pt x="233" y="1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5" y="5"/>
                    <a:pt x="234" y="7"/>
                    <a:pt x="233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5702301" y="3694113"/>
              <a:ext cx="400050" cy="822325"/>
            </a:xfrm>
            <a:custGeom>
              <a:avLst/>
              <a:gdLst>
                <a:gd name="T0" fmla="*/ 10 w 252"/>
                <a:gd name="T1" fmla="*/ 518 h 518"/>
                <a:gd name="T2" fmla="*/ 0 w 252"/>
                <a:gd name="T3" fmla="*/ 513 h 518"/>
                <a:gd name="T4" fmla="*/ 242 w 252"/>
                <a:gd name="T5" fmla="*/ 0 h 518"/>
                <a:gd name="T6" fmla="*/ 252 w 252"/>
                <a:gd name="T7" fmla="*/ 5 h 518"/>
                <a:gd name="T8" fmla="*/ 10 w 252"/>
                <a:gd name="T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518">
                  <a:moveTo>
                    <a:pt x="10" y="518"/>
                  </a:moveTo>
                  <a:lnTo>
                    <a:pt x="0" y="513"/>
                  </a:lnTo>
                  <a:lnTo>
                    <a:pt x="242" y="0"/>
                  </a:lnTo>
                  <a:lnTo>
                    <a:pt x="252" y="5"/>
                  </a:lnTo>
                  <a:lnTo>
                    <a:pt x="10" y="5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5718176" y="3702050"/>
              <a:ext cx="403225" cy="822325"/>
            </a:xfrm>
            <a:custGeom>
              <a:avLst/>
              <a:gdLst>
                <a:gd name="T0" fmla="*/ 12 w 254"/>
                <a:gd name="T1" fmla="*/ 518 h 518"/>
                <a:gd name="T2" fmla="*/ 0 w 254"/>
                <a:gd name="T3" fmla="*/ 513 h 518"/>
                <a:gd name="T4" fmla="*/ 242 w 254"/>
                <a:gd name="T5" fmla="*/ 0 h 518"/>
                <a:gd name="T6" fmla="*/ 254 w 254"/>
                <a:gd name="T7" fmla="*/ 5 h 518"/>
                <a:gd name="T8" fmla="*/ 12 w 254"/>
                <a:gd name="T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518">
                  <a:moveTo>
                    <a:pt x="12" y="518"/>
                  </a:moveTo>
                  <a:lnTo>
                    <a:pt x="0" y="513"/>
                  </a:lnTo>
                  <a:lnTo>
                    <a:pt x="242" y="0"/>
                  </a:lnTo>
                  <a:lnTo>
                    <a:pt x="254" y="5"/>
                  </a:lnTo>
                  <a:lnTo>
                    <a:pt x="12" y="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5737226" y="3709988"/>
              <a:ext cx="401638" cy="822325"/>
            </a:xfrm>
            <a:custGeom>
              <a:avLst/>
              <a:gdLst>
                <a:gd name="T0" fmla="*/ 11 w 253"/>
                <a:gd name="T1" fmla="*/ 518 h 518"/>
                <a:gd name="T2" fmla="*/ 0 w 253"/>
                <a:gd name="T3" fmla="*/ 513 h 518"/>
                <a:gd name="T4" fmla="*/ 242 w 253"/>
                <a:gd name="T5" fmla="*/ 0 h 518"/>
                <a:gd name="T6" fmla="*/ 253 w 253"/>
                <a:gd name="T7" fmla="*/ 5 h 518"/>
                <a:gd name="T8" fmla="*/ 11 w 253"/>
                <a:gd name="T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518">
                  <a:moveTo>
                    <a:pt x="11" y="518"/>
                  </a:moveTo>
                  <a:lnTo>
                    <a:pt x="0" y="513"/>
                  </a:lnTo>
                  <a:lnTo>
                    <a:pt x="242" y="0"/>
                  </a:lnTo>
                  <a:lnTo>
                    <a:pt x="253" y="5"/>
                  </a:lnTo>
                  <a:lnTo>
                    <a:pt x="11" y="51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6086476" y="3587750"/>
              <a:ext cx="80963" cy="114300"/>
            </a:xfrm>
            <a:custGeom>
              <a:avLst/>
              <a:gdLst>
                <a:gd name="T0" fmla="*/ 10 w 51"/>
                <a:gd name="T1" fmla="*/ 72 h 72"/>
                <a:gd name="T2" fmla="*/ 51 w 51"/>
                <a:gd name="T3" fmla="*/ 0 h 72"/>
                <a:gd name="T4" fmla="*/ 0 w 51"/>
                <a:gd name="T5" fmla="*/ 67 h 72"/>
                <a:gd name="T6" fmla="*/ 10 w 5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72">
                  <a:moveTo>
                    <a:pt x="10" y="72"/>
                  </a:moveTo>
                  <a:lnTo>
                    <a:pt x="51" y="0"/>
                  </a:lnTo>
                  <a:lnTo>
                    <a:pt x="0" y="67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EFD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6102351" y="3587750"/>
              <a:ext cx="65088" cy="122238"/>
            </a:xfrm>
            <a:custGeom>
              <a:avLst/>
              <a:gdLst>
                <a:gd name="T0" fmla="*/ 41 w 41"/>
                <a:gd name="T1" fmla="*/ 0 h 77"/>
                <a:gd name="T2" fmla="*/ 12 w 41"/>
                <a:gd name="T3" fmla="*/ 77 h 77"/>
                <a:gd name="T4" fmla="*/ 0 w 41"/>
                <a:gd name="T5" fmla="*/ 72 h 77"/>
                <a:gd name="T6" fmla="*/ 41 w 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77">
                  <a:moveTo>
                    <a:pt x="41" y="0"/>
                  </a:moveTo>
                  <a:lnTo>
                    <a:pt x="12" y="77"/>
                  </a:lnTo>
                  <a:lnTo>
                    <a:pt x="0" y="7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6B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6121401" y="3587750"/>
              <a:ext cx="46038" cy="130175"/>
            </a:xfrm>
            <a:custGeom>
              <a:avLst/>
              <a:gdLst>
                <a:gd name="T0" fmla="*/ 29 w 29"/>
                <a:gd name="T1" fmla="*/ 0 h 82"/>
                <a:gd name="T2" fmla="*/ 11 w 29"/>
                <a:gd name="T3" fmla="*/ 82 h 82"/>
                <a:gd name="T4" fmla="*/ 0 w 29"/>
                <a:gd name="T5" fmla="*/ 77 h 82"/>
                <a:gd name="T6" fmla="*/ 29 w 2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82">
                  <a:moveTo>
                    <a:pt x="29" y="0"/>
                  </a:moveTo>
                  <a:lnTo>
                    <a:pt x="11" y="82"/>
                  </a:lnTo>
                  <a:lnTo>
                    <a:pt x="0" y="7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A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6146801" y="3587750"/>
              <a:ext cx="20638" cy="31750"/>
            </a:xfrm>
            <a:custGeom>
              <a:avLst/>
              <a:gdLst>
                <a:gd name="T0" fmla="*/ 3 w 8"/>
                <a:gd name="T1" fmla="*/ 12 h 12"/>
                <a:gd name="T2" fmla="*/ 3 w 8"/>
                <a:gd name="T3" fmla="*/ 12 h 12"/>
                <a:gd name="T4" fmla="*/ 2 w 8"/>
                <a:gd name="T5" fmla="*/ 11 h 12"/>
                <a:gd name="T6" fmla="*/ 0 w 8"/>
                <a:gd name="T7" fmla="*/ 10 h 12"/>
                <a:gd name="T8" fmla="*/ 8 w 8"/>
                <a:gd name="T9" fmla="*/ 0 h 12"/>
                <a:gd name="T10" fmla="*/ 5 w 8"/>
                <a:gd name="T11" fmla="*/ 12 h 12"/>
                <a:gd name="T12" fmla="*/ 3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0"/>
                    <a:pt x="0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lose/>
                </a:path>
              </a:pathLst>
            </a:custGeom>
            <a:solidFill>
              <a:srgbClr val="5D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6" name="Freeform 97"/>
            <p:cNvSpPr/>
            <p:nvPr/>
          </p:nvSpPr>
          <p:spPr bwMode="auto">
            <a:xfrm>
              <a:off x="6337301" y="4032250"/>
              <a:ext cx="2916238" cy="1084263"/>
            </a:xfrm>
            <a:custGeom>
              <a:avLst/>
              <a:gdLst>
                <a:gd name="T0" fmla="*/ 1837 w 1837"/>
                <a:gd name="T1" fmla="*/ 481 h 683"/>
                <a:gd name="T2" fmla="*/ 57 w 1837"/>
                <a:gd name="T3" fmla="*/ 683 h 683"/>
                <a:gd name="T4" fmla="*/ 0 w 1837"/>
                <a:gd name="T5" fmla="*/ 202 h 683"/>
                <a:gd name="T6" fmla="*/ 1779 w 1837"/>
                <a:gd name="T7" fmla="*/ 0 h 683"/>
                <a:gd name="T8" fmla="*/ 1837 w 1837"/>
                <a:gd name="T9" fmla="*/ 481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7" h="683">
                  <a:moveTo>
                    <a:pt x="1837" y="481"/>
                  </a:moveTo>
                  <a:lnTo>
                    <a:pt x="57" y="683"/>
                  </a:lnTo>
                  <a:lnTo>
                    <a:pt x="0" y="202"/>
                  </a:lnTo>
                  <a:lnTo>
                    <a:pt x="1779" y="0"/>
                  </a:lnTo>
                  <a:lnTo>
                    <a:pt x="1837" y="4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7013576" y="4746625"/>
              <a:ext cx="762000" cy="231775"/>
            </a:xfrm>
            <a:custGeom>
              <a:avLst/>
              <a:gdLst>
                <a:gd name="T0" fmla="*/ 480 w 480"/>
                <a:gd name="T1" fmla="*/ 93 h 146"/>
                <a:gd name="T2" fmla="*/ 10 w 480"/>
                <a:gd name="T3" fmla="*/ 146 h 146"/>
                <a:gd name="T4" fmla="*/ 0 w 480"/>
                <a:gd name="T5" fmla="*/ 54 h 146"/>
                <a:gd name="T6" fmla="*/ 470 w 480"/>
                <a:gd name="T7" fmla="*/ 0 h 146"/>
                <a:gd name="T8" fmla="*/ 480 w 480"/>
                <a:gd name="T9" fmla="*/ 9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46">
                  <a:moveTo>
                    <a:pt x="480" y="93"/>
                  </a:moveTo>
                  <a:lnTo>
                    <a:pt x="10" y="146"/>
                  </a:lnTo>
                  <a:lnTo>
                    <a:pt x="0" y="54"/>
                  </a:lnTo>
                  <a:lnTo>
                    <a:pt x="470" y="0"/>
                  </a:lnTo>
                  <a:lnTo>
                    <a:pt x="480" y="9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6813551" y="4835525"/>
              <a:ext cx="185738" cy="165100"/>
            </a:xfrm>
            <a:custGeom>
              <a:avLst/>
              <a:gdLst>
                <a:gd name="T0" fmla="*/ 117 w 117"/>
                <a:gd name="T1" fmla="*/ 92 h 104"/>
                <a:gd name="T2" fmla="*/ 11 w 117"/>
                <a:gd name="T3" fmla="*/ 104 h 104"/>
                <a:gd name="T4" fmla="*/ 0 w 117"/>
                <a:gd name="T5" fmla="*/ 12 h 104"/>
                <a:gd name="T6" fmla="*/ 107 w 117"/>
                <a:gd name="T7" fmla="*/ 0 h 104"/>
                <a:gd name="T8" fmla="*/ 117 w 117"/>
                <a:gd name="T9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4">
                  <a:moveTo>
                    <a:pt x="117" y="92"/>
                  </a:moveTo>
                  <a:lnTo>
                    <a:pt x="11" y="104"/>
                  </a:lnTo>
                  <a:lnTo>
                    <a:pt x="0" y="12"/>
                  </a:lnTo>
                  <a:lnTo>
                    <a:pt x="107" y="0"/>
                  </a:lnTo>
                  <a:lnTo>
                    <a:pt x="117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6653213" y="4856163"/>
              <a:ext cx="150813" cy="161925"/>
            </a:xfrm>
            <a:custGeom>
              <a:avLst/>
              <a:gdLst>
                <a:gd name="T0" fmla="*/ 95 w 95"/>
                <a:gd name="T1" fmla="*/ 92 h 102"/>
                <a:gd name="T2" fmla="*/ 10 w 95"/>
                <a:gd name="T3" fmla="*/ 102 h 102"/>
                <a:gd name="T4" fmla="*/ 0 w 95"/>
                <a:gd name="T5" fmla="*/ 10 h 102"/>
                <a:gd name="T6" fmla="*/ 84 w 95"/>
                <a:gd name="T7" fmla="*/ 0 h 102"/>
                <a:gd name="T8" fmla="*/ 95 w 95"/>
                <a:gd name="T9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2">
                  <a:moveTo>
                    <a:pt x="95" y="92"/>
                  </a:moveTo>
                  <a:lnTo>
                    <a:pt x="10" y="102"/>
                  </a:lnTo>
                  <a:lnTo>
                    <a:pt x="0" y="10"/>
                  </a:lnTo>
                  <a:lnTo>
                    <a:pt x="84" y="0"/>
                  </a:lnTo>
                  <a:lnTo>
                    <a:pt x="95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6473826" y="4875213"/>
              <a:ext cx="168275" cy="165100"/>
            </a:xfrm>
            <a:custGeom>
              <a:avLst/>
              <a:gdLst>
                <a:gd name="T0" fmla="*/ 106 w 106"/>
                <a:gd name="T1" fmla="*/ 92 h 104"/>
                <a:gd name="T2" fmla="*/ 10 w 106"/>
                <a:gd name="T3" fmla="*/ 104 h 104"/>
                <a:gd name="T4" fmla="*/ 0 w 106"/>
                <a:gd name="T5" fmla="*/ 12 h 104"/>
                <a:gd name="T6" fmla="*/ 96 w 106"/>
                <a:gd name="T7" fmla="*/ 0 h 104"/>
                <a:gd name="T8" fmla="*/ 106 w 106"/>
                <a:gd name="T9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4">
                  <a:moveTo>
                    <a:pt x="106" y="92"/>
                  </a:moveTo>
                  <a:lnTo>
                    <a:pt x="10" y="104"/>
                  </a:lnTo>
                  <a:lnTo>
                    <a:pt x="0" y="12"/>
                  </a:lnTo>
                  <a:lnTo>
                    <a:pt x="96" y="0"/>
                  </a:lnTo>
                  <a:lnTo>
                    <a:pt x="106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8132763" y="4691063"/>
              <a:ext cx="134938" cy="160338"/>
            </a:xfrm>
            <a:custGeom>
              <a:avLst/>
              <a:gdLst>
                <a:gd name="T0" fmla="*/ 85 w 85"/>
                <a:gd name="T1" fmla="*/ 92 h 101"/>
                <a:gd name="T2" fmla="*/ 11 w 85"/>
                <a:gd name="T3" fmla="*/ 101 h 101"/>
                <a:gd name="T4" fmla="*/ 0 w 85"/>
                <a:gd name="T5" fmla="*/ 9 h 101"/>
                <a:gd name="T6" fmla="*/ 74 w 85"/>
                <a:gd name="T7" fmla="*/ 0 h 101"/>
                <a:gd name="T8" fmla="*/ 85 w 85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1">
                  <a:moveTo>
                    <a:pt x="85" y="92"/>
                  </a:moveTo>
                  <a:lnTo>
                    <a:pt x="11" y="101"/>
                  </a:lnTo>
                  <a:lnTo>
                    <a:pt x="0" y="9"/>
                  </a:lnTo>
                  <a:lnTo>
                    <a:pt x="74" y="0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8275638" y="4678363"/>
              <a:ext cx="92075" cy="157163"/>
            </a:xfrm>
            <a:custGeom>
              <a:avLst/>
              <a:gdLst>
                <a:gd name="T0" fmla="*/ 58 w 58"/>
                <a:gd name="T1" fmla="*/ 92 h 99"/>
                <a:gd name="T2" fmla="*/ 10 w 58"/>
                <a:gd name="T3" fmla="*/ 99 h 99"/>
                <a:gd name="T4" fmla="*/ 0 w 58"/>
                <a:gd name="T5" fmla="*/ 7 h 99"/>
                <a:gd name="T6" fmla="*/ 48 w 58"/>
                <a:gd name="T7" fmla="*/ 0 h 99"/>
                <a:gd name="T8" fmla="*/ 58 w 58"/>
                <a:gd name="T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9">
                  <a:moveTo>
                    <a:pt x="58" y="92"/>
                  </a:moveTo>
                  <a:lnTo>
                    <a:pt x="10" y="99"/>
                  </a:lnTo>
                  <a:lnTo>
                    <a:pt x="0" y="7"/>
                  </a:lnTo>
                  <a:lnTo>
                    <a:pt x="4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8488363" y="4654550"/>
              <a:ext cx="92075" cy="153988"/>
            </a:xfrm>
            <a:custGeom>
              <a:avLst/>
              <a:gdLst>
                <a:gd name="T0" fmla="*/ 58 w 58"/>
                <a:gd name="T1" fmla="*/ 92 h 97"/>
                <a:gd name="T2" fmla="*/ 10 w 58"/>
                <a:gd name="T3" fmla="*/ 97 h 97"/>
                <a:gd name="T4" fmla="*/ 0 w 58"/>
                <a:gd name="T5" fmla="*/ 7 h 97"/>
                <a:gd name="T6" fmla="*/ 48 w 58"/>
                <a:gd name="T7" fmla="*/ 0 h 97"/>
                <a:gd name="T8" fmla="*/ 58 w 58"/>
                <a:gd name="T9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7">
                  <a:moveTo>
                    <a:pt x="58" y="92"/>
                  </a:moveTo>
                  <a:lnTo>
                    <a:pt x="10" y="97"/>
                  </a:lnTo>
                  <a:lnTo>
                    <a:pt x="0" y="7"/>
                  </a:lnTo>
                  <a:lnTo>
                    <a:pt x="48" y="0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7972426" y="4706938"/>
              <a:ext cx="150813" cy="163513"/>
            </a:xfrm>
            <a:custGeom>
              <a:avLst/>
              <a:gdLst>
                <a:gd name="T0" fmla="*/ 95 w 95"/>
                <a:gd name="T1" fmla="*/ 93 h 103"/>
                <a:gd name="T2" fmla="*/ 10 w 95"/>
                <a:gd name="T3" fmla="*/ 103 h 103"/>
                <a:gd name="T4" fmla="*/ 0 w 95"/>
                <a:gd name="T5" fmla="*/ 10 h 103"/>
                <a:gd name="T6" fmla="*/ 84 w 95"/>
                <a:gd name="T7" fmla="*/ 0 h 103"/>
                <a:gd name="T8" fmla="*/ 95 w 95"/>
                <a:gd name="T9" fmla="*/ 9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3">
                  <a:moveTo>
                    <a:pt x="95" y="93"/>
                  </a:moveTo>
                  <a:lnTo>
                    <a:pt x="10" y="103"/>
                  </a:lnTo>
                  <a:lnTo>
                    <a:pt x="0" y="10"/>
                  </a:lnTo>
                  <a:lnTo>
                    <a:pt x="84" y="0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8375651" y="4667250"/>
              <a:ext cx="93663" cy="66675"/>
            </a:xfrm>
            <a:custGeom>
              <a:avLst/>
              <a:gdLst>
                <a:gd name="T0" fmla="*/ 59 w 59"/>
                <a:gd name="T1" fmla="*/ 35 h 42"/>
                <a:gd name="T2" fmla="*/ 4 w 59"/>
                <a:gd name="T3" fmla="*/ 42 h 42"/>
                <a:gd name="T4" fmla="*/ 0 w 59"/>
                <a:gd name="T5" fmla="*/ 5 h 42"/>
                <a:gd name="T6" fmla="*/ 55 w 59"/>
                <a:gd name="T7" fmla="*/ 0 h 42"/>
                <a:gd name="T8" fmla="*/ 59 w 59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">
                  <a:moveTo>
                    <a:pt x="59" y="35"/>
                  </a:moveTo>
                  <a:lnTo>
                    <a:pt x="4" y="42"/>
                  </a:lnTo>
                  <a:lnTo>
                    <a:pt x="0" y="5"/>
                  </a:lnTo>
                  <a:lnTo>
                    <a:pt x="55" y="0"/>
                  </a:lnTo>
                  <a:lnTo>
                    <a:pt x="59" y="3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8386763" y="4756150"/>
              <a:ext cx="92075" cy="65088"/>
            </a:xfrm>
            <a:custGeom>
              <a:avLst/>
              <a:gdLst>
                <a:gd name="T0" fmla="*/ 58 w 58"/>
                <a:gd name="T1" fmla="*/ 36 h 41"/>
                <a:gd name="T2" fmla="*/ 4 w 58"/>
                <a:gd name="T3" fmla="*/ 41 h 41"/>
                <a:gd name="T4" fmla="*/ 0 w 58"/>
                <a:gd name="T5" fmla="*/ 6 h 41"/>
                <a:gd name="T6" fmla="*/ 53 w 58"/>
                <a:gd name="T7" fmla="*/ 0 h 41"/>
                <a:gd name="T8" fmla="*/ 58 w 58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1">
                  <a:moveTo>
                    <a:pt x="58" y="36"/>
                  </a:moveTo>
                  <a:lnTo>
                    <a:pt x="4" y="41"/>
                  </a:lnTo>
                  <a:lnTo>
                    <a:pt x="0" y="6"/>
                  </a:lnTo>
                  <a:lnTo>
                    <a:pt x="53" y="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7" name="Freeform 108"/>
            <p:cNvSpPr/>
            <p:nvPr/>
          </p:nvSpPr>
          <p:spPr bwMode="auto">
            <a:xfrm>
              <a:off x="7793038" y="4725988"/>
              <a:ext cx="168275" cy="161925"/>
            </a:xfrm>
            <a:custGeom>
              <a:avLst/>
              <a:gdLst>
                <a:gd name="T0" fmla="*/ 106 w 106"/>
                <a:gd name="T1" fmla="*/ 92 h 102"/>
                <a:gd name="T2" fmla="*/ 10 w 106"/>
                <a:gd name="T3" fmla="*/ 102 h 102"/>
                <a:gd name="T4" fmla="*/ 0 w 106"/>
                <a:gd name="T5" fmla="*/ 10 h 102"/>
                <a:gd name="T6" fmla="*/ 96 w 106"/>
                <a:gd name="T7" fmla="*/ 0 h 102"/>
                <a:gd name="T8" fmla="*/ 106 w 106"/>
                <a:gd name="T9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2">
                  <a:moveTo>
                    <a:pt x="106" y="92"/>
                  </a:moveTo>
                  <a:lnTo>
                    <a:pt x="10" y="102"/>
                  </a:lnTo>
                  <a:lnTo>
                    <a:pt x="0" y="10"/>
                  </a:lnTo>
                  <a:lnTo>
                    <a:pt x="96" y="0"/>
                  </a:lnTo>
                  <a:lnTo>
                    <a:pt x="106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6699251" y="4662488"/>
              <a:ext cx="133350" cy="158750"/>
            </a:xfrm>
            <a:custGeom>
              <a:avLst/>
              <a:gdLst>
                <a:gd name="T0" fmla="*/ 84 w 84"/>
                <a:gd name="T1" fmla="*/ 92 h 100"/>
                <a:gd name="T2" fmla="*/ 12 w 84"/>
                <a:gd name="T3" fmla="*/ 100 h 100"/>
                <a:gd name="T4" fmla="*/ 0 w 84"/>
                <a:gd name="T5" fmla="*/ 8 h 100"/>
                <a:gd name="T6" fmla="*/ 72 w 84"/>
                <a:gd name="T7" fmla="*/ 0 h 100"/>
                <a:gd name="T8" fmla="*/ 84 w 84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0">
                  <a:moveTo>
                    <a:pt x="84" y="92"/>
                  </a:moveTo>
                  <a:lnTo>
                    <a:pt x="12" y="100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6448426" y="4678363"/>
              <a:ext cx="234950" cy="169863"/>
            </a:xfrm>
            <a:custGeom>
              <a:avLst/>
              <a:gdLst>
                <a:gd name="T0" fmla="*/ 148 w 148"/>
                <a:gd name="T1" fmla="*/ 92 h 107"/>
                <a:gd name="T2" fmla="*/ 12 w 148"/>
                <a:gd name="T3" fmla="*/ 107 h 107"/>
                <a:gd name="T4" fmla="*/ 0 w 148"/>
                <a:gd name="T5" fmla="*/ 17 h 107"/>
                <a:gd name="T6" fmla="*/ 138 w 148"/>
                <a:gd name="T7" fmla="*/ 0 h 107"/>
                <a:gd name="T8" fmla="*/ 148 w 148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148" y="92"/>
                  </a:moveTo>
                  <a:lnTo>
                    <a:pt x="12" y="107"/>
                  </a:lnTo>
                  <a:lnTo>
                    <a:pt x="0" y="17"/>
                  </a:lnTo>
                  <a:lnTo>
                    <a:pt x="138" y="0"/>
                  </a:lnTo>
                  <a:lnTo>
                    <a:pt x="148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6843713" y="4646613"/>
              <a:ext cx="133350" cy="158750"/>
            </a:xfrm>
            <a:custGeom>
              <a:avLst/>
              <a:gdLst>
                <a:gd name="T0" fmla="*/ 84 w 84"/>
                <a:gd name="T1" fmla="*/ 92 h 100"/>
                <a:gd name="T2" fmla="*/ 12 w 84"/>
                <a:gd name="T3" fmla="*/ 100 h 100"/>
                <a:gd name="T4" fmla="*/ 0 w 84"/>
                <a:gd name="T5" fmla="*/ 8 h 100"/>
                <a:gd name="T6" fmla="*/ 72 w 84"/>
                <a:gd name="T7" fmla="*/ 0 h 100"/>
                <a:gd name="T8" fmla="*/ 84 w 84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0">
                  <a:moveTo>
                    <a:pt x="84" y="92"/>
                  </a:moveTo>
                  <a:lnTo>
                    <a:pt x="12" y="100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6988176" y="4627563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7132638" y="4611688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7277101" y="4595813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7421563" y="4579938"/>
              <a:ext cx="133350" cy="158750"/>
            </a:xfrm>
            <a:custGeom>
              <a:avLst/>
              <a:gdLst>
                <a:gd name="T0" fmla="*/ 84 w 84"/>
                <a:gd name="T1" fmla="*/ 92 h 100"/>
                <a:gd name="T2" fmla="*/ 12 w 84"/>
                <a:gd name="T3" fmla="*/ 100 h 100"/>
                <a:gd name="T4" fmla="*/ 0 w 84"/>
                <a:gd name="T5" fmla="*/ 8 h 100"/>
                <a:gd name="T6" fmla="*/ 72 w 84"/>
                <a:gd name="T7" fmla="*/ 0 h 100"/>
                <a:gd name="T8" fmla="*/ 84 w 84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0">
                  <a:moveTo>
                    <a:pt x="84" y="92"/>
                  </a:moveTo>
                  <a:lnTo>
                    <a:pt x="12" y="100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7566026" y="4564063"/>
              <a:ext cx="133350" cy="158750"/>
            </a:xfrm>
            <a:custGeom>
              <a:avLst/>
              <a:gdLst>
                <a:gd name="T0" fmla="*/ 84 w 84"/>
                <a:gd name="T1" fmla="*/ 92 h 100"/>
                <a:gd name="T2" fmla="*/ 12 w 84"/>
                <a:gd name="T3" fmla="*/ 100 h 100"/>
                <a:gd name="T4" fmla="*/ 0 w 84"/>
                <a:gd name="T5" fmla="*/ 8 h 100"/>
                <a:gd name="T6" fmla="*/ 72 w 84"/>
                <a:gd name="T7" fmla="*/ 0 h 100"/>
                <a:gd name="T8" fmla="*/ 84 w 84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0">
                  <a:moveTo>
                    <a:pt x="84" y="92"/>
                  </a:moveTo>
                  <a:lnTo>
                    <a:pt x="12" y="100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7710488" y="4548188"/>
              <a:ext cx="133350" cy="157163"/>
            </a:xfrm>
            <a:custGeom>
              <a:avLst/>
              <a:gdLst>
                <a:gd name="T0" fmla="*/ 84 w 84"/>
                <a:gd name="T1" fmla="*/ 90 h 99"/>
                <a:gd name="T2" fmla="*/ 12 w 84"/>
                <a:gd name="T3" fmla="*/ 99 h 99"/>
                <a:gd name="T4" fmla="*/ 0 w 84"/>
                <a:gd name="T5" fmla="*/ 6 h 99"/>
                <a:gd name="T6" fmla="*/ 72 w 84"/>
                <a:gd name="T7" fmla="*/ 0 h 99"/>
                <a:gd name="T8" fmla="*/ 84 w 84"/>
                <a:gd name="T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9">
                  <a:moveTo>
                    <a:pt x="84" y="90"/>
                  </a:moveTo>
                  <a:lnTo>
                    <a:pt x="12" y="99"/>
                  </a:lnTo>
                  <a:lnTo>
                    <a:pt x="0" y="6"/>
                  </a:lnTo>
                  <a:lnTo>
                    <a:pt x="72" y="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7854951" y="4529138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7999413" y="4513263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8143876" y="4497388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8288338" y="4481513"/>
              <a:ext cx="133350" cy="158750"/>
            </a:xfrm>
            <a:custGeom>
              <a:avLst/>
              <a:gdLst>
                <a:gd name="T0" fmla="*/ 84 w 84"/>
                <a:gd name="T1" fmla="*/ 92 h 100"/>
                <a:gd name="T2" fmla="*/ 12 w 84"/>
                <a:gd name="T3" fmla="*/ 100 h 100"/>
                <a:gd name="T4" fmla="*/ 0 w 84"/>
                <a:gd name="T5" fmla="*/ 8 h 100"/>
                <a:gd name="T6" fmla="*/ 74 w 84"/>
                <a:gd name="T7" fmla="*/ 0 h 100"/>
                <a:gd name="T8" fmla="*/ 84 w 84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0">
                  <a:moveTo>
                    <a:pt x="84" y="92"/>
                  </a:moveTo>
                  <a:lnTo>
                    <a:pt x="12" y="100"/>
                  </a:lnTo>
                  <a:lnTo>
                    <a:pt x="0" y="8"/>
                  </a:lnTo>
                  <a:lnTo>
                    <a:pt x="74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6604001" y="4481513"/>
              <a:ext cx="133350" cy="157163"/>
            </a:xfrm>
            <a:custGeom>
              <a:avLst/>
              <a:gdLst>
                <a:gd name="T0" fmla="*/ 84 w 84"/>
                <a:gd name="T1" fmla="*/ 90 h 99"/>
                <a:gd name="T2" fmla="*/ 12 w 84"/>
                <a:gd name="T3" fmla="*/ 99 h 99"/>
                <a:gd name="T4" fmla="*/ 0 w 84"/>
                <a:gd name="T5" fmla="*/ 7 h 99"/>
                <a:gd name="T6" fmla="*/ 74 w 84"/>
                <a:gd name="T7" fmla="*/ 0 h 99"/>
                <a:gd name="T8" fmla="*/ 84 w 84"/>
                <a:gd name="T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9">
                  <a:moveTo>
                    <a:pt x="84" y="90"/>
                  </a:moveTo>
                  <a:lnTo>
                    <a:pt x="12" y="99"/>
                  </a:lnTo>
                  <a:lnTo>
                    <a:pt x="0" y="7"/>
                  </a:lnTo>
                  <a:lnTo>
                    <a:pt x="74" y="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2" name="Freeform 123"/>
            <p:cNvSpPr/>
            <p:nvPr/>
          </p:nvSpPr>
          <p:spPr bwMode="auto">
            <a:xfrm>
              <a:off x="6427788" y="4497388"/>
              <a:ext cx="163513" cy="161925"/>
            </a:xfrm>
            <a:custGeom>
              <a:avLst/>
              <a:gdLst>
                <a:gd name="T0" fmla="*/ 103 w 103"/>
                <a:gd name="T1" fmla="*/ 92 h 102"/>
                <a:gd name="T2" fmla="*/ 12 w 103"/>
                <a:gd name="T3" fmla="*/ 102 h 102"/>
                <a:gd name="T4" fmla="*/ 0 w 103"/>
                <a:gd name="T5" fmla="*/ 10 h 102"/>
                <a:gd name="T6" fmla="*/ 92 w 103"/>
                <a:gd name="T7" fmla="*/ 0 h 102"/>
                <a:gd name="T8" fmla="*/ 103 w 103"/>
                <a:gd name="T9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2">
                  <a:moveTo>
                    <a:pt x="103" y="92"/>
                  </a:moveTo>
                  <a:lnTo>
                    <a:pt x="12" y="102"/>
                  </a:lnTo>
                  <a:lnTo>
                    <a:pt x="0" y="10"/>
                  </a:lnTo>
                  <a:lnTo>
                    <a:pt x="92" y="0"/>
                  </a:lnTo>
                  <a:lnTo>
                    <a:pt x="103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3" name="Freeform 124"/>
            <p:cNvSpPr/>
            <p:nvPr/>
          </p:nvSpPr>
          <p:spPr bwMode="auto">
            <a:xfrm>
              <a:off x="6748463" y="4462463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9 h 101"/>
                <a:gd name="T6" fmla="*/ 74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9"/>
                  </a:lnTo>
                  <a:lnTo>
                    <a:pt x="74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4" name="Freeform 125"/>
            <p:cNvSpPr/>
            <p:nvPr/>
          </p:nvSpPr>
          <p:spPr bwMode="auto">
            <a:xfrm>
              <a:off x="6892926" y="4446588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4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4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5" name="Freeform 126"/>
            <p:cNvSpPr/>
            <p:nvPr/>
          </p:nvSpPr>
          <p:spPr bwMode="auto">
            <a:xfrm>
              <a:off x="7037388" y="4430713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4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4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6" name="Freeform 127"/>
            <p:cNvSpPr/>
            <p:nvPr/>
          </p:nvSpPr>
          <p:spPr bwMode="auto">
            <a:xfrm>
              <a:off x="7181851" y="4414838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4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4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7326313" y="4398963"/>
              <a:ext cx="133350" cy="157163"/>
            </a:xfrm>
            <a:custGeom>
              <a:avLst/>
              <a:gdLst>
                <a:gd name="T0" fmla="*/ 84 w 84"/>
                <a:gd name="T1" fmla="*/ 92 h 99"/>
                <a:gd name="T2" fmla="*/ 12 w 84"/>
                <a:gd name="T3" fmla="*/ 99 h 99"/>
                <a:gd name="T4" fmla="*/ 0 w 84"/>
                <a:gd name="T5" fmla="*/ 7 h 99"/>
                <a:gd name="T6" fmla="*/ 74 w 84"/>
                <a:gd name="T7" fmla="*/ 0 h 99"/>
                <a:gd name="T8" fmla="*/ 84 w 84"/>
                <a:gd name="T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9">
                  <a:moveTo>
                    <a:pt x="84" y="92"/>
                  </a:moveTo>
                  <a:lnTo>
                    <a:pt x="12" y="99"/>
                  </a:lnTo>
                  <a:lnTo>
                    <a:pt x="0" y="7"/>
                  </a:lnTo>
                  <a:lnTo>
                    <a:pt x="74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7473951" y="4379913"/>
              <a:ext cx="130175" cy="160338"/>
            </a:xfrm>
            <a:custGeom>
              <a:avLst/>
              <a:gdLst>
                <a:gd name="T0" fmla="*/ 82 w 82"/>
                <a:gd name="T1" fmla="*/ 92 h 101"/>
                <a:gd name="T2" fmla="*/ 10 w 82"/>
                <a:gd name="T3" fmla="*/ 101 h 101"/>
                <a:gd name="T4" fmla="*/ 0 w 82"/>
                <a:gd name="T5" fmla="*/ 9 h 101"/>
                <a:gd name="T6" fmla="*/ 72 w 82"/>
                <a:gd name="T7" fmla="*/ 0 h 101"/>
                <a:gd name="T8" fmla="*/ 82 w 82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82" y="92"/>
                  </a:moveTo>
                  <a:lnTo>
                    <a:pt x="10" y="101"/>
                  </a:lnTo>
                  <a:lnTo>
                    <a:pt x="0" y="9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7618413" y="4364038"/>
              <a:ext cx="130175" cy="160338"/>
            </a:xfrm>
            <a:custGeom>
              <a:avLst/>
              <a:gdLst>
                <a:gd name="T0" fmla="*/ 82 w 82"/>
                <a:gd name="T1" fmla="*/ 92 h 101"/>
                <a:gd name="T2" fmla="*/ 10 w 82"/>
                <a:gd name="T3" fmla="*/ 101 h 101"/>
                <a:gd name="T4" fmla="*/ 0 w 82"/>
                <a:gd name="T5" fmla="*/ 9 h 101"/>
                <a:gd name="T6" fmla="*/ 72 w 82"/>
                <a:gd name="T7" fmla="*/ 0 h 101"/>
                <a:gd name="T8" fmla="*/ 82 w 82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82" y="92"/>
                  </a:moveTo>
                  <a:lnTo>
                    <a:pt x="10" y="101"/>
                  </a:lnTo>
                  <a:lnTo>
                    <a:pt x="0" y="9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0" name="Freeform 131"/>
            <p:cNvSpPr/>
            <p:nvPr/>
          </p:nvSpPr>
          <p:spPr bwMode="auto">
            <a:xfrm>
              <a:off x="7762876" y="4348163"/>
              <a:ext cx="130175" cy="160338"/>
            </a:xfrm>
            <a:custGeom>
              <a:avLst/>
              <a:gdLst>
                <a:gd name="T0" fmla="*/ 82 w 82"/>
                <a:gd name="T1" fmla="*/ 92 h 101"/>
                <a:gd name="T2" fmla="*/ 10 w 82"/>
                <a:gd name="T3" fmla="*/ 101 h 101"/>
                <a:gd name="T4" fmla="*/ 0 w 82"/>
                <a:gd name="T5" fmla="*/ 8 h 101"/>
                <a:gd name="T6" fmla="*/ 72 w 82"/>
                <a:gd name="T7" fmla="*/ 0 h 101"/>
                <a:gd name="T8" fmla="*/ 82 w 82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82" y="92"/>
                  </a:moveTo>
                  <a:lnTo>
                    <a:pt x="10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1" name="Freeform 132"/>
            <p:cNvSpPr/>
            <p:nvPr/>
          </p:nvSpPr>
          <p:spPr bwMode="auto">
            <a:xfrm>
              <a:off x="7907338" y="4332288"/>
              <a:ext cx="130175" cy="160338"/>
            </a:xfrm>
            <a:custGeom>
              <a:avLst/>
              <a:gdLst>
                <a:gd name="T0" fmla="*/ 82 w 82"/>
                <a:gd name="T1" fmla="*/ 92 h 101"/>
                <a:gd name="T2" fmla="*/ 10 w 82"/>
                <a:gd name="T3" fmla="*/ 101 h 101"/>
                <a:gd name="T4" fmla="*/ 0 w 82"/>
                <a:gd name="T5" fmla="*/ 8 h 101"/>
                <a:gd name="T6" fmla="*/ 72 w 82"/>
                <a:gd name="T7" fmla="*/ 0 h 101"/>
                <a:gd name="T8" fmla="*/ 82 w 82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82" y="92"/>
                  </a:moveTo>
                  <a:lnTo>
                    <a:pt x="10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2" name="Freeform 133"/>
            <p:cNvSpPr/>
            <p:nvPr/>
          </p:nvSpPr>
          <p:spPr bwMode="auto">
            <a:xfrm>
              <a:off x="8051801" y="4316413"/>
              <a:ext cx="130175" cy="157163"/>
            </a:xfrm>
            <a:custGeom>
              <a:avLst/>
              <a:gdLst>
                <a:gd name="T0" fmla="*/ 82 w 82"/>
                <a:gd name="T1" fmla="*/ 92 h 99"/>
                <a:gd name="T2" fmla="*/ 10 w 82"/>
                <a:gd name="T3" fmla="*/ 99 h 99"/>
                <a:gd name="T4" fmla="*/ 0 w 82"/>
                <a:gd name="T5" fmla="*/ 8 h 99"/>
                <a:gd name="T6" fmla="*/ 72 w 82"/>
                <a:gd name="T7" fmla="*/ 0 h 99"/>
                <a:gd name="T8" fmla="*/ 82 w 82"/>
                <a:gd name="T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9">
                  <a:moveTo>
                    <a:pt x="82" y="92"/>
                  </a:moveTo>
                  <a:lnTo>
                    <a:pt x="10" y="99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3" name="Freeform 134"/>
            <p:cNvSpPr/>
            <p:nvPr/>
          </p:nvSpPr>
          <p:spPr bwMode="auto">
            <a:xfrm>
              <a:off x="8196263" y="4297363"/>
              <a:ext cx="130175" cy="160338"/>
            </a:xfrm>
            <a:custGeom>
              <a:avLst/>
              <a:gdLst>
                <a:gd name="T0" fmla="*/ 82 w 82"/>
                <a:gd name="T1" fmla="*/ 92 h 101"/>
                <a:gd name="T2" fmla="*/ 10 w 82"/>
                <a:gd name="T3" fmla="*/ 101 h 101"/>
                <a:gd name="T4" fmla="*/ 0 w 82"/>
                <a:gd name="T5" fmla="*/ 9 h 101"/>
                <a:gd name="T6" fmla="*/ 72 w 82"/>
                <a:gd name="T7" fmla="*/ 0 h 101"/>
                <a:gd name="T8" fmla="*/ 82 w 82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82" y="92"/>
                  </a:moveTo>
                  <a:lnTo>
                    <a:pt x="10" y="101"/>
                  </a:lnTo>
                  <a:lnTo>
                    <a:pt x="0" y="9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4" name="Freeform 135"/>
            <p:cNvSpPr/>
            <p:nvPr/>
          </p:nvSpPr>
          <p:spPr bwMode="auto">
            <a:xfrm>
              <a:off x="8334376" y="4276725"/>
              <a:ext cx="223838" cy="347663"/>
            </a:xfrm>
            <a:custGeom>
              <a:avLst/>
              <a:gdLst>
                <a:gd name="T0" fmla="*/ 66 w 141"/>
                <a:gd name="T1" fmla="*/ 5 h 219"/>
                <a:gd name="T2" fmla="*/ 43 w 141"/>
                <a:gd name="T3" fmla="*/ 7 h 219"/>
                <a:gd name="T4" fmla="*/ 0 w 141"/>
                <a:gd name="T5" fmla="*/ 12 h 219"/>
                <a:gd name="T6" fmla="*/ 11 w 141"/>
                <a:gd name="T7" fmla="*/ 104 h 219"/>
                <a:gd name="T8" fmla="*/ 54 w 141"/>
                <a:gd name="T9" fmla="*/ 99 h 219"/>
                <a:gd name="T10" fmla="*/ 69 w 141"/>
                <a:gd name="T11" fmla="*/ 219 h 219"/>
                <a:gd name="T12" fmla="*/ 141 w 141"/>
                <a:gd name="T13" fmla="*/ 211 h 219"/>
                <a:gd name="T14" fmla="*/ 116 w 141"/>
                <a:gd name="T15" fmla="*/ 0 h 219"/>
                <a:gd name="T16" fmla="*/ 66 w 14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219">
                  <a:moveTo>
                    <a:pt x="66" y="5"/>
                  </a:moveTo>
                  <a:lnTo>
                    <a:pt x="43" y="7"/>
                  </a:lnTo>
                  <a:lnTo>
                    <a:pt x="0" y="12"/>
                  </a:lnTo>
                  <a:lnTo>
                    <a:pt x="11" y="104"/>
                  </a:lnTo>
                  <a:lnTo>
                    <a:pt x="54" y="99"/>
                  </a:lnTo>
                  <a:lnTo>
                    <a:pt x="69" y="219"/>
                  </a:lnTo>
                  <a:lnTo>
                    <a:pt x="141" y="211"/>
                  </a:lnTo>
                  <a:lnTo>
                    <a:pt x="116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8564563" y="4257675"/>
              <a:ext cx="130175" cy="157163"/>
            </a:xfrm>
            <a:custGeom>
              <a:avLst/>
              <a:gdLst>
                <a:gd name="T0" fmla="*/ 82 w 82"/>
                <a:gd name="T1" fmla="*/ 92 h 99"/>
                <a:gd name="T2" fmla="*/ 10 w 82"/>
                <a:gd name="T3" fmla="*/ 99 h 99"/>
                <a:gd name="T4" fmla="*/ 0 w 82"/>
                <a:gd name="T5" fmla="*/ 8 h 99"/>
                <a:gd name="T6" fmla="*/ 72 w 82"/>
                <a:gd name="T7" fmla="*/ 0 h 99"/>
                <a:gd name="T8" fmla="*/ 82 w 82"/>
                <a:gd name="T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99">
                  <a:moveTo>
                    <a:pt x="82" y="92"/>
                  </a:moveTo>
                  <a:lnTo>
                    <a:pt x="10" y="99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8709026" y="4238625"/>
              <a:ext cx="130175" cy="160338"/>
            </a:xfrm>
            <a:custGeom>
              <a:avLst/>
              <a:gdLst>
                <a:gd name="T0" fmla="*/ 82 w 82"/>
                <a:gd name="T1" fmla="*/ 93 h 101"/>
                <a:gd name="T2" fmla="*/ 10 w 82"/>
                <a:gd name="T3" fmla="*/ 101 h 101"/>
                <a:gd name="T4" fmla="*/ 0 w 82"/>
                <a:gd name="T5" fmla="*/ 9 h 101"/>
                <a:gd name="T6" fmla="*/ 72 w 82"/>
                <a:gd name="T7" fmla="*/ 0 h 101"/>
                <a:gd name="T8" fmla="*/ 82 w 82"/>
                <a:gd name="T9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82" y="93"/>
                  </a:moveTo>
                  <a:lnTo>
                    <a:pt x="10" y="101"/>
                  </a:lnTo>
                  <a:lnTo>
                    <a:pt x="0" y="9"/>
                  </a:lnTo>
                  <a:lnTo>
                    <a:pt x="72" y="0"/>
                  </a:lnTo>
                  <a:lnTo>
                    <a:pt x="82" y="9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8853488" y="4222750"/>
              <a:ext cx="130175" cy="160338"/>
            </a:xfrm>
            <a:custGeom>
              <a:avLst/>
              <a:gdLst>
                <a:gd name="T0" fmla="*/ 82 w 82"/>
                <a:gd name="T1" fmla="*/ 92 h 101"/>
                <a:gd name="T2" fmla="*/ 10 w 82"/>
                <a:gd name="T3" fmla="*/ 101 h 101"/>
                <a:gd name="T4" fmla="*/ 0 w 82"/>
                <a:gd name="T5" fmla="*/ 9 h 101"/>
                <a:gd name="T6" fmla="*/ 72 w 82"/>
                <a:gd name="T7" fmla="*/ 0 h 101"/>
                <a:gd name="T8" fmla="*/ 82 w 82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82" y="92"/>
                  </a:moveTo>
                  <a:lnTo>
                    <a:pt x="10" y="101"/>
                  </a:lnTo>
                  <a:lnTo>
                    <a:pt x="0" y="9"/>
                  </a:lnTo>
                  <a:lnTo>
                    <a:pt x="72" y="0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8" name="Freeform 139"/>
            <p:cNvSpPr/>
            <p:nvPr/>
          </p:nvSpPr>
          <p:spPr bwMode="auto">
            <a:xfrm>
              <a:off x="9010651" y="4348163"/>
              <a:ext cx="128588" cy="122238"/>
            </a:xfrm>
            <a:custGeom>
              <a:avLst/>
              <a:gdLst>
                <a:gd name="T0" fmla="*/ 81 w 81"/>
                <a:gd name="T1" fmla="*/ 69 h 77"/>
                <a:gd name="T2" fmla="*/ 9 w 81"/>
                <a:gd name="T3" fmla="*/ 77 h 77"/>
                <a:gd name="T4" fmla="*/ 0 w 81"/>
                <a:gd name="T5" fmla="*/ 8 h 77"/>
                <a:gd name="T6" fmla="*/ 72 w 81"/>
                <a:gd name="T7" fmla="*/ 0 h 77"/>
                <a:gd name="T8" fmla="*/ 81 w 81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7">
                  <a:moveTo>
                    <a:pt x="81" y="69"/>
                  </a:moveTo>
                  <a:lnTo>
                    <a:pt x="9" y="77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1" y="69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8994776" y="4206875"/>
              <a:ext cx="128588" cy="125413"/>
            </a:xfrm>
            <a:custGeom>
              <a:avLst/>
              <a:gdLst>
                <a:gd name="T0" fmla="*/ 81 w 81"/>
                <a:gd name="T1" fmla="*/ 71 h 79"/>
                <a:gd name="T2" fmla="*/ 9 w 81"/>
                <a:gd name="T3" fmla="*/ 79 h 79"/>
                <a:gd name="T4" fmla="*/ 0 w 81"/>
                <a:gd name="T5" fmla="*/ 9 h 79"/>
                <a:gd name="T6" fmla="*/ 72 w 81"/>
                <a:gd name="T7" fmla="*/ 0 h 79"/>
                <a:gd name="T8" fmla="*/ 81 w 81"/>
                <a:gd name="T9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9">
                  <a:moveTo>
                    <a:pt x="81" y="71"/>
                  </a:moveTo>
                  <a:lnTo>
                    <a:pt x="9" y="79"/>
                  </a:lnTo>
                  <a:lnTo>
                    <a:pt x="0" y="9"/>
                  </a:lnTo>
                  <a:lnTo>
                    <a:pt x="72" y="0"/>
                  </a:lnTo>
                  <a:lnTo>
                    <a:pt x="81" y="7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0" name="Freeform 141"/>
            <p:cNvSpPr/>
            <p:nvPr/>
          </p:nvSpPr>
          <p:spPr bwMode="auto">
            <a:xfrm>
              <a:off x="9028113" y="4484688"/>
              <a:ext cx="144463" cy="261938"/>
            </a:xfrm>
            <a:custGeom>
              <a:avLst/>
              <a:gdLst>
                <a:gd name="T0" fmla="*/ 91 w 91"/>
                <a:gd name="T1" fmla="*/ 157 h 165"/>
                <a:gd name="T2" fmla="*/ 18 w 91"/>
                <a:gd name="T3" fmla="*/ 165 h 165"/>
                <a:gd name="T4" fmla="*/ 0 w 91"/>
                <a:gd name="T5" fmla="*/ 8 h 165"/>
                <a:gd name="T6" fmla="*/ 72 w 91"/>
                <a:gd name="T7" fmla="*/ 0 h 165"/>
                <a:gd name="T8" fmla="*/ 91 w 91"/>
                <a:gd name="T9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65">
                  <a:moveTo>
                    <a:pt x="91" y="157"/>
                  </a:moveTo>
                  <a:lnTo>
                    <a:pt x="18" y="165"/>
                  </a:lnTo>
                  <a:lnTo>
                    <a:pt x="0" y="8"/>
                  </a:lnTo>
                  <a:lnTo>
                    <a:pt x="72" y="0"/>
                  </a:lnTo>
                  <a:lnTo>
                    <a:pt x="91" y="157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1" name="Freeform 142"/>
            <p:cNvSpPr/>
            <p:nvPr/>
          </p:nvSpPr>
          <p:spPr bwMode="auto">
            <a:xfrm>
              <a:off x="8585201" y="4446588"/>
              <a:ext cx="131763" cy="160338"/>
            </a:xfrm>
            <a:custGeom>
              <a:avLst/>
              <a:gdLst>
                <a:gd name="T0" fmla="*/ 83 w 83"/>
                <a:gd name="T1" fmla="*/ 92 h 101"/>
                <a:gd name="T2" fmla="*/ 11 w 83"/>
                <a:gd name="T3" fmla="*/ 101 h 101"/>
                <a:gd name="T4" fmla="*/ 0 w 83"/>
                <a:gd name="T5" fmla="*/ 8 h 101"/>
                <a:gd name="T6" fmla="*/ 73 w 83"/>
                <a:gd name="T7" fmla="*/ 0 h 101"/>
                <a:gd name="T8" fmla="*/ 83 w 83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1">
                  <a:moveTo>
                    <a:pt x="83" y="92"/>
                  </a:moveTo>
                  <a:lnTo>
                    <a:pt x="11" y="101"/>
                  </a:lnTo>
                  <a:lnTo>
                    <a:pt x="0" y="8"/>
                  </a:lnTo>
                  <a:lnTo>
                    <a:pt x="73" y="0"/>
                  </a:lnTo>
                  <a:lnTo>
                    <a:pt x="83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2" name="Freeform 143"/>
            <p:cNvSpPr/>
            <p:nvPr/>
          </p:nvSpPr>
          <p:spPr bwMode="auto">
            <a:xfrm>
              <a:off x="8729663" y="4430713"/>
              <a:ext cx="131763" cy="160338"/>
            </a:xfrm>
            <a:custGeom>
              <a:avLst/>
              <a:gdLst>
                <a:gd name="T0" fmla="*/ 83 w 83"/>
                <a:gd name="T1" fmla="*/ 92 h 101"/>
                <a:gd name="T2" fmla="*/ 11 w 83"/>
                <a:gd name="T3" fmla="*/ 101 h 101"/>
                <a:gd name="T4" fmla="*/ 0 w 83"/>
                <a:gd name="T5" fmla="*/ 8 h 101"/>
                <a:gd name="T6" fmla="*/ 73 w 83"/>
                <a:gd name="T7" fmla="*/ 0 h 101"/>
                <a:gd name="T8" fmla="*/ 83 w 83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1">
                  <a:moveTo>
                    <a:pt x="83" y="92"/>
                  </a:moveTo>
                  <a:lnTo>
                    <a:pt x="11" y="101"/>
                  </a:lnTo>
                  <a:lnTo>
                    <a:pt x="0" y="8"/>
                  </a:lnTo>
                  <a:lnTo>
                    <a:pt x="73" y="0"/>
                  </a:lnTo>
                  <a:lnTo>
                    <a:pt x="83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3" name="Freeform 144"/>
            <p:cNvSpPr/>
            <p:nvPr/>
          </p:nvSpPr>
          <p:spPr bwMode="auto">
            <a:xfrm>
              <a:off x="8874126" y="4414838"/>
              <a:ext cx="131763" cy="157163"/>
            </a:xfrm>
            <a:custGeom>
              <a:avLst/>
              <a:gdLst>
                <a:gd name="T0" fmla="*/ 83 w 83"/>
                <a:gd name="T1" fmla="*/ 92 h 99"/>
                <a:gd name="T2" fmla="*/ 11 w 83"/>
                <a:gd name="T3" fmla="*/ 99 h 99"/>
                <a:gd name="T4" fmla="*/ 0 w 83"/>
                <a:gd name="T5" fmla="*/ 8 h 99"/>
                <a:gd name="T6" fmla="*/ 73 w 83"/>
                <a:gd name="T7" fmla="*/ 0 h 99"/>
                <a:gd name="T8" fmla="*/ 83 w 83"/>
                <a:gd name="T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9">
                  <a:moveTo>
                    <a:pt x="83" y="92"/>
                  </a:moveTo>
                  <a:lnTo>
                    <a:pt x="11" y="99"/>
                  </a:lnTo>
                  <a:lnTo>
                    <a:pt x="0" y="8"/>
                  </a:lnTo>
                  <a:lnTo>
                    <a:pt x="73" y="0"/>
                  </a:lnTo>
                  <a:lnTo>
                    <a:pt x="83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8607426" y="4635500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8751888" y="4619625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6" name="Freeform 147"/>
            <p:cNvSpPr/>
            <p:nvPr/>
          </p:nvSpPr>
          <p:spPr bwMode="auto">
            <a:xfrm>
              <a:off x="8896351" y="4603750"/>
              <a:ext cx="133350" cy="160338"/>
            </a:xfrm>
            <a:custGeom>
              <a:avLst/>
              <a:gdLst>
                <a:gd name="T0" fmla="*/ 84 w 84"/>
                <a:gd name="T1" fmla="*/ 92 h 101"/>
                <a:gd name="T2" fmla="*/ 12 w 84"/>
                <a:gd name="T3" fmla="*/ 101 h 101"/>
                <a:gd name="T4" fmla="*/ 0 w 84"/>
                <a:gd name="T5" fmla="*/ 8 h 101"/>
                <a:gd name="T6" fmla="*/ 72 w 84"/>
                <a:gd name="T7" fmla="*/ 0 h 101"/>
                <a:gd name="T8" fmla="*/ 84 w 84"/>
                <a:gd name="T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1">
                  <a:moveTo>
                    <a:pt x="84" y="92"/>
                  </a:moveTo>
                  <a:lnTo>
                    <a:pt x="12" y="101"/>
                  </a:lnTo>
                  <a:lnTo>
                    <a:pt x="0" y="8"/>
                  </a:lnTo>
                  <a:lnTo>
                    <a:pt x="72" y="0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7" name="Freeform 148"/>
            <p:cNvSpPr/>
            <p:nvPr/>
          </p:nvSpPr>
          <p:spPr bwMode="auto">
            <a:xfrm>
              <a:off x="6416676" y="4398963"/>
              <a:ext cx="155575" cy="87313"/>
            </a:xfrm>
            <a:custGeom>
              <a:avLst/>
              <a:gdLst>
                <a:gd name="T0" fmla="*/ 98 w 98"/>
                <a:gd name="T1" fmla="*/ 44 h 55"/>
                <a:gd name="T2" fmla="*/ 5 w 98"/>
                <a:gd name="T3" fmla="*/ 55 h 55"/>
                <a:gd name="T4" fmla="*/ 0 w 98"/>
                <a:gd name="T5" fmla="*/ 10 h 55"/>
                <a:gd name="T6" fmla="*/ 91 w 98"/>
                <a:gd name="T7" fmla="*/ 0 h 55"/>
                <a:gd name="T8" fmla="*/ 98 w 98"/>
                <a:gd name="T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4"/>
                  </a:moveTo>
                  <a:lnTo>
                    <a:pt x="5" y="55"/>
                  </a:lnTo>
                  <a:lnTo>
                    <a:pt x="0" y="10"/>
                  </a:lnTo>
                  <a:lnTo>
                    <a:pt x="91" y="0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8" name="Freeform 149"/>
            <p:cNvSpPr/>
            <p:nvPr/>
          </p:nvSpPr>
          <p:spPr bwMode="auto">
            <a:xfrm>
              <a:off x="6584951" y="4378325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5 w 98"/>
                <a:gd name="T3" fmla="*/ 55 h 55"/>
                <a:gd name="T4" fmla="*/ 0 w 98"/>
                <a:gd name="T5" fmla="*/ 11 h 55"/>
                <a:gd name="T6" fmla="*/ 91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5" y="55"/>
                  </a:lnTo>
                  <a:lnTo>
                    <a:pt x="0" y="11"/>
                  </a:lnTo>
                  <a:lnTo>
                    <a:pt x="91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49" name="Freeform 150"/>
            <p:cNvSpPr/>
            <p:nvPr/>
          </p:nvSpPr>
          <p:spPr bwMode="auto">
            <a:xfrm>
              <a:off x="6754813" y="4359275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5 w 98"/>
                <a:gd name="T3" fmla="*/ 55 h 55"/>
                <a:gd name="T4" fmla="*/ 0 w 98"/>
                <a:gd name="T5" fmla="*/ 10 h 55"/>
                <a:gd name="T6" fmla="*/ 92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5" y="55"/>
                  </a:lnTo>
                  <a:lnTo>
                    <a:pt x="0" y="10"/>
                  </a:lnTo>
                  <a:lnTo>
                    <a:pt x="92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0" name="Freeform 151"/>
            <p:cNvSpPr/>
            <p:nvPr/>
          </p:nvSpPr>
          <p:spPr bwMode="auto">
            <a:xfrm>
              <a:off x="6923088" y="4340225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5 w 98"/>
                <a:gd name="T3" fmla="*/ 55 h 55"/>
                <a:gd name="T4" fmla="*/ 0 w 98"/>
                <a:gd name="T5" fmla="*/ 10 h 55"/>
                <a:gd name="T6" fmla="*/ 93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5" y="55"/>
                  </a:lnTo>
                  <a:lnTo>
                    <a:pt x="0" y="10"/>
                  </a:lnTo>
                  <a:lnTo>
                    <a:pt x="93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1" name="Freeform 152"/>
            <p:cNvSpPr/>
            <p:nvPr/>
          </p:nvSpPr>
          <p:spPr bwMode="auto">
            <a:xfrm>
              <a:off x="7092951" y="4321175"/>
              <a:ext cx="153988" cy="88900"/>
            </a:xfrm>
            <a:custGeom>
              <a:avLst/>
              <a:gdLst>
                <a:gd name="T0" fmla="*/ 97 w 97"/>
                <a:gd name="T1" fmla="*/ 44 h 56"/>
                <a:gd name="T2" fmla="*/ 5 w 97"/>
                <a:gd name="T3" fmla="*/ 56 h 56"/>
                <a:gd name="T4" fmla="*/ 0 w 97"/>
                <a:gd name="T5" fmla="*/ 10 h 56"/>
                <a:gd name="T6" fmla="*/ 92 w 97"/>
                <a:gd name="T7" fmla="*/ 0 h 56"/>
                <a:gd name="T8" fmla="*/ 97 w 97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6">
                  <a:moveTo>
                    <a:pt x="97" y="44"/>
                  </a:moveTo>
                  <a:lnTo>
                    <a:pt x="5" y="56"/>
                  </a:lnTo>
                  <a:lnTo>
                    <a:pt x="0" y="10"/>
                  </a:lnTo>
                  <a:lnTo>
                    <a:pt x="92" y="0"/>
                  </a:lnTo>
                  <a:lnTo>
                    <a:pt x="97" y="44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7261226" y="4300538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5 w 98"/>
                <a:gd name="T3" fmla="*/ 55 h 55"/>
                <a:gd name="T4" fmla="*/ 0 w 98"/>
                <a:gd name="T5" fmla="*/ 12 h 55"/>
                <a:gd name="T6" fmla="*/ 93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5" y="55"/>
                  </a:lnTo>
                  <a:lnTo>
                    <a:pt x="0" y="12"/>
                  </a:lnTo>
                  <a:lnTo>
                    <a:pt x="93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7429501" y="4281488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7 w 98"/>
                <a:gd name="T3" fmla="*/ 55 h 55"/>
                <a:gd name="T4" fmla="*/ 0 w 98"/>
                <a:gd name="T5" fmla="*/ 10 h 55"/>
                <a:gd name="T6" fmla="*/ 93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7" y="55"/>
                  </a:lnTo>
                  <a:lnTo>
                    <a:pt x="0" y="10"/>
                  </a:lnTo>
                  <a:lnTo>
                    <a:pt x="93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4" name="Freeform 155"/>
            <p:cNvSpPr/>
            <p:nvPr/>
          </p:nvSpPr>
          <p:spPr bwMode="auto">
            <a:xfrm>
              <a:off x="7602538" y="4262438"/>
              <a:ext cx="152400" cy="88900"/>
            </a:xfrm>
            <a:custGeom>
              <a:avLst/>
              <a:gdLst>
                <a:gd name="T0" fmla="*/ 96 w 96"/>
                <a:gd name="T1" fmla="*/ 46 h 56"/>
                <a:gd name="T2" fmla="*/ 5 w 96"/>
                <a:gd name="T3" fmla="*/ 56 h 56"/>
                <a:gd name="T4" fmla="*/ 0 w 96"/>
                <a:gd name="T5" fmla="*/ 11 h 56"/>
                <a:gd name="T6" fmla="*/ 91 w 96"/>
                <a:gd name="T7" fmla="*/ 0 h 56"/>
                <a:gd name="T8" fmla="*/ 96 w 96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6">
                  <a:moveTo>
                    <a:pt x="96" y="46"/>
                  </a:moveTo>
                  <a:lnTo>
                    <a:pt x="5" y="56"/>
                  </a:lnTo>
                  <a:lnTo>
                    <a:pt x="0" y="11"/>
                  </a:lnTo>
                  <a:lnTo>
                    <a:pt x="91" y="0"/>
                  </a:lnTo>
                  <a:lnTo>
                    <a:pt x="96" y="4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5" name="Freeform 156"/>
            <p:cNvSpPr/>
            <p:nvPr/>
          </p:nvSpPr>
          <p:spPr bwMode="auto">
            <a:xfrm>
              <a:off x="7770813" y="4244975"/>
              <a:ext cx="152400" cy="87313"/>
            </a:xfrm>
            <a:custGeom>
              <a:avLst/>
              <a:gdLst>
                <a:gd name="T0" fmla="*/ 96 w 96"/>
                <a:gd name="T1" fmla="*/ 43 h 55"/>
                <a:gd name="T2" fmla="*/ 5 w 96"/>
                <a:gd name="T3" fmla="*/ 55 h 55"/>
                <a:gd name="T4" fmla="*/ 0 w 96"/>
                <a:gd name="T5" fmla="*/ 10 h 55"/>
                <a:gd name="T6" fmla="*/ 91 w 96"/>
                <a:gd name="T7" fmla="*/ 0 h 55"/>
                <a:gd name="T8" fmla="*/ 96 w 96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5">
                  <a:moveTo>
                    <a:pt x="96" y="43"/>
                  </a:moveTo>
                  <a:lnTo>
                    <a:pt x="5" y="55"/>
                  </a:lnTo>
                  <a:lnTo>
                    <a:pt x="0" y="10"/>
                  </a:lnTo>
                  <a:lnTo>
                    <a:pt x="91" y="0"/>
                  </a:lnTo>
                  <a:lnTo>
                    <a:pt x="96" y="4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6" name="Freeform 157"/>
            <p:cNvSpPr/>
            <p:nvPr/>
          </p:nvSpPr>
          <p:spPr bwMode="auto">
            <a:xfrm>
              <a:off x="7940676" y="4222750"/>
              <a:ext cx="153988" cy="88900"/>
            </a:xfrm>
            <a:custGeom>
              <a:avLst/>
              <a:gdLst>
                <a:gd name="T0" fmla="*/ 97 w 97"/>
                <a:gd name="T1" fmla="*/ 46 h 56"/>
                <a:gd name="T2" fmla="*/ 5 w 97"/>
                <a:gd name="T3" fmla="*/ 56 h 56"/>
                <a:gd name="T4" fmla="*/ 0 w 97"/>
                <a:gd name="T5" fmla="*/ 12 h 56"/>
                <a:gd name="T6" fmla="*/ 91 w 97"/>
                <a:gd name="T7" fmla="*/ 0 h 56"/>
                <a:gd name="T8" fmla="*/ 97 w 97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6">
                  <a:moveTo>
                    <a:pt x="97" y="46"/>
                  </a:moveTo>
                  <a:lnTo>
                    <a:pt x="5" y="56"/>
                  </a:lnTo>
                  <a:lnTo>
                    <a:pt x="0" y="12"/>
                  </a:lnTo>
                  <a:lnTo>
                    <a:pt x="91" y="0"/>
                  </a:lnTo>
                  <a:lnTo>
                    <a:pt x="97" y="4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7" name="Freeform 158"/>
            <p:cNvSpPr/>
            <p:nvPr/>
          </p:nvSpPr>
          <p:spPr bwMode="auto">
            <a:xfrm>
              <a:off x="8108951" y="4205288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5 w 98"/>
                <a:gd name="T3" fmla="*/ 55 h 55"/>
                <a:gd name="T4" fmla="*/ 0 w 98"/>
                <a:gd name="T5" fmla="*/ 10 h 55"/>
                <a:gd name="T6" fmla="*/ 93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5" y="55"/>
                  </a:lnTo>
                  <a:lnTo>
                    <a:pt x="0" y="10"/>
                  </a:lnTo>
                  <a:lnTo>
                    <a:pt x="93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8" name="Freeform 159"/>
            <p:cNvSpPr/>
            <p:nvPr/>
          </p:nvSpPr>
          <p:spPr bwMode="auto">
            <a:xfrm>
              <a:off x="8277226" y="4186238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6 w 98"/>
                <a:gd name="T3" fmla="*/ 55 h 55"/>
                <a:gd name="T4" fmla="*/ 0 w 98"/>
                <a:gd name="T5" fmla="*/ 10 h 55"/>
                <a:gd name="T6" fmla="*/ 93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6" y="55"/>
                  </a:lnTo>
                  <a:lnTo>
                    <a:pt x="0" y="10"/>
                  </a:lnTo>
                  <a:lnTo>
                    <a:pt x="93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59" name="Freeform 160"/>
            <p:cNvSpPr/>
            <p:nvPr/>
          </p:nvSpPr>
          <p:spPr bwMode="auto">
            <a:xfrm>
              <a:off x="8447088" y="4167188"/>
              <a:ext cx="155575" cy="87313"/>
            </a:xfrm>
            <a:custGeom>
              <a:avLst/>
              <a:gdLst>
                <a:gd name="T0" fmla="*/ 98 w 98"/>
                <a:gd name="T1" fmla="*/ 44 h 55"/>
                <a:gd name="T2" fmla="*/ 5 w 98"/>
                <a:gd name="T3" fmla="*/ 55 h 55"/>
                <a:gd name="T4" fmla="*/ 0 w 98"/>
                <a:gd name="T5" fmla="*/ 10 h 55"/>
                <a:gd name="T6" fmla="*/ 93 w 98"/>
                <a:gd name="T7" fmla="*/ 0 h 55"/>
                <a:gd name="T8" fmla="*/ 98 w 98"/>
                <a:gd name="T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4"/>
                  </a:moveTo>
                  <a:lnTo>
                    <a:pt x="5" y="55"/>
                  </a:lnTo>
                  <a:lnTo>
                    <a:pt x="0" y="10"/>
                  </a:lnTo>
                  <a:lnTo>
                    <a:pt x="93" y="0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0" name="Freeform 161"/>
            <p:cNvSpPr/>
            <p:nvPr/>
          </p:nvSpPr>
          <p:spPr bwMode="auto">
            <a:xfrm>
              <a:off x="8615363" y="4146550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5 w 98"/>
                <a:gd name="T3" fmla="*/ 55 h 55"/>
                <a:gd name="T4" fmla="*/ 0 w 98"/>
                <a:gd name="T5" fmla="*/ 11 h 55"/>
                <a:gd name="T6" fmla="*/ 93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5" y="55"/>
                  </a:lnTo>
                  <a:lnTo>
                    <a:pt x="0" y="11"/>
                  </a:lnTo>
                  <a:lnTo>
                    <a:pt x="93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1" name="Freeform 162"/>
            <p:cNvSpPr/>
            <p:nvPr/>
          </p:nvSpPr>
          <p:spPr bwMode="auto">
            <a:xfrm>
              <a:off x="8785226" y="4127500"/>
              <a:ext cx="155575" cy="87313"/>
            </a:xfrm>
            <a:custGeom>
              <a:avLst/>
              <a:gdLst>
                <a:gd name="T0" fmla="*/ 98 w 98"/>
                <a:gd name="T1" fmla="*/ 45 h 55"/>
                <a:gd name="T2" fmla="*/ 7 w 98"/>
                <a:gd name="T3" fmla="*/ 55 h 55"/>
                <a:gd name="T4" fmla="*/ 0 w 98"/>
                <a:gd name="T5" fmla="*/ 10 h 55"/>
                <a:gd name="T6" fmla="*/ 92 w 98"/>
                <a:gd name="T7" fmla="*/ 0 h 55"/>
                <a:gd name="T8" fmla="*/ 98 w 98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5">
                  <a:moveTo>
                    <a:pt x="98" y="45"/>
                  </a:moveTo>
                  <a:lnTo>
                    <a:pt x="7" y="55"/>
                  </a:lnTo>
                  <a:lnTo>
                    <a:pt x="0" y="10"/>
                  </a:lnTo>
                  <a:lnTo>
                    <a:pt x="92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2" name="Freeform 163"/>
            <p:cNvSpPr/>
            <p:nvPr/>
          </p:nvSpPr>
          <p:spPr bwMode="auto">
            <a:xfrm>
              <a:off x="8953501" y="4108450"/>
              <a:ext cx="155575" cy="88900"/>
            </a:xfrm>
            <a:custGeom>
              <a:avLst/>
              <a:gdLst>
                <a:gd name="T0" fmla="*/ 98 w 98"/>
                <a:gd name="T1" fmla="*/ 45 h 56"/>
                <a:gd name="T2" fmla="*/ 7 w 98"/>
                <a:gd name="T3" fmla="*/ 56 h 56"/>
                <a:gd name="T4" fmla="*/ 0 w 98"/>
                <a:gd name="T5" fmla="*/ 10 h 56"/>
                <a:gd name="T6" fmla="*/ 93 w 98"/>
                <a:gd name="T7" fmla="*/ 0 h 56"/>
                <a:gd name="T8" fmla="*/ 98 w 98"/>
                <a:gd name="T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6">
                  <a:moveTo>
                    <a:pt x="98" y="45"/>
                  </a:moveTo>
                  <a:lnTo>
                    <a:pt x="7" y="56"/>
                  </a:lnTo>
                  <a:lnTo>
                    <a:pt x="0" y="10"/>
                  </a:lnTo>
                  <a:lnTo>
                    <a:pt x="93" y="0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3" name="Freeform 164"/>
            <p:cNvSpPr/>
            <p:nvPr/>
          </p:nvSpPr>
          <p:spPr bwMode="auto">
            <a:xfrm>
              <a:off x="6427788" y="4795838"/>
              <a:ext cx="2828925" cy="355600"/>
            </a:xfrm>
            <a:custGeom>
              <a:avLst/>
              <a:gdLst>
                <a:gd name="T0" fmla="*/ 1780 w 1782"/>
                <a:gd name="T1" fmla="*/ 0 h 224"/>
                <a:gd name="T2" fmla="*/ 0 w 1782"/>
                <a:gd name="T3" fmla="*/ 202 h 224"/>
                <a:gd name="T4" fmla="*/ 3 w 1782"/>
                <a:gd name="T5" fmla="*/ 224 h 224"/>
                <a:gd name="T6" fmla="*/ 1782 w 1782"/>
                <a:gd name="T7" fmla="*/ 21 h 224"/>
                <a:gd name="T8" fmla="*/ 1780 w 1782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2" h="224">
                  <a:moveTo>
                    <a:pt x="1780" y="0"/>
                  </a:moveTo>
                  <a:lnTo>
                    <a:pt x="0" y="202"/>
                  </a:lnTo>
                  <a:lnTo>
                    <a:pt x="3" y="224"/>
                  </a:lnTo>
                  <a:lnTo>
                    <a:pt x="1782" y="21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4" name="Freeform 165"/>
            <p:cNvSpPr/>
            <p:nvPr/>
          </p:nvSpPr>
          <p:spPr bwMode="auto">
            <a:xfrm>
              <a:off x="6332538" y="3997325"/>
              <a:ext cx="2830513" cy="371475"/>
            </a:xfrm>
            <a:custGeom>
              <a:avLst/>
              <a:gdLst>
                <a:gd name="T0" fmla="*/ 1783 w 1783"/>
                <a:gd name="T1" fmla="*/ 32 h 234"/>
                <a:gd name="T2" fmla="*/ 3 w 1783"/>
                <a:gd name="T3" fmla="*/ 234 h 234"/>
                <a:gd name="T4" fmla="*/ 0 w 1783"/>
                <a:gd name="T5" fmla="*/ 203 h 234"/>
                <a:gd name="T6" fmla="*/ 1780 w 1783"/>
                <a:gd name="T7" fmla="*/ 0 h 234"/>
                <a:gd name="T8" fmla="*/ 1783 w 1783"/>
                <a:gd name="T9" fmla="*/ 3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3" h="234">
                  <a:moveTo>
                    <a:pt x="1783" y="32"/>
                  </a:moveTo>
                  <a:lnTo>
                    <a:pt x="3" y="234"/>
                  </a:lnTo>
                  <a:lnTo>
                    <a:pt x="0" y="203"/>
                  </a:lnTo>
                  <a:lnTo>
                    <a:pt x="1780" y="0"/>
                  </a:lnTo>
                  <a:lnTo>
                    <a:pt x="1783" y="3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5" name="Freeform 166"/>
            <p:cNvSpPr/>
            <p:nvPr/>
          </p:nvSpPr>
          <p:spPr bwMode="auto">
            <a:xfrm>
              <a:off x="9390063" y="2863850"/>
              <a:ext cx="438150" cy="428625"/>
            </a:xfrm>
            <a:custGeom>
              <a:avLst/>
              <a:gdLst>
                <a:gd name="T0" fmla="*/ 119 w 161"/>
                <a:gd name="T1" fmla="*/ 140 h 161"/>
                <a:gd name="T2" fmla="*/ 22 w 161"/>
                <a:gd name="T3" fmla="*/ 119 h 161"/>
                <a:gd name="T4" fmla="*/ 42 w 161"/>
                <a:gd name="T5" fmla="*/ 22 h 161"/>
                <a:gd name="T6" fmla="*/ 140 w 161"/>
                <a:gd name="T7" fmla="*/ 42 h 161"/>
                <a:gd name="T8" fmla="*/ 119 w 161"/>
                <a:gd name="T9" fmla="*/ 14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1">
                  <a:moveTo>
                    <a:pt x="119" y="140"/>
                  </a:moveTo>
                  <a:cubicBezTo>
                    <a:pt x="87" y="161"/>
                    <a:pt x="43" y="152"/>
                    <a:pt x="22" y="119"/>
                  </a:cubicBezTo>
                  <a:cubicBezTo>
                    <a:pt x="0" y="87"/>
                    <a:pt x="10" y="43"/>
                    <a:pt x="42" y="22"/>
                  </a:cubicBezTo>
                  <a:cubicBezTo>
                    <a:pt x="75" y="0"/>
                    <a:pt x="119" y="10"/>
                    <a:pt x="140" y="42"/>
                  </a:cubicBezTo>
                  <a:cubicBezTo>
                    <a:pt x="161" y="75"/>
                    <a:pt x="152" y="119"/>
                    <a:pt x="119" y="140"/>
                  </a:cubicBezTo>
                  <a:close/>
                </a:path>
              </a:pathLst>
            </a:custGeom>
            <a:solidFill>
              <a:srgbClr val="C3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6" name="Freeform 167"/>
            <p:cNvSpPr>
              <a:spLocks noEditPoints="1"/>
            </p:cNvSpPr>
            <p:nvPr/>
          </p:nvSpPr>
          <p:spPr bwMode="auto">
            <a:xfrm>
              <a:off x="9307513" y="2828925"/>
              <a:ext cx="561975" cy="500063"/>
            </a:xfrm>
            <a:custGeom>
              <a:avLst/>
              <a:gdLst>
                <a:gd name="T0" fmla="*/ 0 w 206"/>
                <a:gd name="T1" fmla="*/ 154 h 188"/>
                <a:gd name="T2" fmla="*/ 12 w 206"/>
                <a:gd name="T3" fmla="*/ 173 h 188"/>
                <a:gd name="T4" fmla="*/ 48 w 206"/>
                <a:gd name="T5" fmla="*/ 150 h 188"/>
                <a:gd name="T6" fmla="*/ 156 w 206"/>
                <a:gd name="T7" fmla="*/ 165 h 188"/>
                <a:gd name="T8" fmla="*/ 180 w 206"/>
                <a:gd name="T9" fmla="*/ 50 h 188"/>
                <a:gd name="T10" fmla="*/ 65 w 206"/>
                <a:gd name="T11" fmla="*/ 25 h 188"/>
                <a:gd name="T12" fmla="*/ 35 w 206"/>
                <a:gd name="T13" fmla="*/ 131 h 188"/>
                <a:gd name="T14" fmla="*/ 0 w 206"/>
                <a:gd name="T15" fmla="*/ 154 h 188"/>
                <a:gd name="T16" fmla="*/ 76 w 206"/>
                <a:gd name="T17" fmla="*/ 42 h 188"/>
                <a:gd name="T18" fmla="*/ 164 w 206"/>
                <a:gd name="T19" fmla="*/ 61 h 188"/>
                <a:gd name="T20" fmla="*/ 145 w 206"/>
                <a:gd name="T21" fmla="*/ 148 h 188"/>
                <a:gd name="T22" fmla="*/ 58 w 206"/>
                <a:gd name="T23" fmla="*/ 130 h 188"/>
                <a:gd name="T24" fmla="*/ 76 w 206"/>
                <a:gd name="T25" fmla="*/ 4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188">
                  <a:moveTo>
                    <a:pt x="0" y="154"/>
                  </a:moveTo>
                  <a:cubicBezTo>
                    <a:pt x="12" y="173"/>
                    <a:pt x="12" y="173"/>
                    <a:pt x="12" y="17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74" y="181"/>
                    <a:pt x="121" y="188"/>
                    <a:pt x="156" y="165"/>
                  </a:cubicBezTo>
                  <a:cubicBezTo>
                    <a:pt x="195" y="140"/>
                    <a:pt x="206" y="88"/>
                    <a:pt x="180" y="50"/>
                  </a:cubicBezTo>
                  <a:cubicBezTo>
                    <a:pt x="155" y="11"/>
                    <a:pt x="104" y="0"/>
                    <a:pt x="65" y="25"/>
                  </a:cubicBezTo>
                  <a:cubicBezTo>
                    <a:pt x="30" y="48"/>
                    <a:pt x="18" y="94"/>
                    <a:pt x="35" y="131"/>
                  </a:cubicBezTo>
                  <a:lnTo>
                    <a:pt x="0" y="154"/>
                  </a:lnTo>
                  <a:close/>
                  <a:moveTo>
                    <a:pt x="76" y="42"/>
                  </a:moveTo>
                  <a:cubicBezTo>
                    <a:pt x="105" y="23"/>
                    <a:pt x="145" y="31"/>
                    <a:pt x="164" y="61"/>
                  </a:cubicBezTo>
                  <a:cubicBezTo>
                    <a:pt x="183" y="90"/>
                    <a:pt x="174" y="129"/>
                    <a:pt x="145" y="148"/>
                  </a:cubicBezTo>
                  <a:cubicBezTo>
                    <a:pt x="116" y="167"/>
                    <a:pt x="77" y="159"/>
                    <a:pt x="58" y="130"/>
                  </a:cubicBezTo>
                  <a:cubicBezTo>
                    <a:pt x="39" y="100"/>
                    <a:pt x="47" y="61"/>
                    <a:pt x="76" y="42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7" name="Freeform 168"/>
            <p:cNvSpPr/>
            <p:nvPr/>
          </p:nvSpPr>
          <p:spPr bwMode="auto">
            <a:xfrm>
              <a:off x="9501188" y="2986088"/>
              <a:ext cx="261938" cy="255588"/>
            </a:xfrm>
            <a:custGeom>
              <a:avLst/>
              <a:gdLst>
                <a:gd name="T0" fmla="*/ 71 w 96"/>
                <a:gd name="T1" fmla="*/ 84 h 96"/>
                <a:gd name="T2" fmla="*/ 13 w 96"/>
                <a:gd name="T3" fmla="*/ 71 h 96"/>
                <a:gd name="T4" fmla="*/ 25 w 96"/>
                <a:gd name="T5" fmla="*/ 13 h 96"/>
                <a:gd name="T6" fmla="*/ 83 w 96"/>
                <a:gd name="T7" fmla="*/ 25 h 96"/>
                <a:gd name="T8" fmla="*/ 71 w 96"/>
                <a:gd name="T9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1" y="84"/>
                  </a:moveTo>
                  <a:cubicBezTo>
                    <a:pt x="51" y="96"/>
                    <a:pt x="25" y="91"/>
                    <a:pt x="13" y="71"/>
                  </a:cubicBezTo>
                  <a:cubicBezTo>
                    <a:pt x="0" y="52"/>
                    <a:pt x="5" y="26"/>
                    <a:pt x="25" y="13"/>
                  </a:cubicBezTo>
                  <a:cubicBezTo>
                    <a:pt x="44" y="0"/>
                    <a:pt x="70" y="6"/>
                    <a:pt x="83" y="25"/>
                  </a:cubicBezTo>
                  <a:cubicBezTo>
                    <a:pt x="96" y="45"/>
                    <a:pt x="90" y="71"/>
                    <a:pt x="71" y="84"/>
                  </a:cubicBezTo>
                  <a:close/>
                </a:path>
              </a:pathLst>
            </a:custGeom>
            <a:solidFill>
              <a:srgbClr val="E1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8" name="Freeform 169"/>
            <p:cNvSpPr/>
            <p:nvPr/>
          </p:nvSpPr>
          <p:spPr bwMode="auto">
            <a:xfrm>
              <a:off x="9621838" y="3121025"/>
              <a:ext cx="90488" cy="90488"/>
            </a:xfrm>
            <a:custGeom>
              <a:avLst/>
              <a:gdLst>
                <a:gd name="T0" fmla="*/ 24 w 33"/>
                <a:gd name="T1" fmla="*/ 29 h 34"/>
                <a:gd name="T2" fmla="*/ 4 w 33"/>
                <a:gd name="T3" fmla="*/ 25 h 34"/>
                <a:gd name="T4" fmla="*/ 8 w 33"/>
                <a:gd name="T5" fmla="*/ 5 h 34"/>
                <a:gd name="T6" fmla="*/ 29 w 33"/>
                <a:gd name="T7" fmla="*/ 9 h 34"/>
                <a:gd name="T8" fmla="*/ 24 w 33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24" y="29"/>
                  </a:moveTo>
                  <a:cubicBezTo>
                    <a:pt x="18" y="34"/>
                    <a:pt x="9" y="32"/>
                    <a:pt x="4" y="25"/>
                  </a:cubicBezTo>
                  <a:cubicBezTo>
                    <a:pt x="0" y="18"/>
                    <a:pt x="2" y="9"/>
                    <a:pt x="8" y="5"/>
                  </a:cubicBezTo>
                  <a:cubicBezTo>
                    <a:pt x="15" y="0"/>
                    <a:pt x="24" y="2"/>
                    <a:pt x="29" y="9"/>
                  </a:cubicBezTo>
                  <a:cubicBezTo>
                    <a:pt x="33" y="16"/>
                    <a:pt x="31" y="25"/>
                    <a:pt x="24" y="29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69" name="Freeform 170"/>
            <p:cNvSpPr/>
            <p:nvPr/>
          </p:nvSpPr>
          <p:spPr bwMode="auto">
            <a:xfrm>
              <a:off x="8826501" y="3214688"/>
              <a:ext cx="536575" cy="381000"/>
            </a:xfrm>
            <a:custGeom>
              <a:avLst/>
              <a:gdLst>
                <a:gd name="T0" fmla="*/ 176 w 197"/>
                <a:gd name="T1" fmla="*/ 0 h 143"/>
                <a:gd name="T2" fmla="*/ 172 w 197"/>
                <a:gd name="T3" fmla="*/ 2 h 143"/>
                <a:gd name="T4" fmla="*/ 19 w 197"/>
                <a:gd name="T5" fmla="*/ 102 h 143"/>
                <a:gd name="T6" fmla="*/ 6 w 197"/>
                <a:gd name="T7" fmla="*/ 134 h 143"/>
                <a:gd name="T8" fmla="*/ 41 w 197"/>
                <a:gd name="T9" fmla="*/ 135 h 143"/>
                <a:gd name="T10" fmla="*/ 194 w 197"/>
                <a:gd name="T11" fmla="*/ 35 h 143"/>
                <a:gd name="T12" fmla="*/ 197 w 197"/>
                <a:gd name="T13" fmla="*/ 32 h 143"/>
                <a:gd name="T14" fmla="*/ 176 w 197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43">
                  <a:moveTo>
                    <a:pt x="176" y="0"/>
                  </a:moveTo>
                  <a:cubicBezTo>
                    <a:pt x="175" y="0"/>
                    <a:pt x="173" y="1"/>
                    <a:pt x="172" y="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6" y="110"/>
                    <a:pt x="0" y="125"/>
                    <a:pt x="6" y="134"/>
                  </a:cubicBezTo>
                  <a:cubicBezTo>
                    <a:pt x="12" y="143"/>
                    <a:pt x="27" y="143"/>
                    <a:pt x="41" y="1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4"/>
                    <a:pt x="196" y="33"/>
                    <a:pt x="197" y="32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0" name="Freeform 171"/>
            <p:cNvSpPr/>
            <p:nvPr/>
          </p:nvSpPr>
          <p:spPr bwMode="auto">
            <a:xfrm>
              <a:off x="7056438" y="3246438"/>
              <a:ext cx="1101725" cy="350838"/>
            </a:xfrm>
            <a:custGeom>
              <a:avLst/>
              <a:gdLst>
                <a:gd name="T0" fmla="*/ 404 w 404"/>
                <a:gd name="T1" fmla="*/ 0 h 132"/>
                <a:gd name="T2" fmla="*/ 401 w 404"/>
                <a:gd name="T3" fmla="*/ 0 h 132"/>
                <a:gd name="T4" fmla="*/ 199 w 404"/>
                <a:gd name="T5" fmla="*/ 125 h 132"/>
                <a:gd name="T6" fmla="*/ 197 w 404"/>
                <a:gd name="T7" fmla="*/ 125 h 132"/>
                <a:gd name="T8" fmla="*/ 190 w 404"/>
                <a:gd name="T9" fmla="*/ 125 h 132"/>
                <a:gd name="T10" fmla="*/ 97 w 404"/>
                <a:gd name="T11" fmla="*/ 102 h 132"/>
                <a:gd name="T12" fmla="*/ 4 w 404"/>
                <a:gd name="T13" fmla="*/ 21 h 132"/>
                <a:gd name="T14" fmla="*/ 0 w 404"/>
                <a:gd name="T15" fmla="*/ 15 h 132"/>
                <a:gd name="T16" fmla="*/ 199 w 404"/>
                <a:gd name="T17" fmla="*/ 132 h 132"/>
                <a:gd name="T18" fmla="*/ 200 w 404"/>
                <a:gd name="T19" fmla="*/ 132 h 132"/>
                <a:gd name="T20" fmla="*/ 404 w 404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132">
                  <a:moveTo>
                    <a:pt x="404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381" y="56"/>
                    <a:pt x="298" y="125"/>
                    <a:pt x="199" y="125"/>
                  </a:cubicBezTo>
                  <a:cubicBezTo>
                    <a:pt x="198" y="125"/>
                    <a:pt x="198" y="125"/>
                    <a:pt x="197" y="125"/>
                  </a:cubicBezTo>
                  <a:cubicBezTo>
                    <a:pt x="195" y="125"/>
                    <a:pt x="192" y="125"/>
                    <a:pt x="190" y="125"/>
                  </a:cubicBezTo>
                  <a:cubicBezTo>
                    <a:pt x="156" y="124"/>
                    <a:pt x="125" y="116"/>
                    <a:pt x="97" y="102"/>
                  </a:cubicBezTo>
                  <a:cubicBezTo>
                    <a:pt x="55" y="82"/>
                    <a:pt x="21" y="51"/>
                    <a:pt x="4" y="21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26" y="70"/>
                    <a:pt x="105" y="132"/>
                    <a:pt x="199" y="132"/>
                  </a:cubicBezTo>
                  <a:cubicBezTo>
                    <a:pt x="199" y="132"/>
                    <a:pt x="200" y="132"/>
                    <a:pt x="200" y="132"/>
                  </a:cubicBezTo>
                  <a:cubicBezTo>
                    <a:pt x="301" y="131"/>
                    <a:pt x="385" y="58"/>
                    <a:pt x="404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1" name="Freeform 172"/>
            <p:cNvSpPr/>
            <p:nvPr/>
          </p:nvSpPr>
          <p:spPr bwMode="auto">
            <a:xfrm>
              <a:off x="7026276" y="2900363"/>
              <a:ext cx="1136650" cy="681038"/>
            </a:xfrm>
            <a:custGeom>
              <a:avLst/>
              <a:gdLst>
                <a:gd name="T0" fmla="*/ 417 w 417"/>
                <a:gd name="T1" fmla="*/ 105 h 256"/>
                <a:gd name="T2" fmla="*/ 210 w 417"/>
                <a:gd name="T3" fmla="*/ 255 h 256"/>
                <a:gd name="T4" fmla="*/ 1 w 417"/>
                <a:gd name="T5" fmla="*/ 108 h 256"/>
                <a:gd name="T6" fmla="*/ 208 w 417"/>
                <a:gd name="T7" fmla="*/ 1 h 256"/>
                <a:gd name="T8" fmla="*/ 417 w 417"/>
                <a:gd name="T9" fmla="*/ 10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56">
                  <a:moveTo>
                    <a:pt x="417" y="105"/>
                  </a:moveTo>
                  <a:cubicBezTo>
                    <a:pt x="417" y="163"/>
                    <a:pt x="324" y="255"/>
                    <a:pt x="210" y="255"/>
                  </a:cubicBezTo>
                  <a:cubicBezTo>
                    <a:pt x="94" y="256"/>
                    <a:pt x="1" y="166"/>
                    <a:pt x="1" y="108"/>
                  </a:cubicBezTo>
                  <a:cubicBezTo>
                    <a:pt x="0" y="49"/>
                    <a:pt x="93" y="2"/>
                    <a:pt x="208" y="1"/>
                  </a:cubicBezTo>
                  <a:cubicBezTo>
                    <a:pt x="323" y="0"/>
                    <a:pt x="417" y="47"/>
                    <a:pt x="417" y="105"/>
                  </a:cubicBezTo>
                </a:path>
              </a:pathLst>
            </a:custGeom>
            <a:solidFill>
              <a:srgbClr val="4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2" name="Freeform 173"/>
            <p:cNvSpPr/>
            <p:nvPr/>
          </p:nvSpPr>
          <p:spPr bwMode="auto">
            <a:xfrm>
              <a:off x="7021513" y="2892425"/>
              <a:ext cx="1136650" cy="688975"/>
            </a:xfrm>
            <a:custGeom>
              <a:avLst/>
              <a:gdLst>
                <a:gd name="T0" fmla="*/ 417 w 417"/>
                <a:gd name="T1" fmla="*/ 104 h 259"/>
                <a:gd name="T2" fmla="*/ 210 w 417"/>
                <a:gd name="T3" fmla="*/ 258 h 259"/>
                <a:gd name="T4" fmla="*/ 1 w 417"/>
                <a:gd name="T5" fmla="*/ 107 h 259"/>
                <a:gd name="T6" fmla="*/ 209 w 417"/>
                <a:gd name="T7" fmla="*/ 0 h 259"/>
                <a:gd name="T8" fmla="*/ 417 w 417"/>
                <a:gd name="T9" fmla="*/ 10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59">
                  <a:moveTo>
                    <a:pt x="417" y="104"/>
                  </a:moveTo>
                  <a:cubicBezTo>
                    <a:pt x="417" y="163"/>
                    <a:pt x="325" y="258"/>
                    <a:pt x="210" y="258"/>
                  </a:cubicBezTo>
                  <a:cubicBezTo>
                    <a:pt x="94" y="259"/>
                    <a:pt x="1" y="165"/>
                    <a:pt x="1" y="107"/>
                  </a:cubicBezTo>
                  <a:cubicBezTo>
                    <a:pt x="0" y="49"/>
                    <a:pt x="93" y="1"/>
                    <a:pt x="209" y="0"/>
                  </a:cubicBezTo>
                  <a:cubicBezTo>
                    <a:pt x="323" y="0"/>
                    <a:pt x="417" y="46"/>
                    <a:pt x="417" y="104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3" name="Freeform 174"/>
            <p:cNvSpPr/>
            <p:nvPr/>
          </p:nvSpPr>
          <p:spPr bwMode="auto">
            <a:xfrm>
              <a:off x="5740401" y="2305050"/>
              <a:ext cx="3749675" cy="173038"/>
            </a:xfrm>
            <a:custGeom>
              <a:avLst/>
              <a:gdLst>
                <a:gd name="T0" fmla="*/ 1376 w 1376"/>
                <a:gd name="T1" fmla="*/ 43 h 65"/>
                <a:gd name="T2" fmla="*/ 1358 w 1376"/>
                <a:gd name="T3" fmla="*/ 56 h 65"/>
                <a:gd name="T4" fmla="*/ 18 w 1376"/>
                <a:gd name="T5" fmla="*/ 64 h 65"/>
                <a:gd name="T6" fmla="*/ 0 w 1376"/>
                <a:gd name="T7" fmla="*/ 51 h 65"/>
                <a:gd name="T8" fmla="*/ 0 w 1376"/>
                <a:gd name="T9" fmla="*/ 22 h 65"/>
                <a:gd name="T10" fmla="*/ 18 w 1376"/>
                <a:gd name="T11" fmla="*/ 8 h 65"/>
                <a:gd name="T12" fmla="*/ 1357 w 1376"/>
                <a:gd name="T13" fmla="*/ 0 h 65"/>
                <a:gd name="T14" fmla="*/ 1376 w 1376"/>
                <a:gd name="T15" fmla="*/ 14 h 65"/>
                <a:gd name="T16" fmla="*/ 1376 w 1376"/>
                <a:gd name="T17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6" h="65">
                  <a:moveTo>
                    <a:pt x="1376" y="43"/>
                  </a:moveTo>
                  <a:cubicBezTo>
                    <a:pt x="1376" y="50"/>
                    <a:pt x="1368" y="56"/>
                    <a:pt x="1358" y="56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8" y="65"/>
                    <a:pt x="0" y="58"/>
                    <a:pt x="0" y="5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8" y="8"/>
                    <a:pt x="18" y="8"/>
                  </a:cubicBezTo>
                  <a:cubicBezTo>
                    <a:pt x="1357" y="0"/>
                    <a:pt x="1357" y="0"/>
                    <a:pt x="1357" y="0"/>
                  </a:cubicBezTo>
                  <a:cubicBezTo>
                    <a:pt x="1367" y="0"/>
                    <a:pt x="1376" y="7"/>
                    <a:pt x="1376" y="14"/>
                  </a:cubicBezTo>
                  <a:lnTo>
                    <a:pt x="1376" y="43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4" name="Freeform 175"/>
            <p:cNvSpPr/>
            <p:nvPr/>
          </p:nvSpPr>
          <p:spPr bwMode="auto">
            <a:xfrm>
              <a:off x="8158163" y="3214688"/>
              <a:ext cx="822325" cy="31750"/>
            </a:xfrm>
            <a:custGeom>
              <a:avLst/>
              <a:gdLst>
                <a:gd name="T0" fmla="*/ 302 w 302"/>
                <a:gd name="T1" fmla="*/ 0 h 12"/>
                <a:gd name="T2" fmla="*/ 286 w 302"/>
                <a:gd name="T3" fmla="*/ 6 h 12"/>
                <a:gd name="T4" fmla="*/ 1 w 302"/>
                <a:gd name="T5" fmla="*/ 8 h 12"/>
                <a:gd name="T6" fmla="*/ 0 w 302"/>
                <a:gd name="T7" fmla="*/ 12 h 12"/>
                <a:gd name="T8" fmla="*/ 282 w 302"/>
                <a:gd name="T9" fmla="*/ 11 h 12"/>
                <a:gd name="T10" fmla="*/ 301 w 302"/>
                <a:gd name="T11" fmla="*/ 1 h 12"/>
                <a:gd name="T12" fmla="*/ 302 w 30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2">
                  <a:moveTo>
                    <a:pt x="302" y="0"/>
                  </a:moveTo>
                  <a:cubicBezTo>
                    <a:pt x="298" y="4"/>
                    <a:pt x="291" y="6"/>
                    <a:pt x="286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0" y="11"/>
                    <a:pt x="0" y="12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9" y="11"/>
                    <a:pt x="298" y="6"/>
                    <a:pt x="301" y="1"/>
                  </a:cubicBezTo>
                  <a:cubicBezTo>
                    <a:pt x="302" y="0"/>
                    <a:pt x="302" y="0"/>
                    <a:pt x="302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5" name="Freeform 176"/>
            <p:cNvSpPr/>
            <p:nvPr/>
          </p:nvSpPr>
          <p:spPr bwMode="auto">
            <a:xfrm>
              <a:off x="8150226" y="3235325"/>
              <a:ext cx="11113" cy="11113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3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</a:path>
              </a:pathLst>
            </a:custGeom>
            <a:solidFill>
              <a:srgbClr val="8C8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6" name="Freeform 177"/>
            <p:cNvSpPr/>
            <p:nvPr/>
          </p:nvSpPr>
          <p:spPr bwMode="auto">
            <a:xfrm>
              <a:off x="8142288" y="3235325"/>
              <a:ext cx="12700" cy="11113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3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385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7" name="Freeform 178"/>
            <p:cNvSpPr/>
            <p:nvPr/>
          </p:nvSpPr>
          <p:spPr bwMode="auto">
            <a:xfrm>
              <a:off x="6972301" y="3241675"/>
              <a:ext cx="68263" cy="12700"/>
            </a:xfrm>
            <a:custGeom>
              <a:avLst/>
              <a:gdLst>
                <a:gd name="T0" fmla="*/ 23 w 25"/>
                <a:gd name="T1" fmla="*/ 0 h 5"/>
                <a:gd name="T2" fmla="*/ 0 w 25"/>
                <a:gd name="T3" fmla="*/ 0 h 5"/>
                <a:gd name="T4" fmla="*/ 6 w 25"/>
                <a:gd name="T5" fmla="*/ 5 h 5"/>
                <a:gd name="T6" fmla="*/ 25 w 25"/>
                <a:gd name="T7" fmla="*/ 5 h 5"/>
                <a:gd name="T8" fmla="*/ 23 w 2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3"/>
                    <a:pt x="24" y="2"/>
                    <a:pt x="23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8" name="Freeform 179"/>
            <p:cNvSpPr/>
            <p:nvPr/>
          </p:nvSpPr>
          <p:spPr bwMode="auto">
            <a:xfrm>
              <a:off x="6842126" y="3241675"/>
              <a:ext cx="146050" cy="12700"/>
            </a:xfrm>
            <a:custGeom>
              <a:avLst/>
              <a:gdLst>
                <a:gd name="T0" fmla="*/ 82 w 92"/>
                <a:gd name="T1" fmla="*/ 0 h 8"/>
                <a:gd name="T2" fmla="*/ 5 w 92"/>
                <a:gd name="T3" fmla="*/ 2 h 8"/>
                <a:gd name="T4" fmla="*/ 0 w 92"/>
                <a:gd name="T5" fmla="*/ 8 h 8"/>
                <a:gd name="T6" fmla="*/ 24 w 92"/>
                <a:gd name="T7" fmla="*/ 8 h 8"/>
                <a:gd name="T8" fmla="*/ 25 w 92"/>
                <a:gd name="T9" fmla="*/ 7 h 8"/>
                <a:gd name="T10" fmla="*/ 27 w 92"/>
                <a:gd name="T11" fmla="*/ 8 h 8"/>
                <a:gd name="T12" fmla="*/ 92 w 92"/>
                <a:gd name="T13" fmla="*/ 8 h 8"/>
                <a:gd name="T14" fmla="*/ 82 w 9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">
                  <a:moveTo>
                    <a:pt x="82" y="0"/>
                  </a:moveTo>
                  <a:lnTo>
                    <a:pt x="5" y="2"/>
                  </a:lnTo>
                  <a:lnTo>
                    <a:pt x="0" y="8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92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79" name="Freeform 180"/>
            <p:cNvSpPr/>
            <p:nvPr/>
          </p:nvSpPr>
          <p:spPr bwMode="auto">
            <a:xfrm>
              <a:off x="6842126" y="3241675"/>
              <a:ext cx="146050" cy="12700"/>
            </a:xfrm>
            <a:custGeom>
              <a:avLst/>
              <a:gdLst>
                <a:gd name="T0" fmla="*/ 82 w 92"/>
                <a:gd name="T1" fmla="*/ 0 h 8"/>
                <a:gd name="T2" fmla="*/ 5 w 92"/>
                <a:gd name="T3" fmla="*/ 2 h 8"/>
                <a:gd name="T4" fmla="*/ 0 w 92"/>
                <a:gd name="T5" fmla="*/ 8 h 8"/>
                <a:gd name="T6" fmla="*/ 24 w 92"/>
                <a:gd name="T7" fmla="*/ 8 h 8"/>
                <a:gd name="T8" fmla="*/ 25 w 92"/>
                <a:gd name="T9" fmla="*/ 7 h 8"/>
                <a:gd name="T10" fmla="*/ 27 w 92"/>
                <a:gd name="T11" fmla="*/ 8 h 8"/>
                <a:gd name="T12" fmla="*/ 92 w 92"/>
                <a:gd name="T13" fmla="*/ 8 h 8"/>
                <a:gd name="T14" fmla="*/ 82 w 9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">
                  <a:moveTo>
                    <a:pt x="82" y="0"/>
                  </a:moveTo>
                  <a:lnTo>
                    <a:pt x="5" y="2"/>
                  </a:lnTo>
                  <a:lnTo>
                    <a:pt x="0" y="8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92" y="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0" name="Freeform 181"/>
            <p:cNvSpPr/>
            <p:nvPr/>
          </p:nvSpPr>
          <p:spPr bwMode="auto">
            <a:xfrm>
              <a:off x="6842126" y="3244850"/>
              <a:ext cx="7938" cy="9525"/>
            </a:xfrm>
            <a:custGeom>
              <a:avLst/>
              <a:gdLst>
                <a:gd name="T0" fmla="*/ 5 w 5"/>
                <a:gd name="T1" fmla="*/ 0 h 6"/>
                <a:gd name="T2" fmla="*/ 1 w 5"/>
                <a:gd name="T3" fmla="*/ 0 h 6"/>
                <a:gd name="T4" fmla="*/ 0 w 5"/>
                <a:gd name="T5" fmla="*/ 6 h 6"/>
                <a:gd name="T6" fmla="*/ 0 w 5"/>
                <a:gd name="T7" fmla="*/ 6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1" name="Freeform 182"/>
            <p:cNvSpPr/>
            <p:nvPr/>
          </p:nvSpPr>
          <p:spPr bwMode="auto">
            <a:xfrm>
              <a:off x="6842126" y="3244850"/>
              <a:ext cx="7938" cy="9525"/>
            </a:xfrm>
            <a:custGeom>
              <a:avLst/>
              <a:gdLst>
                <a:gd name="T0" fmla="*/ 5 w 5"/>
                <a:gd name="T1" fmla="*/ 0 h 6"/>
                <a:gd name="T2" fmla="*/ 1 w 5"/>
                <a:gd name="T3" fmla="*/ 0 h 6"/>
                <a:gd name="T4" fmla="*/ 0 w 5"/>
                <a:gd name="T5" fmla="*/ 6 h 6"/>
                <a:gd name="T6" fmla="*/ 0 w 5"/>
                <a:gd name="T7" fmla="*/ 6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2" name="Freeform 183"/>
            <p:cNvSpPr/>
            <p:nvPr/>
          </p:nvSpPr>
          <p:spPr bwMode="auto">
            <a:xfrm>
              <a:off x="6880226" y="3252788"/>
              <a:ext cx="4763" cy="1588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3 w 3"/>
                <a:gd name="T5" fmla="*/ 1 h 1"/>
                <a:gd name="T6" fmla="*/ 1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3" name="Freeform 184"/>
            <p:cNvSpPr/>
            <p:nvPr/>
          </p:nvSpPr>
          <p:spPr bwMode="auto">
            <a:xfrm>
              <a:off x="6880226" y="3252788"/>
              <a:ext cx="4763" cy="1588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3 w 3"/>
                <a:gd name="T5" fmla="*/ 1 h 1"/>
                <a:gd name="T6" fmla="*/ 1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4" name="Freeform 185"/>
            <p:cNvSpPr>
              <a:spLocks noEditPoints="1"/>
            </p:cNvSpPr>
            <p:nvPr/>
          </p:nvSpPr>
          <p:spPr bwMode="auto">
            <a:xfrm>
              <a:off x="6215063" y="3235325"/>
              <a:ext cx="628650" cy="22225"/>
            </a:xfrm>
            <a:custGeom>
              <a:avLst/>
              <a:gdLst>
                <a:gd name="T0" fmla="*/ 34 w 231"/>
                <a:gd name="T1" fmla="*/ 4 h 8"/>
                <a:gd name="T2" fmla="*/ 22 w 231"/>
                <a:gd name="T3" fmla="*/ 4 h 8"/>
                <a:gd name="T4" fmla="*/ 20 w 231"/>
                <a:gd name="T5" fmla="*/ 8 h 8"/>
                <a:gd name="T6" fmla="*/ 33 w 231"/>
                <a:gd name="T7" fmla="*/ 8 h 8"/>
                <a:gd name="T8" fmla="*/ 34 w 231"/>
                <a:gd name="T9" fmla="*/ 4 h 8"/>
                <a:gd name="T10" fmla="*/ 57 w 231"/>
                <a:gd name="T11" fmla="*/ 4 h 8"/>
                <a:gd name="T12" fmla="*/ 45 w 231"/>
                <a:gd name="T13" fmla="*/ 4 h 8"/>
                <a:gd name="T14" fmla="*/ 43 w 231"/>
                <a:gd name="T15" fmla="*/ 8 h 8"/>
                <a:gd name="T16" fmla="*/ 56 w 231"/>
                <a:gd name="T17" fmla="*/ 8 h 8"/>
                <a:gd name="T18" fmla="*/ 57 w 231"/>
                <a:gd name="T19" fmla="*/ 4 h 8"/>
                <a:gd name="T20" fmla="*/ 80 w 231"/>
                <a:gd name="T21" fmla="*/ 4 h 8"/>
                <a:gd name="T22" fmla="*/ 68 w 231"/>
                <a:gd name="T23" fmla="*/ 4 h 8"/>
                <a:gd name="T24" fmla="*/ 67 w 231"/>
                <a:gd name="T25" fmla="*/ 8 h 8"/>
                <a:gd name="T26" fmla="*/ 79 w 231"/>
                <a:gd name="T27" fmla="*/ 8 h 8"/>
                <a:gd name="T28" fmla="*/ 80 w 231"/>
                <a:gd name="T29" fmla="*/ 4 h 8"/>
                <a:gd name="T30" fmla="*/ 104 w 231"/>
                <a:gd name="T31" fmla="*/ 3 h 8"/>
                <a:gd name="T32" fmla="*/ 91 w 231"/>
                <a:gd name="T33" fmla="*/ 3 h 8"/>
                <a:gd name="T34" fmla="*/ 90 w 231"/>
                <a:gd name="T35" fmla="*/ 8 h 8"/>
                <a:gd name="T36" fmla="*/ 102 w 231"/>
                <a:gd name="T37" fmla="*/ 8 h 8"/>
                <a:gd name="T38" fmla="*/ 104 w 231"/>
                <a:gd name="T39" fmla="*/ 3 h 8"/>
                <a:gd name="T40" fmla="*/ 127 w 231"/>
                <a:gd name="T41" fmla="*/ 3 h 8"/>
                <a:gd name="T42" fmla="*/ 114 w 231"/>
                <a:gd name="T43" fmla="*/ 3 h 8"/>
                <a:gd name="T44" fmla="*/ 113 w 231"/>
                <a:gd name="T45" fmla="*/ 8 h 8"/>
                <a:gd name="T46" fmla="*/ 126 w 231"/>
                <a:gd name="T47" fmla="*/ 8 h 8"/>
                <a:gd name="T48" fmla="*/ 127 w 231"/>
                <a:gd name="T49" fmla="*/ 3 h 8"/>
                <a:gd name="T50" fmla="*/ 150 w 231"/>
                <a:gd name="T51" fmla="*/ 3 h 8"/>
                <a:gd name="T52" fmla="*/ 138 w 231"/>
                <a:gd name="T53" fmla="*/ 3 h 8"/>
                <a:gd name="T54" fmla="*/ 136 w 231"/>
                <a:gd name="T55" fmla="*/ 8 h 8"/>
                <a:gd name="T56" fmla="*/ 149 w 231"/>
                <a:gd name="T57" fmla="*/ 8 h 8"/>
                <a:gd name="T58" fmla="*/ 150 w 231"/>
                <a:gd name="T59" fmla="*/ 3 h 8"/>
                <a:gd name="T60" fmla="*/ 173 w 231"/>
                <a:gd name="T61" fmla="*/ 3 h 8"/>
                <a:gd name="T62" fmla="*/ 161 w 231"/>
                <a:gd name="T63" fmla="*/ 3 h 8"/>
                <a:gd name="T64" fmla="*/ 160 w 231"/>
                <a:gd name="T65" fmla="*/ 8 h 8"/>
                <a:gd name="T66" fmla="*/ 172 w 231"/>
                <a:gd name="T67" fmla="*/ 7 h 8"/>
                <a:gd name="T68" fmla="*/ 173 w 231"/>
                <a:gd name="T69" fmla="*/ 3 h 8"/>
                <a:gd name="T70" fmla="*/ 231 w 231"/>
                <a:gd name="T71" fmla="*/ 3 h 8"/>
                <a:gd name="T72" fmla="*/ 183 w 231"/>
                <a:gd name="T73" fmla="*/ 3 h 8"/>
                <a:gd name="T74" fmla="*/ 184 w 231"/>
                <a:gd name="T75" fmla="*/ 3 h 8"/>
                <a:gd name="T76" fmla="*/ 183 w 231"/>
                <a:gd name="T77" fmla="*/ 7 h 8"/>
                <a:gd name="T78" fmla="*/ 195 w 231"/>
                <a:gd name="T79" fmla="*/ 7 h 8"/>
                <a:gd name="T80" fmla="*/ 195 w 231"/>
                <a:gd name="T81" fmla="*/ 7 h 8"/>
                <a:gd name="T82" fmla="*/ 197 w 231"/>
                <a:gd name="T83" fmla="*/ 7 h 8"/>
                <a:gd name="T84" fmla="*/ 230 w 231"/>
                <a:gd name="T85" fmla="*/ 7 h 8"/>
                <a:gd name="T86" fmla="*/ 231 w 231"/>
                <a:gd name="T87" fmla="*/ 3 h 8"/>
                <a:gd name="T88" fmla="*/ 0 w 231"/>
                <a:gd name="T89" fmla="*/ 0 h 8"/>
                <a:gd name="T90" fmla="*/ 0 w 231"/>
                <a:gd name="T91" fmla="*/ 0 h 8"/>
                <a:gd name="T92" fmla="*/ 10 w 231"/>
                <a:gd name="T93" fmla="*/ 7 h 8"/>
                <a:gd name="T94" fmla="*/ 11 w 231"/>
                <a:gd name="T95" fmla="*/ 4 h 8"/>
                <a:gd name="T96" fmla="*/ 0 w 231"/>
                <a:gd name="T9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8">
                  <a:moveTo>
                    <a:pt x="34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4"/>
                    <a:pt x="34" y="4"/>
                    <a:pt x="34" y="4"/>
                  </a:cubicBezTo>
                  <a:moveTo>
                    <a:pt x="57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4"/>
                    <a:pt x="57" y="4"/>
                    <a:pt x="57" y="4"/>
                  </a:cubicBezTo>
                  <a:moveTo>
                    <a:pt x="80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4"/>
                    <a:pt x="80" y="4"/>
                    <a:pt x="80" y="4"/>
                  </a:cubicBezTo>
                  <a:moveTo>
                    <a:pt x="104" y="3"/>
                  </a:moveTo>
                  <a:cubicBezTo>
                    <a:pt x="91" y="3"/>
                    <a:pt x="91" y="3"/>
                    <a:pt x="91" y="3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4" y="3"/>
                    <a:pt x="104" y="3"/>
                    <a:pt x="104" y="3"/>
                  </a:cubicBezTo>
                  <a:moveTo>
                    <a:pt x="127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7" y="3"/>
                    <a:pt x="127" y="3"/>
                    <a:pt x="127" y="3"/>
                  </a:cubicBezTo>
                  <a:moveTo>
                    <a:pt x="150" y="3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0" y="3"/>
                    <a:pt x="150" y="3"/>
                    <a:pt x="150" y="3"/>
                  </a:cubicBezTo>
                  <a:moveTo>
                    <a:pt x="173" y="3"/>
                  </a:moveTo>
                  <a:cubicBezTo>
                    <a:pt x="161" y="3"/>
                    <a:pt x="161" y="3"/>
                    <a:pt x="161" y="3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73" y="3"/>
                    <a:pt x="173" y="3"/>
                    <a:pt x="173" y="3"/>
                  </a:cubicBezTo>
                  <a:moveTo>
                    <a:pt x="231" y="3"/>
                  </a:moveTo>
                  <a:cubicBezTo>
                    <a:pt x="183" y="3"/>
                    <a:pt x="183" y="3"/>
                    <a:pt x="183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1" y="3"/>
                    <a:pt x="231" y="3"/>
                    <a:pt x="23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6" y="6"/>
                    <a:pt x="1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5" name="Freeform 186"/>
            <p:cNvSpPr/>
            <p:nvPr/>
          </p:nvSpPr>
          <p:spPr bwMode="auto">
            <a:xfrm>
              <a:off x="6208713" y="3233738"/>
              <a:ext cx="6350" cy="158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6" name="Freeform 187"/>
            <p:cNvSpPr/>
            <p:nvPr/>
          </p:nvSpPr>
          <p:spPr bwMode="auto">
            <a:xfrm>
              <a:off x="6242051" y="3246438"/>
              <a:ext cx="31750" cy="11113"/>
            </a:xfrm>
            <a:custGeom>
              <a:avLst/>
              <a:gdLst>
                <a:gd name="T0" fmla="*/ 1 w 12"/>
                <a:gd name="T1" fmla="*/ 0 h 4"/>
                <a:gd name="T2" fmla="*/ 0 w 12"/>
                <a:gd name="T3" fmla="*/ 3 h 4"/>
                <a:gd name="T4" fmla="*/ 7 w 12"/>
                <a:gd name="T5" fmla="*/ 4 h 4"/>
                <a:gd name="T6" fmla="*/ 7 w 12"/>
                <a:gd name="T7" fmla="*/ 4 h 4"/>
                <a:gd name="T8" fmla="*/ 10 w 12"/>
                <a:gd name="T9" fmla="*/ 4 h 4"/>
                <a:gd name="T10" fmla="*/ 12 w 12"/>
                <a:gd name="T11" fmla="*/ 0 h 4"/>
                <a:gd name="T12" fmla="*/ 4 w 12"/>
                <a:gd name="T13" fmla="*/ 0 h 4"/>
                <a:gd name="T14" fmla="*/ 4 w 12"/>
                <a:gd name="T15" fmla="*/ 0 h 4"/>
                <a:gd name="T16" fmla="*/ 1 w 1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5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7" name="Freeform 188"/>
            <p:cNvSpPr/>
            <p:nvPr/>
          </p:nvSpPr>
          <p:spPr bwMode="auto">
            <a:xfrm>
              <a:off x="6303963" y="3246438"/>
              <a:ext cx="33338" cy="11113"/>
            </a:xfrm>
            <a:custGeom>
              <a:avLst/>
              <a:gdLst>
                <a:gd name="T0" fmla="*/ 21 w 21"/>
                <a:gd name="T1" fmla="*/ 0 h 7"/>
                <a:gd name="T2" fmla="*/ 2 w 21"/>
                <a:gd name="T3" fmla="*/ 0 h 7"/>
                <a:gd name="T4" fmla="*/ 0 w 21"/>
                <a:gd name="T5" fmla="*/ 7 h 7"/>
                <a:gd name="T6" fmla="*/ 18 w 21"/>
                <a:gd name="T7" fmla="*/ 7 h 7"/>
                <a:gd name="T8" fmla="*/ 21 w 2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8" name="Freeform 189"/>
            <p:cNvSpPr/>
            <p:nvPr/>
          </p:nvSpPr>
          <p:spPr bwMode="auto">
            <a:xfrm>
              <a:off x="6303963" y="3246438"/>
              <a:ext cx="33338" cy="11113"/>
            </a:xfrm>
            <a:custGeom>
              <a:avLst/>
              <a:gdLst>
                <a:gd name="T0" fmla="*/ 21 w 21"/>
                <a:gd name="T1" fmla="*/ 0 h 7"/>
                <a:gd name="T2" fmla="*/ 2 w 21"/>
                <a:gd name="T3" fmla="*/ 0 h 7"/>
                <a:gd name="T4" fmla="*/ 0 w 21"/>
                <a:gd name="T5" fmla="*/ 7 h 7"/>
                <a:gd name="T6" fmla="*/ 18 w 21"/>
                <a:gd name="T7" fmla="*/ 7 h 7"/>
                <a:gd name="T8" fmla="*/ 21 w 2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89" name="Freeform 190"/>
            <p:cNvSpPr/>
            <p:nvPr/>
          </p:nvSpPr>
          <p:spPr bwMode="auto">
            <a:xfrm>
              <a:off x="6367463" y="3246438"/>
              <a:ext cx="31750" cy="11113"/>
            </a:xfrm>
            <a:custGeom>
              <a:avLst/>
              <a:gdLst>
                <a:gd name="T0" fmla="*/ 20 w 20"/>
                <a:gd name="T1" fmla="*/ 0 h 7"/>
                <a:gd name="T2" fmla="*/ 2 w 20"/>
                <a:gd name="T3" fmla="*/ 0 h 7"/>
                <a:gd name="T4" fmla="*/ 0 w 20"/>
                <a:gd name="T5" fmla="*/ 7 h 7"/>
                <a:gd name="T6" fmla="*/ 19 w 20"/>
                <a:gd name="T7" fmla="*/ 7 h 7"/>
                <a:gd name="T8" fmla="*/ 20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9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0" name="Freeform 191"/>
            <p:cNvSpPr/>
            <p:nvPr/>
          </p:nvSpPr>
          <p:spPr bwMode="auto">
            <a:xfrm>
              <a:off x="6367463" y="3246438"/>
              <a:ext cx="31750" cy="11113"/>
            </a:xfrm>
            <a:custGeom>
              <a:avLst/>
              <a:gdLst>
                <a:gd name="T0" fmla="*/ 20 w 20"/>
                <a:gd name="T1" fmla="*/ 0 h 7"/>
                <a:gd name="T2" fmla="*/ 2 w 20"/>
                <a:gd name="T3" fmla="*/ 0 h 7"/>
                <a:gd name="T4" fmla="*/ 0 w 20"/>
                <a:gd name="T5" fmla="*/ 7 h 7"/>
                <a:gd name="T6" fmla="*/ 19 w 20"/>
                <a:gd name="T7" fmla="*/ 7 h 7"/>
                <a:gd name="T8" fmla="*/ 20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19" y="7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1" name="Freeform 192"/>
            <p:cNvSpPr/>
            <p:nvPr/>
          </p:nvSpPr>
          <p:spPr bwMode="auto">
            <a:xfrm>
              <a:off x="6429376" y="3244850"/>
              <a:ext cx="33338" cy="12700"/>
            </a:xfrm>
            <a:custGeom>
              <a:avLst/>
              <a:gdLst>
                <a:gd name="T0" fmla="*/ 21 w 21"/>
                <a:gd name="T1" fmla="*/ 0 h 8"/>
                <a:gd name="T2" fmla="*/ 2 w 21"/>
                <a:gd name="T3" fmla="*/ 1 h 8"/>
                <a:gd name="T4" fmla="*/ 0 w 21"/>
                <a:gd name="T5" fmla="*/ 8 h 8"/>
                <a:gd name="T6" fmla="*/ 19 w 21"/>
                <a:gd name="T7" fmla="*/ 8 h 8"/>
                <a:gd name="T8" fmla="*/ 21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lnTo>
                    <a:pt x="2" y="1"/>
                  </a:lnTo>
                  <a:lnTo>
                    <a:pt x="0" y="8"/>
                  </a:lnTo>
                  <a:lnTo>
                    <a:pt x="19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2" name="Freeform 193"/>
            <p:cNvSpPr/>
            <p:nvPr/>
          </p:nvSpPr>
          <p:spPr bwMode="auto">
            <a:xfrm>
              <a:off x="6429376" y="3244850"/>
              <a:ext cx="33338" cy="12700"/>
            </a:xfrm>
            <a:custGeom>
              <a:avLst/>
              <a:gdLst>
                <a:gd name="T0" fmla="*/ 21 w 21"/>
                <a:gd name="T1" fmla="*/ 0 h 8"/>
                <a:gd name="T2" fmla="*/ 2 w 21"/>
                <a:gd name="T3" fmla="*/ 1 h 8"/>
                <a:gd name="T4" fmla="*/ 0 w 21"/>
                <a:gd name="T5" fmla="*/ 8 h 8"/>
                <a:gd name="T6" fmla="*/ 19 w 21"/>
                <a:gd name="T7" fmla="*/ 8 h 8"/>
                <a:gd name="T8" fmla="*/ 21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lnTo>
                    <a:pt x="2" y="1"/>
                  </a:lnTo>
                  <a:lnTo>
                    <a:pt x="0" y="8"/>
                  </a:lnTo>
                  <a:lnTo>
                    <a:pt x="19" y="8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3" name="Freeform 194"/>
            <p:cNvSpPr/>
            <p:nvPr/>
          </p:nvSpPr>
          <p:spPr bwMode="auto">
            <a:xfrm>
              <a:off x="6492876" y="3244850"/>
              <a:ext cx="31750" cy="12700"/>
            </a:xfrm>
            <a:custGeom>
              <a:avLst/>
              <a:gdLst>
                <a:gd name="T0" fmla="*/ 20 w 20"/>
                <a:gd name="T1" fmla="*/ 0 h 8"/>
                <a:gd name="T2" fmla="*/ 3 w 20"/>
                <a:gd name="T3" fmla="*/ 0 h 8"/>
                <a:gd name="T4" fmla="*/ 0 w 20"/>
                <a:gd name="T5" fmla="*/ 8 h 8"/>
                <a:gd name="T6" fmla="*/ 19 w 20"/>
                <a:gd name="T7" fmla="*/ 8 h 8"/>
                <a:gd name="T8" fmla="*/ 2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19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4" name="Freeform 195"/>
            <p:cNvSpPr/>
            <p:nvPr/>
          </p:nvSpPr>
          <p:spPr bwMode="auto">
            <a:xfrm>
              <a:off x="6492876" y="3244850"/>
              <a:ext cx="31750" cy="12700"/>
            </a:xfrm>
            <a:custGeom>
              <a:avLst/>
              <a:gdLst>
                <a:gd name="T0" fmla="*/ 20 w 20"/>
                <a:gd name="T1" fmla="*/ 0 h 8"/>
                <a:gd name="T2" fmla="*/ 3 w 20"/>
                <a:gd name="T3" fmla="*/ 0 h 8"/>
                <a:gd name="T4" fmla="*/ 0 w 20"/>
                <a:gd name="T5" fmla="*/ 8 h 8"/>
                <a:gd name="T6" fmla="*/ 19 w 20"/>
                <a:gd name="T7" fmla="*/ 8 h 8"/>
                <a:gd name="T8" fmla="*/ 2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19" y="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5" name="Freeform 196"/>
            <p:cNvSpPr/>
            <p:nvPr/>
          </p:nvSpPr>
          <p:spPr bwMode="auto">
            <a:xfrm>
              <a:off x="6557963" y="3244850"/>
              <a:ext cx="33338" cy="12700"/>
            </a:xfrm>
            <a:custGeom>
              <a:avLst/>
              <a:gdLst>
                <a:gd name="T0" fmla="*/ 21 w 21"/>
                <a:gd name="T1" fmla="*/ 0 h 8"/>
                <a:gd name="T2" fmla="*/ 2 w 21"/>
                <a:gd name="T3" fmla="*/ 0 h 8"/>
                <a:gd name="T4" fmla="*/ 0 w 21"/>
                <a:gd name="T5" fmla="*/ 8 h 8"/>
                <a:gd name="T6" fmla="*/ 17 w 21"/>
                <a:gd name="T7" fmla="*/ 8 h 8"/>
                <a:gd name="T8" fmla="*/ 21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17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6" name="Freeform 197"/>
            <p:cNvSpPr/>
            <p:nvPr/>
          </p:nvSpPr>
          <p:spPr bwMode="auto">
            <a:xfrm>
              <a:off x="6557963" y="3244850"/>
              <a:ext cx="33338" cy="12700"/>
            </a:xfrm>
            <a:custGeom>
              <a:avLst/>
              <a:gdLst>
                <a:gd name="T0" fmla="*/ 21 w 21"/>
                <a:gd name="T1" fmla="*/ 0 h 8"/>
                <a:gd name="T2" fmla="*/ 2 w 21"/>
                <a:gd name="T3" fmla="*/ 0 h 8"/>
                <a:gd name="T4" fmla="*/ 0 w 21"/>
                <a:gd name="T5" fmla="*/ 8 h 8"/>
                <a:gd name="T6" fmla="*/ 17 w 21"/>
                <a:gd name="T7" fmla="*/ 8 h 8"/>
                <a:gd name="T8" fmla="*/ 21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17" y="8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7" name="Freeform 198"/>
            <p:cNvSpPr/>
            <p:nvPr/>
          </p:nvSpPr>
          <p:spPr bwMode="auto">
            <a:xfrm>
              <a:off x="6621463" y="3244850"/>
              <a:ext cx="31750" cy="12700"/>
            </a:xfrm>
            <a:custGeom>
              <a:avLst/>
              <a:gdLst>
                <a:gd name="T0" fmla="*/ 20 w 20"/>
                <a:gd name="T1" fmla="*/ 0 h 8"/>
                <a:gd name="T2" fmla="*/ 1 w 20"/>
                <a:gd name="T3" fmla="*/ 0 h 8"/>
                <a:gd name="T4" fmla="*/ 0 w 20"/>
                <a:gd name="T5" fmla="*/ 8 h 8"/>
                <a:gd name="T6" fmla="*/ 18 w 20"/>
                <a:gd name="T7" fmla="*/ 8 h 8"/>
                <a:gd name="T8" fmla="*/ 2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18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8" name="Freeform 199"/>
            <p:cNvSpPr/>
            <p:nvPr/>
          </p:nvSpPr>
          <p:spPr bwMode="auto">
            <a:xfrm>
              <a:off x="6621463" y="3244850"/>
              <a:ext cx="31750" cy="12700"/>
            </a:xfrm>
            <a:custGeom>
              <a:avLst/>
              <a:gdLst>
                <a:gd name="T0" fmla="*/ 20 w 20"/>
                <a:gd name="T1" fmla="*/ 0 h 8"/>
                <a:gd name="T2" fmla="*/ 1 w 20"/>
                <a:gd name="T3" fmla="*/ 0 h 8"/>
                <a:gd name="T4" fmla="*/ 0 w 20"/>
                <a:gd name="T5" fmla="*/ 8 h 8"/>
                <a:gd name="T6" fmla="*/ 18 w 20"/>
                <a:gd name="T7" fmla="*/ 8 h 8"/>
                <a:gd name="T8" fmla="*/ 2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18" y="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199" name="Freeform 200"/>
            <p:cNvSpPr/>
            <p:nvPr/>
          </p:nvSpPr>
          <p:spPr bwMode="auto">
            <a:xfrm>
              <a:off x="6683376" y="3244850"/>
              <a:ext cx="33338" cy="9525"/>
            </a:xfrm>
            <a:custGeom>
              <a:avLst/>
              <a:gdLst>
                <a:gd name="T0" fmla="*/ 19 w 21"/>
                <a:gd name="T1" fmla="*/ 0 h 6"/>
                <a:gd name="T2" fmla="*/ 2 w 21"/>
                <a:gd name="T3" fmla="*/ 0 h 6"/>
                <a:gd name="T4" fmla="*/ 0 w 21"/>
                <a:gd name="T5" fmla="*/ 6 h 6"/>
                <a:gd name="T6" fmla="*/ 19 w 21"/>
                <a:gd name="T7" fmla="*/ 6 h 6"/>
                <a:gd name="T8" fmla="*/ 21 w 21"/>
                <a:gd name="T9" fmla="*/ 0 h 6"/>
                <a:gd name="T10" fmla="*/ 19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19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19" y="6"/>
                  </a:lnTo>
                  <a:lnTo>
                    <a:pt x="2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0" name="Freeform 201"/>
            <p:cNvSpPr/>
            <p:nvPr/>
          </p:nvSpPr>
          <p:spPr bwMode="auto">
            <a:xfrm>
              <a:off x="6683376" y="3244850"/>
              <a:ext cx="33338" cy="9525"/>
            </a:xfrm>
            <a:custGeom>
              <a:avLst/>
              <a:gdLst>
                <a:gd name="T0" fmla="*/ 19 w 21"/>
                <a:gd name="T1" fmla="*/ 0 h 6"/>
                <a:gd name="T2" fmla="*/ 2 w 21"/>
                <a:gd name="T3" fmla="*/ 0 h 6"/>
                <a:gd name="T4" fmla="*/ 0 w 21"/>
                <a:gd name="T5" fmla="*/ 6 h 6"/>
                <a:gd name="T6" fmla="*/ 19 w 21"/>
                <a:gd name="T7" fmla="*/ 6 h 6"/>
                <a:gd name="T8" fmla="*/ 21 w 21"/>
                <a:gd name="T9" fmla="*/ 0 h 6"/>
                <a:gd name="T10" fmla="*/ 19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19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19" y="6"/>
                  </a:lnTo>
                  <a:lnTo>
                    <a:pt x="21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1" name="Freeform 202"/>
            <p:cNvSpPr/>
            <p:nvPr/>
          </p:nvSpPr>
          <p:spPr bwMode="auto">
            <a:xfrm>
              <a:off x="6745288" y="3254375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2" name="Freeform 203"/>
            <p:cNvSpPr/>
            <p:nvPr/>
          </p:nvSpPr>
          <p:spPr bwMode="auto">
            <a:xfrm>
              <a:off x="6745288" y="3254375"/>
              <a:ext cx="635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3" name="Freeform 204"/>
            <p:cNvSpPr/>
            <p:nvPr/>
          </p:nvSpPr>
          <p:spPr bwMode="auto">
            <a:xfrm>
              <a:off x="7034213" y="3235325"/>
              <a:ext cx="1112838" cy="19050"/>
            </a:xfrm>
            <a:custGeom>
              <a:avLst/>
              <a:gdLst>
                <a:gd name="T0" fmla="*/ 408 w 408"/>
                <a:gd name="T1" fmla="*/ 0 h 7"/>
                <a:gd name="T2" fmla="*/ 0 w 408"/>
                <a:gd name="T3" fmla="*/ 2 h 7"/>
                <a:gd name="T4" fmla="*/ 2 w 408"/>
                <a:gd name="T5" fmla="*/ 7 h 7"/>
                <a:gd name="T6" fmla="*/ 406 w 408"/>
                <a:gd name="T7" fmla="*/ 4 h 7"/>
                <a:gd name="T8" fmla="*/ 408 w 40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7">
                  <a:moveTo>
                    <a:pt x="40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5"/>
                    <a:pt x="2" y="7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7" y="3"/>
                    <a:pt x="407" y="1"/>
                    <a:pt x="408" y="0"/>
                  </a:cubicBezTo>
                </a:path>
              </a:pathLst>
            </a:custGeom>
            <a:solidFill>
              <a:srgbClr val="212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4" name="Freeform 206"/>
            <p:cNvSpPr/>
            <p:nvPr/>
          </p:nvSpPr>
          <p:spPr bwMode="auto">
            <a:xfrm>
              <a:off x="5735638" y="2411413"/>
              <a:ext cx="3760788" cy="835025"/>
            </a:xfrm>
            <a:custGeom>
              <a:avLst/>
              <a:gdLst>
                <a:gd name="T0" fmla="*/ 1367 w 1380"/>
                <a:gd name="T1" fmla="*/ 0 h 314"/>
                <a:gd name="T2" fmla="*/ 14 w 1380"/>
                <a:gd name="T3" fmla="*/ 8 h 314"/>
                <a:gd name="T4" fmla="*/ 5 w 1380"/>
                <a:gd name="T5" fmla="*/ 25 h 314"/>
                <a:gd name="T6" fmla="*/ 150 w 1380"/>
                <a:gd name="T7" fmla="*/ 274 h 314"/>
                <a:gd name="T8" fmla="*/ 151 w 1380"/>
                <a:gd name="T9" fmla="*/ 274 h 314"/>
                <a:gd name="T10" fmla="*/ 151 w 1380"/>
                <a:gd name="T11" fmla="*/ 274 h 314"/>
                <a:gd name="T12" fmla="*/ 171 w 1380"/>
                <a:gd name="T13" fmla="*/ 305 h 314"/>
                <a:gd name="T14" fmla="*/ 190 w 1380"/>
                <a:gd name="T15" fmla="*/ 314 h 314"/>
                <a:gd name="T16" fmla="*/ 1175 w 1380"/>
                <a:gd name="T17" fmla="*/ 308 h 314"/>
                <a:gd name="T18" fmla="*/ 1194 w 1380"/>
                <a:gd name="T19" fmla="*/ 299 h 314"/>
                <a:gd name="T20" fmla="*/ 1214 w 1380"/>
                <a:gd name="T21" fmla="*/ 268 h 314"/>
                <a:gd name="T22" fmla="*/ 1214 w 1380"/>
                <a:gd name="T23" fmla="*/ 268 h 314"/>
                <a:gd name="T24" fmla="*/ 1214 w 1380"/>
                <a:gd name="T25" fmla="*/ 267 h 314"/>
                <a:gd name="T26" fmla="*/ 1374 w 1380"/>
                <a:gd name="T27" fmla="*/ 17 h 314"/>
                <a:gd name="T28" fmla="*/ 1367 w 1380"/>
                <a:gd name="T2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0" h="314">
                  <a:moveTo>
                    <a:pt x="1367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9"/>
                    <a:pt x="0" y="16"/>
                    <a:pt x="5" y="25"/>
                  </a:cubicBezTo>
                  <a:cubicBezTo>
                    <a:pt x="150" y="274"/>
                    <a:pt x="150" y="274"/>
                    <a:pt x="150" y="274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71" y="305"/>
                    <a:pt x="171" y="305"/>
                    <a:pt x="171" y="305"/>
                  </a:cubicBezTo>
                  <a:cubicBezTo>
                    <a:pt x="174" y="310"/>
                    <a:pt x="182" y="314"/>
                    <a:pt x="190" y="314"/>
                  </a:cubicBezTo>
                  <a:cubicBezTo>
                    <a:pt x="1175" y="308"/>
                    <a:pt x="1175" y="308"/>
                    <a:pt x="1175" y="308"/>
                  </a:cubicBezTo>
                  <a:cubicBezTo>
                    <a:pt x="1182" y="308"/>
                    <a:pt x="1191" y="304"/>
                    <a:pt x="1194" y="299"/>
                  </a:cubicBezTo>
                  <a:cubicBezTo>
                    <a:pt x="1214" y="268"/>
                    <a:pt x="1214" y="268"/>
                    <a:pt x="1214" y="268"/>
                  </a:cubicBezTo>
                  <a:cubicBezTo>
                    <a:pt x="1214" y="268"/>
                    <a:pt x="1214" y="268"/>
                    <a:pt x="1214" y="268"/>
                  </a:cubicBezTo>
                  <a:cubicBezTo>
                    <a:pt x="1214" y="267"/>
                    <a:pt x="1214" y="267"/>
                    <a:pt x="1214" y="267"/>
                  </a:cubicBezTo>
                  <a:cubicBezTo>
                    <a:pt x="1374" y="17"/>
                    <a:pt x="1374" y="17"/>
                    <a:pt x="1374" y="17"/>
                  </a:cubicBezTo>
                  <a:cubicBezTo>
                    <a:pt x="1380" y="8"/>
                    <a:pt x="1377" y="0"/>
                    <a:pt x="1367" y="0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5" name="Freeform 207"/>
            <p:cNvSpPr/>
            <p:nvPr/>
          </p:nvSpPr>
          <p:spPr bwMode="auto">
            <a:xfrm>
              <a:off x="5800725" y="2462213"/>
              <a:ext cx="3611563" cy="720725"/>
            </a:xfrm>
            <a:custGeom>
              <a:avLst/>
              <a:gdLst>
                <a:gd name="T0" fmla="*/ 0 w 1325"/>
                <a:gd name="T1" fmla="*/ 8 h 271"/>
                <a:gd name="T2" fmla="*/ 160 w 1325"/>
                <a:gd name="T3" fmla="*/ 271 h 271"/>
                <a:gd name="T4" fmla="*/ 1156 w 1325"/>
                <a:gd name="T5" fmla="*/ 265 h 271"/>
                <a:gd name="T6" fmla="*/ 1324 w 1325"/>
                <a:gd name="T7" fmla="*/ 1 h 271"/>
                <a:gd name="T8" fmla="*/ 0 w 1325"/>
                <a:gd name="T9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271">
                  <a:moveTo>
                    <a:pt x="0" y="8"/>
                  </a:moveTo>
                  <a:cubicBezTo>
                    <a:pt x="160" y="271"/>
                    <a:pt x="160" y="271"/>
                    <a:pt x="160" y="271"/>
                  </a:cubicBezTo>
                  <a:cubicBezTo>
                    <a:pt x="1156" y="265"/>
                    <a:pt x="1156" y="265"/>
                    <a:pt x="1156" y="265"/>
                  </a:cubicBezTo>
                  <a:cubicBezTo>
                    <a:pt x="1324" y="1"/>
                    <a:pt x="1324" y="1"/>
                    <a:pt x="1324" y="1"/>
                  </a:cubicBezTo>
                  <a:cubicBezTo>
                    <a:pt x="1325" y="0"/>
                    <a:pt x="0" y="8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6" name="Freeform 208"/>
            <p:cNvSpPr/>
            <p:nvPr/>
          </p:nvSpPr>
          <p:spPr bwMode="auto">
            <a:xfrm>
              <a:off x="5789613" y="2462213"/>
              <a:ext cx="3622675" cy="733425"/>
            </a:xfrm>
            <a:custGeom>
              <a:avLst/>
              <a:gdLst>
                <a:gd name="T0" fmla="*/ 0 w 2282"/>
                <a:gd name="T1" fmla="*/ 11 h 462"/>
                <a:gd name="T2" fmla="*/ 273 w 2282"/>
                <a:gd name="T3" fmla="*/ 462 h 462"/>
                <a:gd name="T4" fmla="*/ 1997 w 2282"/>
                <a:gd name="T5" fmla="*/ 444 h 462"/>
                <a:gd name="T6" fmla="*/ 2282 w 2282"/>
                <a:gd name="T7" fmla="*/ 0 h 462"/>
                <a:gd name="T8" fmla="*/ 0 w 2282"/>
                <a:gd name="T9" fmla="*/ 1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2" h="462">
                  <a:moveTo>
                    <a:pt x="0" y="11"/>
                  </a:moveTo>
                  <a:lnTo>
                    <a:pt x="273" y="462"/>
                  </a:lnTo>
                  <a:lnTo>
                    <a:pt x="1997" y="444"/>
                  </a:lnTo>
                  <a:lnTo>
                    <a:pt x="228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7" name="Freeform 209"/>
            <p:cNvSpPr/>
            <p:nvPr/>
          </p:nvSpPr>
          <p:spPr bwMode="auto">
            <a:xfrm>
              <a:off x="5789613" y="2462213"/>
              <a:ext cx="3622675" cy="733425"/>
            </a:xfrm>
            <a:custGeom>
              <a:avLst/>
              <a:gdLst>
                <a:gd name="T0" fmla="*/ 0 w 2282"/>
                <a:gd name="T1" fmla="*/ 11 h 462"/>
                <a:gd name="T2" fmla="*/ 273 w 2282"/>
                <a:gd name="T3" fmla="*/ 462 h 462"/>
                <a:gd name="T4" fmla="*/ 1997 w 2282"/>
                <a:gd name="T5" fmla="*/ 444 h 462"/>
                <a:gd name="T6" fmla="*/ 2282 w 2282"/>
                <a:gd name="T7" fmla="*/ 0 h 462"/>
                <a:gd name="T8" fmla="*/ 0 w 2282"/>
                <a:gd name="T9" fmla="*/ 1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2" h="462">
                  <a:moveTo>
                    <a:pt x="0" y="11"/>
                  </a:moveTo>
                  <a:lnTo>
                    <a:pt x="273" y="462"/>
                  </a:lnTo>
                  <a:lnTo>
                    <a:pt x="1997" y="444"/>
                  </a:lnTo>
                  <a:lnTo>
                    <a:pt x="2282" y="0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8" name="Freeform 210"/>
            <p:cNvSpPr/>
            <p:nvPr/>
          </p:nvSpPr>
          <p:spPr bwMode="auto">
            <a:xfrm>
              <a:off x="5789613" y="2479675"/>
              <a:ext cx="1825625" cy="715963"/>
            </a:xfrm>
            <a:custGeom>
              <a:avLst/>
              <a:gdLst>
                <a:gd name="T0" fmla="*/ 0 w 1150"/>
                <a:gd name="T1" fmla="*/ 0 h 451"/>
                <a:gd name="T2" fmla="*/ 273 w 1150"/>
                <a:gd name="T3" fmla="*/ 451 h 451"/>
                <a:gd name="T4" fmla="*/ 1150 w 1150"/>
                <a:gd name="T5" fmla="*/ 438 h 451"/>
                <a:gd name="T6" fmla="*/ 0 w 1150"/>
                <a:gd name="T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0" h="451">
                  <a:moveTo>
                    <a:pt x="0" y="0"/>
                  </a:moveTo>
                  <a:lnTo>
                    <a:pt x="273" y="451"/>
                  </a:lnTo>
                  <a:lnTo>
                    <a:pt x="1150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09" name="Freeform 211"/>
            <p:cNvSpPr/>
            <p:nvPr/>
          </p:nvSpPr>
          <p:spPr bwMode="auto">
            <a:xfrm>
              <a:off x="5789613" y="2479675"/>
              <a:ext cx="1825625" cy="715963"/>
            </a:xfrm>
            <a:custGeom>
              <a:avLst/>
              <a:gdLst>
                <a:gd name="T0" fmla="*/ 0 w 1150"/>
                <a:gd name="T1" fmla="*/ 0 h 451"/>
                <a:gd name="T2" fmla="*/ 273 w 1150"/>
                <a:gd name="T3" fmla="*/ 451 h 451"/>
                <a:gd name="T4" fmla="*/ 1150 w 1150"/>
                <a:gd name="T5" fmla="*/ 438 h 451"/>
                <a:gd name="T6" fmla="*/ 0 w 1150"/>
                <a:gd name="T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0" h="451">
                  <a:moveTo>
                    <a:pt x="0" y="0"/>
                  </a:moveTo>
                  <a:lnTo>
                    <a:pt x="273" y="451"/>
                  </a:lnTo>
                  <a:lnTo>
                    <a:pt x="1150" y="4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0" name="Freeform 212"/>
            <p:cNvSpPr/>
            <p:nvPr/>
          </p:nvSpPr>
          <p:spPr bwMode="auto">
            <a:xfrm>
              <a:off x="9594850" y="3206750"/>
              <a:ext cx="715963" cy="963613"/>
            </a:xfrm>
            <a:custGeom>
              <a:avLst/>
              <a:gdLst>
                <a:gd name="T0" fmla="*/ 163 w 263"/>
                <a:gd name="T1" fmla="*/ 361 h 362"/>
                <a:gd name="T2" fmla="*/ 3 w 263"/>
                <a:gd name="T3" fmla="*/ 311 h 362"/>
                <a:gd name="T4" fmla="*/ 1 w 263"/>
                <a:gd name="T5" fmla="*/ 306 h 362"/>
                <a:gd name="T6" fmla="*/ 94 w 263"/>
                <a:gd name="T7" fmla="*/ 7 h 362"/>
                <a:gd name="T8" fmla="*/ 104 w 263"/>
                <a:gd name="T9" fmla="*/ 1 h 362"/>
                <a:gd name="T10" fmla="*/ 256 w 263"/>
                <a:gd name="T11" fmla="*/ 49 h 362"/>
                <a:gd name="T12" fmla="*/ 262 w 263"/>
                <a:gd name="T13" fmla="*/ 59 h 362"/>
                <a:gd name="T14" fmla="*/ 168 w 263"/>
                <a:gd name="T15" fmla="*/ 358 h 362"/>
                <a:gd name="T16" fmla="*/ 163 w 263"/>
                <a:gd name="T17" fmla="*/ 36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62">
                  <a:moveTo>
                    <a:pt x="163" y="361"/>
                  </a:moveTo>
                  <a:cubicBezTo>
                    <a:pt x="3" y="311"/>
                    <a:pt x="3" y="311"/>
                    <a:pt x="3" y="311"/>
                  </a:cubicBezTo>
                  <a:cubicBezTo>
                    <a:pt x="1" y="310"/>
                    <a:pt x="0" y="308"/>
                    <a:pt x="1" y="30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5" y="2"/>
                    <a:pt x="100" y="0"/>
                    <a:pt x="104" y="1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61" y="50"/>
                    <a:pt x="263" y="55"/>
                    <a:pt x="262" y="59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68" y="360"/>
                    <a:pt x="166" y="362"/>
                    <a:pt x="163" y="361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1" name="Freeform 213"/>
            <p:cNvSpPr/>
            <p:nvPr/>
          </p:nvSpPr>
          <p:spPr bwMode="auto">
            <a:xfrm>
              <a:off x="9648825" y="3297238"/>
              <a:ext cx="615950" cy="755650"/>
            </a:xfrm>
            <a:custGeom>
              <a:avLst/>
              <a:gdLst>
                <a:gd name="T0" fmla="*/ 153 w 226"/>
                <a:gd name="T1" fmla="*/ 284 h 284"/>
                <a:gd name="T2" fmla="*/ 0 w 226"/>
                <a:gd name="T3" fmla="*/ 237 h 284"/>
                <a:gd name="T4" fmla="*/ 73 w 226"/>
                <a:gd name="T5" fmla="*/ 3 h 284"/>
                <a:gd name="T6" fmla="*/ 78 w 226"/>
                <a:gd name="T7" fmla="*/ 0 h 284"/>
                <a:gd name="T8" fmla="*/ 223 w 226"/>
                <a:gd name="T9" fmla="*/ 45 h 284"/>
                <a:gd name="T10" fmla="*/ 226 w 226"/>
                <a:gd name="T11" fmla="*/ 50 h 284"/>
                <a:gd name="T12" fmla="*/ 153 w 226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84">
                  <a:moveTo>
                    <a:pt x="153" y="284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6" y="0"/>
                    <a:pt x="78" y="0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25" y="46"/>
                    <a:pt x="226" y="48"/>
                    <a:pt x="226" y="50"/>
                  </a:cubicBezTo>
                  <a:cubicBezTo>
                    <a:pt x="153" y="284"/>
                    <a:pt x="153" y="284"/>
                    <a:pt x="153" y="284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2" name="Freeform 214"/>
            <p:cNvSpPr/>
            <p:nvPr/>
          </p:nvSpPr>
          <p:spPr bwMode="auto">
            <a:xfrm>
              <a:off x="10029825" y="3305175"/>
              <a:ext cx="82550" cy="26988"/>
            </a:xfrm>
            <a:custGeom>
              <a:avLst/>
              <a:gdLst>
                <a:gd name="T0" fmla="*/ 28 w 30"/>
                <a:gd name="T1" fmla="*/ 10 h 10"/>
                <a:gd name="T2" fmla="*/ 1 w 30"/>
                <a:gd name="T3" fmla="*/ 2 h 10"/>
                <a:gd name="T4" fmla="*/ 0 w 30"/>
                <a:gd name="T5" fmla="*/ 1 h 10"/>
                <a:gd name="T6" fmla="*/ 2 w 30"/>
                <a:gd name="T7" fmla="*/ 0 h 10"/>
                <a:gd name="T8" fmla="*/ 29 w 30"/>
                <a:gd name="T9" fmla="*/ 8 h 10"/>
                <a:gd name="T10" fmla="*/ 29 w 30"/>
                <a:gd name="T11" fmla="*/ 10 h 10"/>
                <a:gd name="T12" fmla="*/ 28 w 3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30" y="9"/>
                    <a:pt x="29" y="10"/>
                  </a:cubicBezTo>
                  <a:cubicBezTo>
                    <a:pt x="29" y="10"/>
                    <a:pt x="29" y="10"/>
                    <a:pt x="28" y="10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3" name="Freeform 215"/>
            <p:cNvSpPr/>
            <p:nvPr/>
          </p:nvSpPr>
          <p:spPr bwMode="auto">
            <a:xfrm>
              <a:off x="10002838" y="3294063"/>
              <a:ext cx="17463" cy="14288"/>
            </a:xfrm>
            <a:custGeom>
              <a:avLst/>
              <a:gdLst>
                <a:gd name="T0" fmla="*/ 5 w 6"/>
                <a:gd name="T1" fmla="*/ 3 h 5"/>
                <a:gd name="T2" fmla="*/ 2 w 6"/>
                <a:gd name="T3" fmla="*/ 4 h 5"/>
                <a:gd name="T4" fmla="*/ 1 w 6"/>
                <a:gd name="T5" fmla="*/ 2 h 5"/>
                <a:gd name="T6" fmla="*/ 4 w 6"/>
                <a:gd name="T7" fmla="*/ 0 h 5"/>
                <a:gd name="T8" fmla="*/ 5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4"/>
                    <a:pt x="3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4" name="Freeform 216"/>
            <p:cNvSpPr/>
            <p:nvPr/>
          </p:nvSpPr>
          <p:spPr bwMode="auto">
            <a:xfrm>
              <a:off x="9798050" y="4005263"/>
              <a:ext cx="82550" cy="79375"/>
            </a:xfrm>
            <a:custGeom>
              <a:avLst/>
              <a:gdLst>
                <a:gd name="T0" fmla="*/ 27 w 30"/>
                <a:gd name="T1" fmla="*/ 19 h 30"/>
                <a:gd name="T2" fmla="*/ 11 w 30"/>
                <a:gd name="T3" fmla="*/ 27 h 30"/>
                <a:gd name="T4" fmla="*/ 2 w 30"/>
                <a:gd name="T5" fmla="*/ 11 h 30"/>
                <a:gd name="T6" fmla="*/ 19 w 30"/>
                <a:gd name="T7" fmla="*/ 2 h 30"/>
                <a:gd name="T8" fmla="*/ 27 w 30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7" y="19"/>
                  </a:moveTo>
                  <a:cubicBezTo>
                    <a:pt x="25" y="26"/>
                    <a:pt x="18" y="30"/>
                    <a:pt x="11" y="27"/>
                  </a:cubicBezTo>
                  <a:cubicBezTo>
                    <a:pt x="4" y="25"/>
                    <a:pt x="0" y="18"/>
                    <a:pt x="2" y="11"/>
                  </a:cubicBezTo>
                  <a:cubicBezTo>
                    <a:pt x="5" y="4"/>
                    <a:pt x="12" y="0"/>
                    <a:pt x="19" y="2"/>
                  </a:cubicBezTo>
                  <a:cubicBezTo>
                    <a:pt x="26" y="5"/>
                    <a:pt x="30" y="12"/>
                    <a:pt x="27" y="19"/>
                  </a:cubicBez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5" name="Freeform 217"/>
            <p:cNvSpPr>
              <a:spLocks noEditPoints="1"/>
            </p:cNvSpPr>
            <p:nvPr/>
          </p:nvSpPr>
          <p:spPr bwMode="auto">
            <a:xfrm>
              <a:off x="9826625" y="4029075"/>
              <a:ext cx="26988" cy="31750"/>
            </a:xfrm>
            <a:custGeom>
              <a:avLst/>
              <a:gdLst>
                <a:gd name="T0" fmla="*/ 6 w 10"/>
                <a:gd name="T1" fmla="*/ 11 h 12"/>
                <a:gd name="T2" fmla="*/ 1 w 10"/>
                <a:gd name="T3" fmla="*/ 10 h 12"/>
                <a:gd name="T4" fmla="*/ 0 w 10"/>
                <a:gd name="T5" fmla="*/ 8 h 12"/>
                <a:gd name="T6" fmla="*/ 2 w 10"/>
                <a:gd name="T7" fmla="*/ 1 h 12"/>
                <a:gd name="T8" fmla="*/ 4 w 10"/>
                <a:gd name="T9" fmla="*/ 1 h 12"/>
                <a:gd name="T10" fmla="*/ 9 w 10"/>
                <a:gd name="T11" fmla="*/ 2 h 12"/>
                <a:gd name="T12" fmla="*/ 10 w 10"/>
                <a:gd name="T13" fmla="*/ 4 h 12"/>
                <a:gd name="T14" fmla="*/ 8 w 10"/>
                <a:gd name="T15" fmla="*/ 10 h 12"/>
                <a:gd name="T16" fmla="*/ 6 w 10"/>
                <a:gd name="T17" fmla="*/ 11 h 12"/>
                <a:gd name="T18" fmla="*/ 3 w 10"/>
                <a:gd name="T19" fmla="*/ 1 h 12"/>
                <a:gd name="T20" fmla="*/ 2 w 10"/>
                <a:gd name="T21" fmla="*/ 2 h 12"/>
                <a:gd name="T22" fmla="*/ 0 w 10"/>
                <a:gd name="T23" fmla="*/ 8 h 12"/>
                <a:gd name="T24" fmla="*/ 1 w 10"/>
                <a:gd name="T25" fmla="*/ 9 h 12"/>
                <a:gd name="T26" fmla="*/ 6 w 10"/>
                <a:gd name="T27" fmla="*/ 11 h 12"/>
                <a:gd name="T28" fmla="*/ 8 w 10"/>
                <a:gd name="T29" fmla="*/ 10 h 12"/>
                <a:gd name="T30" fmla="*/ 10 w 10"/>
                <a:gd name="T31" fmla="*/ 4 h 12"/>
                <a:gd name="T32" fmla="*/ 9 w 10"/>
                <a:gd name="T33" fmla="*/ 3 h 12"/>
                <a:gd name="T34" fmla="*/ 3 w 10"/>
                <a:gd name="T3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2">
                  <a:moveTo>
                    <a:pt x="6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7" y="12"/>
                    <a:pt x="6" y="11"/>
                  </a:cubicBezTo>
                  <a:close/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3"/>
                    <a:pt x="9" y="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6" name="Freeform 218"/>
            <p:cNvSpPr>
              <a:spLocks noEditPoints="1"/>
            </p:cNvSpPr>
            <p:nvPr/>
          </p:nvSpPr>
          <p:spPr bwMode="auto">
            <a:xfrm>
              <a:off x="9758363" y="3297238"/>
              <a:ext cx="506413" cy="282575"/>
            </a:xfrm>
            <a:custGeom>
              <a:avLst/>
              <a:gdLst>
                <a:gd name="T0" fmla="*/ 185 w 186"/>
                <a:gd name="T1" fmla="*/ 47 h 106"/>
                <a:gd name="T2" fmla="*/ 186 w 186"/>
                <a:gd name="T3" fmla="*/ 50 h 106"/>
                <a:gd name="T4" fmla="*/ 185 w 186"/>
                <a:gd name="T5" fmla="*/ 47 h 106"/>
                <a:gd name="T6" fmla="*/ 183 w 186"/>
                <a:gd name="T7" fmla="*/ 45 h 106"/>
                <a:gd name="T8" fmla="*/ 183 w 186"/>
                <a:gd name="T9" fmla="*/ 45 h 106"/>
                <a:gd name="T10" fmla="*/ 183 w 186"/>
                <a:gd name="T11" fmla="*/ 45 h 106"/>
                <a:gd name="T12" fmla="*/ 183 w 186"/>
                <a:gd name="T13" fmla="*/ 45 h 106"/>
                <a:gd name="T14" fmla="*/ 183 w 186"/>
                <a:gd name="T15" fmla="*/ 45 h 106"/>
                <a:gd name="T16" fmla="*/ 182 w 186"/>
                <a:gd name="T17" fmla="*/ 45 h 106"/>
                <a:gd name="T18" fmla="*/ 182 w 186"/>
                <a:gd name="T19" fmla="*/ 45 h 106"/>
                <a:gd name="T20" fmla="*/ 182 w 186"/>
                <a:gd name="T21" fmla="*/ 45 h 106"/>
                <a:gd name="T22" fmla="*/ 182 w 186"/>
                <a:gd name="T23" fmla="*/ 45 h 106"/>
                <a:gd name="T24" fmla="*/ 182 w 186"/>
                <a:gd name="T25" fmla="*/ 45 h 106"/>
                <a:gd name="T26" fmla="*/ 182 w 186"/>
                <a:gd name="T27" fmla="*/ 45 h 106"/>
                <a:gd name="T28" fmla="*/ 182 w 186"/>
                <a:gd name="T29" fmla="*/ 45 h 106"/>
                <a:gd name="T30" fmla="*/ 182 w 186"/>
                <a:gd name="T31" fmla="*/ 45 h 106"/>
                <a:gd name="T32" fmla="*/ 182 w 186"/>
                <a:gd name="T33" fmla="*/ 45 h 106"/>
                <a:gd name="T34" fmla="*/ 182 w 186"/>
                <a:gd name="T35" fmla="*/ 45 h 106"/>
                <a:gd name="T36" fmla="*/ 182 w 186"/>
                <a:gd name="T37" fmla="*/ 45 h 106"/>
                <a:gd name="T38" fmla="*/ 182 w 186"/>
                <a:gd name="T39" fmla="*/ 45 h 106"/>
                <a:gd name="T40" fmla="*/ 180 w 186"/>
                <a:gd name="T41" fmla="*/ 44 h 106"/>
                <a:gd name="T42" fmla="*/ 180 w 186"/>
                <a:gd name="T43" fmla="*/ 44 h 106"/>
                <a:gd name="T44" fmla="*/ 180 w 186"/>
                <a:gd name="T45" fmla="*/ 44 h 106"/>
                <a:gd name="T46" fmla="*/ 33 w 186"/>
                <a:gd name="T47" fmla="*/ 3 h 106"/>
                <a:gd name="T48" fmla="*/ 33 w 186"/>
                <a:gd name="T49" fmla="*/ 3 h 106"/>
                <a:gd name="T50" fmla="*/ 0 w 186"/>
                <a:gd name="T51" fmla="*/ 106 h 106"/>
                <a:gd name="T52" fmla="*/ 33 w 186"/>
                <a:gd name="T53" fmla="*/ 3 h 106"/>
                <a:gd name="T54" fmla="*/ 33 w 186"/>
                <a:gd name="T55" fmla="*/ 3 h 106"/>
                <a:gd name="T56" fmla="*/ 38 w 186"/>
                <a:gd name="T57" fmla="*/ 0 h 106"/>
                <a:gd name="T58" fmla="*/ 38 w 186"/>
                <a:gd name="T59" fmla="*/ 0 h 106"/>
                <a:gd name="T60" fmla="*/ 38 w 186"/>
                <a:gd name="T61" fmla="*/ 0 h 106"/>
                <a:gd name="T62" fmla="*/ 38 w 186"/>
                <a:gd name="T63" fmla="*/ 0 h 106"/>
                <a:gd name="T64" fmla="*/ 38 w 186"/>
                <a:gd name="T65" fmla="*/ 0 h 106"/>
                <a:gd name="T66" fmla="*/ 38 w 186"/>
                <a:gd name="T67" fmla="*/ 0 h 106"/>
                <a:gd name="T68" fmla="*/ 38 w 186"/>
                <a:gd name="T69" fmla="*/ 0 h 106"/>
                <a:gd name="T70" fmla="*/ 38 w 186"/>
                <a:gd name="T7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106">
                  <a:moveTo>
                    <a:pt x="185" y="47"/>
                  </a:moveTo>
                  <a:cubicBezTo>
                    <a:pt x="186" y="48"/>
                    <a:pt x="186" y="49"/>
                    <a:pt x="186" y="50"/>
                  </a:cubicBezTo>
                  <a:cubicBezTo>
                    <a:pt x="186" y="49"/>
                    <a:pt x="186" y="47"/>
                    <a:pt x="185" y="47"/>
                  </a:cubicBezTo>
                  <a:moveTo>
                    <a:pt x="183" y="45"/>
                  </a:move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moveTo>
                    <a:pt x="182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moveTo>
                    <a:pt x="182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moveTo>
                    <a:pt x="182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moveTo>
                    <a:pt x="182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moveTo>
                    <a:pt x="180" y="44"/>
                  </a:moveTo>
                  <a:cubicBezTo>
                    <a:pt x="180" y="44"/>
                    <a:pt x="180" y="44"/>
                    <a:pt x="180" y="44"/>
                  </a:cubicBezTo>
                  <a:cubicBezTo>
                    <a:pt x="180" y="44"/>
                    <a:pt x="180" y="44"/>
                    <a:pt x="180" y="44"/>
                  </a:cubicBezTo>
                  <a:moveTo>
                    <a:pt x="33" y="3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5F6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7" name="Freeform 219"/>
            <p:cNvSpPr/>
            <p:nvPr/>
          </p:nvSpPr>
          <p:spPr bwMode="auto">
            <a:xfrm>
              <a:off x="9758363" y="3297238"/>
              <a:ext cx="506413" cy="282575"/>
            </a:xfrm>
            <a:custGeom>
              <a:avLst/>
              <a:gdLst>
                <a:gd name="T0" fmla="*/ 37 w 186"/>
                <a:gd name="T1" fmla="*/ 0 h 106"/>
                <a:gd name="T2" fmla="*/ 33 w 186"/>
                <a:gd name="T3" fmla="*/ 3 h 106"/>
                <a:gd name="T4" fmla="*/ 33 w 186"/>
                <a:gd name="T5" fmla="*/ 3 h 106"/>
                <a:gd name="T6" fmla="*/ 0 w 186"/>
                <a:gd name="T7" fmla="*/ 106 h 106"/>
                <a:gd name="T8" fmla="*/ 186 w 186"/>
                <a:gd name="T9" fmla="*/ 50 h 106"/>
                <a:gd name="T10" fmla="*/ 186 w 186"/>
                <a:gd name="T11" fmla="*/ 50 h 106"/>
                <a:gd name="T12" fmla="*/ 185 w 186"/>
                <a:gd name="T13" fmla="*/ 47 h 106"/>
                <a:gd name="T14" fmla="*/ 183 w 186"/>
                <a:gd name="T15" fmla="*/ 45 h 106"/>
                <a:gd name="T16" fmla="*/ 183 w 186"/>
                <a:gd name="T17" fmla="*/ 45 h 106"/>
                <a:gd name="T18" fmla="*/ 183 w 186"/>
                <a:gd name="T19" fmla="*/ 45 h 106"/>
                <a:gd name="T20" fmla="*/ 182 w 186"/>
                <a:gd name="T21" fmla="*/ 45 h 106"/>
                <a:gd name="T22" fmla="*/ 182 w 186"/>
                <a:gd name="T23" fmla="*/ 45 h 106"/>
                <a:gd name="T24" fmla="*/ 182 w 186"/>
                <a:gd name="T25" fmla="*/ 45 h 106"/>
                <a:gd name="T26" fmla="*/ 182 w 186"/>
                <a:gd name="T27" fmla="*/ 45 h 106"/>
                <a:gd name="T28" fmla="*/ 182 w 186"/>
                <a:gd name="T29" fmla="*/ 45 h 106"/>
                <a:gd name="T30" fmla="*/ 182 w 186"/>
                <a:gd name="T31" fmla="*/ 45 h 106"/>
                <a:gd name="T32" fmla="*/ 182 w 186"/>
                <a:gd name="T33" fmla="*/ 45 h 106"/>
                <a:gd name="T34" fmla="*/ 182 w 186"/>
                <a:gd name="T35" fmla="*/ 45 h 106"/>
                <a:gd name="T36" fmla="*/ 180 w 186"/>
                <a:gd name="T37" fmla="*/ 44 h 106"/>
                <a:gd name="T38" fmla="*/ 180 w 186"/>
                <a:gd name="T39" fmla="*/ 44 h 106"/>
                <a:gd name="T40" fmla="*/ 38 w 186"/>
                <a:gd name="T41" fmla="*/ 0 h 106"/>
                <a:gd name="T42" fmla="*/ 38 w 186"/>
                <a:gd name="T43" fmla="*/ 0 h 106"/>
                <a:gd name="T44" fmla="*/ 38 w 186"/>
                <a:gd name="T45" fmla="*/ 0 h 106"/>
                <a:gd name="T46" fmla="*/ 38 w 186"/>
                <a:gd name="T47" fmla="*/ 0 h 106"/>
                <a:gd name="T48" fmla="*/ 38 w 186"/>
                <a:gd name="T49" fmla="*/ 0 h 106"/>
                <a:gd name="T50" fmla="*/ 37 w 186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106">
                  <a:moveTo>
                    <a:pt x="37" y="0"/>
                  </a:moveTo>
                  <a:cubicBezTo>
                    <a:pt x="34" y="0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49"/>
                    <a:pt x="186" y="48"/>
                    <a:pt x="185" y="47"/>
                  </a:cubicBezTo>
                  <a:cubicBezTo>
                    <a:pt x="184" y="46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5"/>
                    <a:pt x="181" y="45"/>
                    <a:pt x="180" y="44"/>
                  </a:cubicBezTo>
                  <a:cubicBezTo>
                    <a:pt x="180" y="44"/>
                    <a:pt x="180" y="44"/>
                    <a:pt x="180" y="44"/>
                  </a:cubicBezTo>
                  <a:cubicBezTo>
                    <a:pt x="159" y="38"/>
                    <a:pt x="41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D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8" name="Freeform 220"/>
            <p:cNvSpPr/>
            <p:nvPr/>
          </p:nvSpPr>
          <p:spPr bwMode="auto">
            <a:xfrm>
              <a:off x="9588500" y="4576763"/>
              <a:ext cx="460375" cy="349250"/>
            </a:xfrm>
            <a:custGeom>
              <a:avLst/>
              <a:gdLst>
                <a:gd name="T0" fmla="*/ 164 w 169"/>
                <a:gd name="T1" fmla="*/ 92 h 131"/>
                <a:gd name="T2" fmla="*/ 31 w 169"/>
                <a:gd name="T3" fmla="*/ 130 h 131"/>
                <a:gd name="T4" fmla="*/ 23 w 169"/>
                <a:gd name="T5" fmla="*/ 125 h 131"/>
                <a:gd name="T6" fmla="*/ 1 w 169"/>
                <a:gd name="T7" fmla="*/ 47 h 131"/>
                <a:gd name="T8" fmla="*/ 5 w 169"/>
                <a:gd name="T9" fmla="*/ 39 h 131"/>
                <a:gd name="T10" fmla="*/ 138 w 169"/>
                <a:gd name="T11" fmla="*/ 1 h 131"/>
                <a:gd name="T12" fmla="*/ 146 w 169"/>
                <a:gd name="T13" fmla="*/ 6 h 131"/>
                <a:gd name="T14" fmla="*/ 168 w 169"/>
                <a:gd name="T15" fmla="*/ 84 h 131"/>
                <a:gd name="T16" fmla="*/ 164 w 169"/>
                <a:gd name="T17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64" y="92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28" y="131"/>
                    <a:pt x="24" y="129"/>
                    <a:pt x="23" y="12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3"/>
                    <a:pt x="2" y="40"/>
                    <a:pt x="5" y="3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41" y="0"/>
                    <a:pt x="145" y="2"/>
                    <a:pt x="146" y="6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8"/>
                    <a:pt x="167" y="91"/>
                    <a:pt x="164" y="92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19" name="Freeform 221"/>
            <p:cNvSpPr/>
            <p:nvPr/>
          </p:nvSpPr>
          <p:spPr bwMode="auto">
            <a:xfrm>
              <a:off x="9596438" y="4611688"/>
              <a:ext cx="412750" cy="168275"/>
            </a:xfrm>
            <a:custGeom>
              <a:avLst/>
              <a:gdLst>
                <a:gd name="T0" fmla="*/ 260 w 260"/>
                <a:gd name="T1" fmla="*/ 35 h 106"/>
                <a:gd name="T2" fmla="*/ 11 w 260"/>
                <a:gd name="T3" fmla="*/ 106 h 106"/>
                <a:gd name="T4" fmla="*/ 0 w 260"/>
                <a:gd name="T5" fmla="*/ 69 h 106"/>
                <a:gd name="T6" fmla="*/ 249 w 260"/>
                <a:gd name="T7" fmla="*/ 0 h 106"/>
                <a:gd name="T8" fmla="*/ 260 w 260"/>
                <a:gd name="T9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06">
                  <a:moveTo>
                    <a:pt x="260" y="35"/>
                  </a:moveTo>
                  <a:lnTo>
                    <a:pt x="11" y="106"/>
                  </a:lnTo>
                  <a:lnTo>
                    <a:pt x="0" y="69"/>
                  </a:lnTo>
                  <a:lnTo>
                    <a:pt x="249" y="0"/>
                  </a:lnTo>
                  <a:lnTo>
                    <a:pt x="260" y="35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0" name="Freeform 222"/>
            <p:cNvSpPr/>
            <p:nvPr/>
          </p:nvSpPr>
          <p:spPr bwMode="auto">
            <a:xfrm>
              <a:off x="9625013" y="4705350"/>
              <a:ext cx="414338" cy="177800"/>
            </a:xfrm>
            <a:custGeom>
              <a:avLst/>
              <a:gdLst>
                <a:gd name="T0" fmla="*/ 261 w 261"/>
                <a:gd name="T1" fmla="*/ 43 h 112"/>
                <a:gd name="T2" fmla="*/ 12 w 261"/>
                <a:gd name="T3" fmla="*/ 112 h 112"/>
                <a:gd name="T4" fmla="*/ 0 w 261"/>
                <a:gd name="T5" fmla="*/ 68 h 112"/>
                <a:gd name="T6" fmla="*/ 249 w 261"/>
                <a:gd name="T7" fmla="*/ 0 h 112"/>
                <a:gd name="T8" fmla="*/ 261 w 261"/>
                <a:gd name="T9" fmla="*/ 4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2">
                  <a:moveTo>
                    <a:pt x="261" y="43"/>
                  </a:moveTo>
                  <a:lnTo>
                    <a:pt x="12" y="112"/>
                  </a:lnTo>
                  <a:lnTo>
                    <a:pt x="0" y="68"/>
                  </a:lnTo>
                  <a:lnTo>
                    <a:pt x="249" y="0"/>
                  </a:lnTo>
                  <a:lnTo>
                    <a:pt x="261" y="43"/>
                  </a:lnTo>
                  <a:close/>
                </a:path>
              </a:pathLst>
            </a:custGeom>
            <a:solidFill>
              <a:srgbClr val="E9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1" name="Freeform 223"/>
            <p:cNvSpPr/>
            <p:nvPr/>
          </p:nvSpPr>
          <p:spPr bwMode="auto">
            <a:xfrm>
              <a:off x="9853613" y="4764088"/>
              <a:ext cx="68263" cy="31750"/>
            </a:xfrm>
            <a:custGeom>
              <a:avLst/>
              <a:gdLst>
                <a:gd name="T0" fmla="*/ 43 w 43"/>
                <a:gd name="T1" fmla="*/ 8 h 20"/>
                <a:gd name="T2" fmla="*/ 3 w 43"/>
                <a:gd name="T3" fmla="*/ 20 h 20"/>
                <a:gd name="T4" fmla="*/ 0 w 43"/>
                <a:gd name="T5" fmla="*/ 11 h 20"/>
                <a:gd name="T6" fmla="*/ 41 w 43"/>
                <a:gd name="T7" fmla="*/ 0 h 20"/>
                <a:gd name="T8" fmla="*/ 43 w 43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0">
                  <a:moveTo>
                    <a:pt x="43" y="8"/>
                  </a:moveTo>
                  <a:lnTo>
                    <a:pt x="3" y="20"/>
                  </a:lnTo>
                  <a:lnTo>
                    <a:pt x="0" y="11"/>
                  </a:lnTo>
                  <a:lnTo>
                    <a:pt x="41" y="0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2" name="Freeform 224"/>
            <p:cNvSpPr/>
            <p:nvPr/>
          </p:nvSpPr>
          <p:spPr bwMode="auto">
            <a:xfrm>
              <a:off x="9940925" y="4745038"/>
              <a:ext cx="50800" cy="23813"/>
            </a:xfrm>
            <a:custGeom>
              <a:avLst/>
              <a:gdLst>
                <a:gd name="T0" fmla="*/ 32 w 32"/>
                <a:gd name="T1" fmla="*/ 8 h 15"/>
                <a:gd name="T2" fmla="*/ 3 w 32"/>
                <a:gd name="T3" fmla="*/ 15 h 15"/>
                <a:gd name="T4" fmla="*/ 0 w 32"/>
                <a:gd name="T5" fmla="*/ 8 h 15"/>
                <a:gd name="T6" fmla="*/ 29 w 32"/>
                <a:gd name="T7" fmla="*/ 0 h 15"/>
                <a:gd name="T8" fmla="*/ 32 w 32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8"/>
                  </a:moveTo>
                  <a:lnTo>
                    <a:pt x="3" y="15"/>
                  </a:lnTo>
                  <a:lnTo>
                    <a:pt x="0" y="8"/>
                  </a:lnTo>
                  <a:lnTo>
                    <a:pt x="29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3" name="Freeform 225"/>
            <p:cNvSpPr/>
            <p:nvPr/>
          </p:nvSpPr>
          <p:spPr bwMode="auto">
            <a:xfrm>
              <a:off x="9605963" y="4600575"/>
              <a:ext cx="334963" cy="96838"/>
            </a:xfrm>
            <a:custGeom>
              <a:avLst/>
              <a:gdLst>
                <a:gd name="T0" fmla="*/ 211 w 211"/>
                <a:gd name="T1" fmla="*/ 2 h 61"/>
                <a:gd name="T2" fmla="*/ 0 w 211"/>
                <a:gd name="T3" fmla="*/ 61 h 61"/>
                <a:gd name="T4" fmla="*/ 0 w 211"/>
                <a:gd name="T5" fmla="*/ 59 h 61"/>
                <a:gd name="T6" fmla="*/ 211 w 211"/>
                <a:gd name="T7" fmla="*/ 0 h 61"/>
                <a:gd name="T8" fmla="*/ 211 w 211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61">
                  <a:moveTo>
                    <a:pt x="211" y="2"/>
                  </a:moveTo>
                  <a:lnTo>
                    <a:pt x="0" y="61"/>
                  </a:lnTo>
                  <a:lnTo>
                    <a:pt x="0" y="59"/>
                  </a:ln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4" name="Freeform 226"/>
            <p:cNvSpPr/>
            <p:nvPr/>
          </p:nvSpPr>
          <p:spPr bwMode="auto">
            <a:xfrm>
              <a:off x="9664700" y="4811713"/>
              <a:ext cx="327025" cy="95250"/>
            </a:xfrm>
            <a:custGeom>
              <a:avLst/>
              <a:gdLst>
                <a:gd name="T0" fmla="*/ 206 w 206"/>
                <a:gd name="T1" fmla="*/ 3 h 60"/>
                <a:gd name="T2" fmla="*/ 2 w 206"/>
                <a:gd name="T3" fmla="*/ 60 h 60"/>
                <a:gd name="T4" fmla="*/ 0 w 206"/>
                <a:gd name="T5" fmla="*/ 55 h 60"/>
                <a:gd name="T6" fmla="*/ 205 w 206"/>
                <a:gd name="T7" fmla="*/ 0 h 60"/>
                <a:gd name="T8" fmla="*/ 206 w 206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60">
                  <a:moveTo>
                    <a:pt x="206" y="3"/>
                  </a:moveTo>
                  <a:lnTo>
                    <a:pt x="2" y="60"/>
                  </a:lnTo>
                  <a:lnTo>
                    <a:pt x="0" y="55"/>
                  </a:lnTo>
                  <a:lnTo>
                    <a:pt x="205" y="0"/>
                  </a:lnTo>
                  <a:lnTo>
                    <a:pt x="206" y="3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5" name="Freeform 227"/>
            <p:cNvSpPr/>
            <p:nvPr/>
          </p:nvSpPr>
          <p:spPr bwMode="auto">
            <a:xfrm>
              <a:off x="9556750" y="4745038"/>
              <a:ext cx="490538" cy="404813"/>
            </a:xfrm>
            <a:custGeom>
              <a:avLst/>
              <a:gdLst>
                <a:gd name="T0" fmla="*/ 135 w 180"/>
                <a:gd name="T1" fmla="*/ 150 h 152"/>
                <a:gd name="T2" fmla="*/ 4 w 180"/>
                <a:gd name="T3" fmla="*/ 90 h 152"/>
                <a:gd name="T4" fmla="*/ 1 w 180"/>
                <a:gd name="T5" fmla="*/ 82 h 152"/>
                <a:gd name="T6" fmla="*/ 37 w 180"/>
                <a:gd name="T7" fmla="*/ 4 h 152"/>
                <a:gd name="T8" fmla="*/ 45 w 180"/>
                <a:gd name="T9" fmla="*/ 1 h 152"/>
                <a:gd name="T10" fmla="*/ 176 w 180"/>
                <a:gd name="T11" fmla="*/ 61 h 152"/>
                <a:gd name="T12" fmla="*/ 179 w 180"/>
                <a:gd name="T13" fmla="*/ 69 h 152"/>
                <a:gd name="T14" fmla="*/ 143 w 180"/>
                <a:gd name="T15" fmla="*/ 147 h 152"/>
                <a:gd name="T16" fmla="*/ 135 w 180"/>
                <a:gd name="T17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35" y="15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1" y="89"/>
                    <a:pt x="0" y="85"/>
                    <a:pt x="1" y="8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1"/>
                    <a:pt x="42" y="0"/>
                    <a:pt x="45" y="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9" y="62"/>
                    <a:pt x="180" y="66"/>
                    <a:pt x="179" y="69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2" y="150"/>
                    <a:pt x="138" y="152"/>
                    <a:pt x="135" y="150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6" name="Freeform 228"/>
            <p:cNvSpPr/>
            <p:nvPr/>
          </p:nvSpPr>
          <p:spPr bwMode="auto">
            <a:xfrm>
              <a:off x="9831388" y="5035550"/>
              <a:ext cx="76200" cy="71438"/>
            </a:xfrm>
            <a:custGeom>
              <a:avLst/>
              <a:gdLst>
                <a:gd name="T0" fmla="*/ 25 w 28"/>
                <a:gd name="T1" fmla="*/ 19 h 27"/>
                <a:gd name="T2" fmla="*/ 9 w 28"/>
                <a:gd name="T3" fmla="*/ 24 h 27"/>
                <a:gd name="T4" fmla="*/ 3 w 28"/>
                <a:gd name="T5" fmla="*/ 9 h 27"/>
                <a:gd name="T6" fmla="*/ 19 w 28"/>
                <a:gd name="T7" fmla="*/ 3 h 27"/>
                <a:gd name="T8" fmla="*/ 25 w 28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5" y="19"/>
                  </a:moveTo>
                  <a:cubicBezTo>
                    <a:pt x="22" y="25"/>
                    <a:pt x="15" y="27"/>
                    <a:pt x="9" y="24"/>
                  </a:cubicBezTo>
                  <a:cubicBezTo>
                    <a:pt x="3" y="22"/>
                    <a:pt x="0" y="15"/>
                    <a:pt x="3" y="9"/>
                  </a:cubicBezTo>
                  <a:cubicBezTo>
                    <a:pt x="6" y="3"/>
                    <a:pt x="13" y="0"/>
                    <a:pt x="19" y="3"/>
                  </a:cubicBezTo>
                  <a:cubicBezTo>
                    <a:pt x="25" y="5"/>
                    <a:pt x="28" y="13"/>
                    <a:pt x="25" y="19"/>
                  </a:cubicBezTo>
                  <a:close/>
                </a:path>
              </a:pathLst>
            </a:custGeom>
            <a:solidFill>
              <a:srgbClr val="F9D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7" name="Freeform 229"/>
            <p:cNvSpPr/>
            <p:nvPr/>
          </p:nvSpPr>
          <p:spPr bwMode="auto">
            <a:xfrm>
              <a:off x="9872663" y="5053013"/>
              <a:ext cx="76200" cy="73025"/>
            </a:xfrm>
            <a:custGeom>
              <a:avLst/>
              <a:gdLst>
                <a:gd name="T0" fmla="*/ 25 w 28"/>
                <a:gd name="T1" fmla="*/ 18 h 27"/>
                <a:gd name="T2" fmla="*/ 9 w 28"/>
                <a:gd name="T3" fmla="*/ 24 h 27"/>
                <a:gd name="T4" fmla="*/ 3 w 28"/>
                <a:gd name="T5" fmla="*/ 8 h 27"/>
                <a:gd name="T6" fmla="*/ 19 w 28"/>
                <a:gd name="T7" fmla="*/ 3 h 27"/>
                <a:gd name="T8" fmla="*/ 25 w 28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5" y="18"/>
                  </a:move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4"/>
                    <a:pt x="3" y="8"/>
                  </a:cubicBezTo>
                  <a:cubicBezTo>
                    <a:pt x="6" y="2"/>
                    <a:pt x="13" y="0"/>
                    <a:pt x="19" y="3"/>
                  </a:cubicBezTo>
                  <a:cubicBezTo>
                    <a:pt x="25" y="5"/>
                    <a:pt x="28" y="12"/>
                    <a:pt x="25" y="18"/>
                  </a:cubicBezTo>
                  <a:close/>
                </a:path>
              </a:pathLst>
            </a:custGeom>
            <a:solidFill>
              <a:srgbClr val="E84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8" name="Freeform 230"/>
            <p:cNvSpPr/>
            <p:nvPr/>
          </p:nvSpPr>
          <p:spPr bwMode="auto">
            <a:xfrm>
              <a:off x="9564688" y="4926013"/>
              <a:ext cx="266700" cy="138113"/>
            </a:xfrm>
            <a:custGeom>
              <a:avLst/>
              <a:gdLst>
                <a:gd name="T0" fmla="*/ 159 w 168"/>
                <a:gd name="T1" fmla="*/ 87 h 87"/>
                <a:gd name="T2" fmla="*/ 0 w 168"/>
                <a:gd name="T3" fmla="*/ 15 h 87"/>
                <a:gd name="T4" fmla="*/ 8 w 168"/>
                <a:gd name="T5" fmla="*/ 0 h 87"/>
                <a:gd name="T6" fmla="*/ 168 w 168"/>
                <a:gd name="T7" fmla="*/ 70 h 87"/>
                <a:gd name="T8" fmla="*/ 159 w 168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7">
                  <a:moveTo>
                    <a:pt x="159" y="87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168" y="70"/>
                  </a:lnTo>
                  <a:lnTo>
                    <a:pt x="159" y="87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29" name="Freeform 231"/>
            <p:cNvSpPr/>
            <p:nvPr/>
          </p:nvSpPr>
          <p:spPr bwMode="auto">
            <a:xfrm>
              <a:off x="9618663" y="4749800"/>
              <a:ext cx="428625" cy="258763"/>
            </a:xfrm>
            <a:custGeom>
              <a:avLst/>
              <a:gdLst>
                <a:gd name="T0" fmla="*/ 244 w 270"/>
                <a:gd name="T1" fmla="*/ 163 h 163"/>
                <a:gd name="T2" fmla="*/ 0 w 270"/>
                <a:gd name="T3" fmla="*/ 54 h 163"/>
                <a:gd name="T4" fmla="*/ 26 w 270"/>
                <a:gd name="T5" fmla="*/ 0 h 163"/>
                <a:gd name="T6" fmla="*/ 270 w 270"/>
                <a:gd name="T7" fmla="*/ 109 h 163"/>
                <a:gd name="T8" fmla="*/ 244 w 270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63">
                  <a:moveTo>
                    <a:pt x="244" y="163"/>
                  </a:moveTo>
                  <a:lnTo>
                    <a:pt x="0" y="54"/>
                  </a:lnTo>
                  <a:lnTo>
                    <a:pt x="26" y="0"/>
                  </a:lnTo>
                  <a:lnTo>
                    <a:pt x="270" y="109"/>
                  </a:lnTo>
                  <a:lnTo>
                    <a:pt x="244" y="163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0" name="Freeform 232"/>
            <p:cNvSpPr/>
            <p:nvPr/>
          </p:nvSpPr>
          <p:spPr bwMode="auto">
            <a:xfrm>
              <a:off x="9750425" y="4832350"/>
              <a:ext cx="31750" cy="38100"/>
            </a:xfrm>
            <a:custGeom>
              <a:avLst/>
              <a:gdLst>
                <a:gd name="T0" fmla="*/ 15 w 20"/>
                <a:gd name="T1" fmla="*/ 14 h 24"/>
                <a:gd name="T2" fmla="*/ 10 w 20"/>
                <a:gd name="T3" fmla="*/ 12 h 24"/>
                <a:gd name="T4" fmla="*/ 6 w 20"/>
                <a:gd name="T5" fmla="*/ 17 h 24"/>
                <a:gd name="T6" fmla="*/ 12 w 20"/>
                <a:gd name="T7" fmla="*/ 19 h 24"/>
                <a:gd name="T8" fmla="*/ 13 w 20"/>
                <a:gd name="T9" fmla="*/ 17 h 24"/>
                <a:gd name="T10" fmla="*/ 15 w 20"/>
                <a:gd name="T11" fmla="*/ 19 h 24"/>
                <a:gd name="T12" fmla="*/ 13 w 20"/>
                <a:gd name="T13" fmla="*/ 24 h 24"/>
                <a:gd name="T14" fmla="*/ 0 w 20"/>
                <a:gd name="T15" fmla="*/ 17 h 24"/>
                <a:gd name="T16" fmla="*/ 0 w 20"/>
                <a:gd name="T17" fmla="*/ 15 h 24"/>
                <a:gd name="T18" fmla="*/ 3 w 20"/>
                <a:gd name="T19" fmla="*/ 15 h 24"/>
                <a:gd name="T20" fmla="*/ 8 w 20"/>
                <a:gd name="T21" fmla="*/ 3 h 24"/>
                <a:gd name="T22" fmla="*/ 6 w 20"/>
                <a:gd name="T23" fmla="*/ 2 h 24"/>
                <a:gd name="T24" fmla="*/ 8 w 20"/>
                <a:gd name="T25" fmla="*/ 0 h 24"/>
                <a:gd name="T26" fmla="*/ 13 w 20"/>
                <a:gd name="T27" fmla="*/ 2 h 24"/>
                <a:gd name="T28" fmla="*/ 20 w 20"/>
                <a:gd name="T29" fmla="*/ 5 h 24"/>
                <a:gd name="T30" fmla="*/ 18 w 20"/>
                <a:gd name="T31" fmla="*/ 10 h 24"/>
                <a:gd name="T32" fmla="*/ 17 w 20"/>
                <a:gd name="T33" fmla="*/ 9 h 24"/>
                <a:gd name="T34" fmla="*/ 17 w 20"/>
                <a:gd name="T35" fmla="*/ 7 h 24"/>
                <a:gd name="T36" fmla="*/ 12 w 20"/>
                <a:gd name="T37" fmla="*/ 5 h 24"/>
                <a:gd name="T38" fmla="*/ 10 w 20"/>
                <a:gd name="T39" fmla="*/ 9 h 24"/>
                <a:gd name="T40" fmla="*/ 15 w 20"/>
                <a:gd name="T41" fmla="*/ 12 h 24"/>
                <a:gd name="T42" fmla="*/ 15 w 20"/>
                <a:gd name="T4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4">
                  <a:moveTo>
                    <a:pt x="15" y="14"/>
                  </a:moveTo>
                  <a:lnTo>
                    <a:pt x="10" y="12"/>
                  </a:lnTo>
                  <a:lnTo>
                    <a:pt x="6" y="17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3" y="24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8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20" y="5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5" y="12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1" name="Freeform 233"/>
            <p:cNvSpPr/>
            <p:nvPr/>
          </p:nvSpPr>
          <p:spPr bwMode="auto">
            <a:xfrm>
              <a:off x="9779000" y="4856163"/>
              <a:ext cx="14288" cy="11113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4 h 7"/>
                <a:gd name="T4" fmla="*/ 2 w 9"/>
                <a:gd name="T5" fmla="*/ 0 h 7"/>
                <a:gd name="T6" fmla="*/ 9 w 9"/>
                <a:gd name="T7" fmla="*/ 4 h 7"/>
                <a:gd name="T8" fmla="*/ 7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9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2" name="Freeform 234"/>
            <p:cNvSpPr/>
            <p:nvPr/>
          </p:nvSpPr>
          <p:spPr bwMode="auto">
            <a:xfrm>
              <a:off x="9793288" y="4851400"/>
              <a:ext cx="34925" cy="36513"/>
            </a:xfrm>
            <a:custGeom>
              <a:avLst/>
              <a:gdLst>
                <a:gd name="T0" fmla="*/ 10 w 13"/>
                <a:gd name="T1" fmla="*/ 5 h 14"/>
                <a:gd name="T2" fmla="*/ 9 w 13"/>
                <a:gd name="T3" fmla="*/ 4 h 14"/>
                <a:gd name="T4" fmla="*/ 4 w 13"/>
                <a:gd name="T5" fmla="*/ 6 h 14"/>
                <a:gd name="T6" fmla="*/ 5 w 13"/>
                <a:gd name="T7" fmla="*/ 11 h 14"/>
                <a:gd name="T8" fmla="*/ 9 w 13"/>
                <a:gd name="T9" fmla="*/ 11 h 14"/>
                <a:gd name="T10" fmla="*/ 9 w 13"/>
                <a:gd name="T11" fmla="*/ 13 h 14"/>
                <a:gd name="T12" fmla="*/ 4 w 13"/>
                <a:gd name="T13" fmla="*/ 13 h 14"/>
                <a:gd name="T14" fmla="*/ 2 w 13"/>
                <a:gd name="T15" fmla="*/ 5 h 14"/>
                <a:gd name="T16" fmla="*/ 9 w 13"/>
                <a:gd name="T17" fmla="*/ 2 h 14"/>
                <a:gd name="T18" fmla="*/ 13 w 13"/>
                <a:gd name="T19" fmla="*/ 4 h 14"/>
                <a:gd name="T20" fmla="*/ 11 w 13"/>
                <a:gd name="T21" fmla="*/ 7 h 14"/>
                <a:gd name="T22" fmla="*/ 10 w 13"/>
                <a:gd name="T23" fmla="*/ 6 h 14"/>
                <a:gd name="T24" fmla="*/ 10 w 13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4">
                  <a:moveTo>
                    <a:pt x="10" y="5"/>
                  </a:moveTo>
                  <a:cubicBezTo>
                    <a:pt x="10" y="5"/>
                    <a:pt x="10" y="4"/>
                    <a:pt x="9" y="4"/>
                  </a:cubicBezTo>
                  <a:cubicBezTo>
                    <a:pt x="7" y="3"/>
                    <a:pt x="6" y="4"/>
                    <a:pt x="4" y="6"/>
                  </a:cubicBezTo>
                  <a:cubicBezTo>
                    <a:pt x="3" y="9"/>
                    <a:pt x="4" y="10"/>
                    <a:pt x="5" y="11"/>
                  </a:cubicBezTo>
                  <a:cubicBezTo>
                    <a:pt x="7" y="11"/>
                    <a:pt x="9" y="11"/>
                    <a:pt x="9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7" y="14"/>
                    <a:pt x="4" y="13"/>
                  </a:cubicBezTo>
                  <a:cubicBezTo>
                    <a:pt x="1" y="11"/>
                    <a:pt x="0" y="9"/>
                    <a:pt x="2" y="5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3" y="4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3" name="Freeform 235"/>
            <p:cNvSpPr>
              <a:spLocks noEditPoints="1"/>
            </p:cNvSpPr>
            <p:nvPr/>
          </p:nvSpPr>
          <p:spPr bwMode="auto">
            <a:xfrm>
              <a:off x="9815513" y="4867275"/>
              <a:ext cx="31750" cy="34925"/>
            </a:xfrm>
            <a:custGeom>
              <a:avLst/>
              <a:gdLst>
                <a:gd name="T0" fmla="*/ 20 w 20"/>
                <a:gd name="T1" fmla="*/ 22 h 22"/>
                <a:gd name="T2" fmla="*/ 12 w 20"/>
                <a:gd name="T3" fmla="*/ 18 h 22"/>
                <a:gd name="T4" fmla="*/ 12 w 20"/>
                <a:gd name="T5" fmla="*/ 17 h 22"/>
                <a:gd name="T6" fmla="*/ 15 w 20"/>
                <a:gd name="T7" fmla="*/ 17 h 22"/>
                <a:gd name="T8" fmla="*/ 15 w 20"/>
                <a:gd name="T9" fmla="*/ 15 h 22"/>
                <a:gd name="T10" fmla="*/ 8 w 20"/>
                <a:gd name="T11" fmla="*/ 12 h 22"/>
                <a:gd name="T12" fmla="*/ 8 w 20"/>
                <a:gd name="T13" fmla="*/ 13 h 22"/>
                <a:gd name="T14" fmla="*/ 10 w 20"/>
                <a:gd name="T15" fmla="*/ 15 h 22"/>
                <a:gd name="T16" fmla="*/ 8 w 20"/>
                <a:gd name="T17" fmla="*/ 17 h 22"/>
                <a:gd name="T18" fmla="*/ 0 w 20"/>
                <a:gd name="T19" fmla="*/ 13 h 22"/>
                <a:gd name="T20" fmla="*/ 1 w 20"/>
                <a:gd name="T21" fmla="*/ 12 h 22"/>
                <a:gd name="T22" fmla="*/ 3 w 20"/>
                <a:gd name="T23" fmla="*/ 12 h 22"/>
                <a:gd name="T24" fmla="*/ 17 w 20"/>
                <a:gd name="T25" fmla="*/ 0 h 22"/>
                <a:gd name="T26" fmla="*/ 20 w 20"/>
                <a:gd name="T27" fmla="*/ 2 h 22"/>
                <a:gd name="T28" fmla="*/ 19 w 20"/>
                <a:gd name="T29" fmla="*/ 18 h 22"/>
                <a:gd name="T30" fmla="*/ 20 w 20"/>
                <a:gd name="T31" fmla="*/ 20 h 22"/>
                <a:gd name="T32" fmla="*/ 20 w 20"/>
                <a:gd name="T33" fmla="*/ 22 h 22"/>
                <a:gd name="T34" fmla="*/ 17 w 20"/>
                <a:gd name="T35" fmla="*/ 5 h 22"/>
                <a:gd name="T36" fmla="*/ 12 w 20"/>
                <a:gd name="T37" fmla="*/ 10 h 22"/>
                <a:gd name="T38" fmla="*/ 15 w 20"/>
                <a:gd name="T39" fmla="*/ 12 h 22"/>
                <a:gd name="T40" fmla="*/ 17 w 20"/>
                <a:gd name="T4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2">
                  <a:moveTo>
                    <a:pt x="20" y="22"/>
                  </a:moveTo>
                  <a:lnTo>
                    <a:pt x="12" y="18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0" y="22"/>
                  </a:lnTo>
                  <a:close/>
                  <a:moveTo>
                    <a:pt x="17" y="5"/>
                  </a:moveTo>
                  <a:lnTo>
                    <a:pt x="12" y="10"/>
                  </a:lnTo>
                  <a:lnTo>
                    <a:pt x="15" y="1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4" name="Freeform 236"/>
            <p:cNvSpPr>
              <a:spLocks noEditPoints="1"/>
            </p:cNvSpPr>
            <p:nvPr/>
          </p:nvSpPr>
          <p:spPr bwMode="auto">
            <a:xfrm>
              <a:off x="9847263" y="4875213"/>
              <a:ext cx="36513" cy="39688"/>
            </a:xfrm>
            <a:custGeom>
              <a:avLst/>
              <a:gdLst>
                <a:gd name="T0" fmla="*/ 1 w 13"/>
                <a:gd name="T1" fmla="*/ 9 h 15"/>
                <a:gd name="T2" fmla="*/ 2 w 13"/>
                <a:gd name="T3" fmla="*/ 9 h 15"/>
                <a:gd name="T4" fmla="*/ 5 w 13"/>
                <a:gd name="T5" fmla="*/ 2 h 15"/>
                <a:gd name="T6" fmla="*/ 4 w 13"/>
                <a:gd name="T7" fmla="*/ 1 h 15"/>
                <a:gd name="T8" fmla="*/ 5 w 13"/>
                <a:gd name="T9" fmla="*/ 0 h 15"/>
                <a:gd name="T10" fmla="*/ 9 w 13"/>
                <a:gd name="T11" fmla="*/ 2 h 15"/>
                <a:gd name="T12" fmla="*/ 10 w 13"/>
                <a:gd name="T13" fmla="*/ 2 h 15"/>
                <a:gd name="T14" fmla="*/ 12 w 13"/>
                <a:gd name="T15" fmla="*/ 7 h 15"/>
                <a:gd name="T16" fmla="*/ 9 w 13"/>
                <a:gd name="T17" fmla="*/ 9 h 15"/>
                <a:gd name="T18" fmla="*/ 9 w 13"/>
                <a:gd name="T19" fmla="*/ 10 h 15"/>
                <a:gd name="T20" fmla="*/ 9 w 13"/>
                <a:gd name="T21" fmla="*/ 13 h 15"/>
                <a:gd name="T22" fmla="*/ 10 w 13"/>
                <a:gd name="T23" fmla="*/ 14 h 15"/>
                <a:gd name="T24" fmla="*/ 10 w 13"/>
                <a:gd name="T25" fmla="*/ 15 h 15"/>
                <a:gd name="T26" fmla="*/ 7 w 13"/>
                <a:gd name="T27" fmla="*/ 14 h 15"/>
                <a:gd name="T28" fmla="*/ 7 w 13"/>
                <a:gd name="T29" fmla="*/ 10 h 15"/>
                <a:gd name="T30" fmla="*/ 6 w 13"/>
                <a:gd name="T31" fmla="*/ 8 h 15"/>
                <a:gd name="T32" fmla="*/ 6 w 13"/>
                <a:gd name="T33" fmla="*/ 8 h 15"/>
                <a:gd name="T34" fmla="*/ 4 w 13"/>
                <a:gd name="T35" fmla="*/ 11 h 15"/>
                <a:gd name="T36" fmla="*/ 5 w 13"/>
                <a:gd name="T37" fmla="*/ 11 h 15"/>
                <a:gd name="T38" fmla="*/ 5 w 13"/>
                <a:gd name="T39" fmla="*/ 13 h 15"/>
                <a:gd name="T40" fmla="*/ 0 w 13"/>
                <a:gd name="T41" fmla="*/ 11 h 15"/>
                <a:gd name="T42" fmla="*/ 1 w 13"/>
                <a:gd name="T43" fmla="*/ 9 h 15"/>
                <a:gd name="T44" fmla="*/ 7 w 13"/>
                <a:gd name="T45" fmla="*/ 7 h 15"/>
                <a:gd name="T46" fmla="*/ 10 w 13"/>
                <a:gd name="T47" fmla="*/ 6 h 15"/>
                <a:gd name="T48" fmla="*/ 9 w 13"/>
                <a:gd name="T49" fmla="*/ 4 h 15"/>
                <a:gd name="T50" fmla="*/ 8 w 13"/>
                <a:gd name="T51" fmla="*/ 3 h 15"/>
                <a:gd name="T52" fmla="*/ 6 w 13"/>
                <a:gd name="T53" fmla="*/ 6 h 15"/>
                <a:gd name="T54" fmla="*/ 7 w 13"/>
                <a:gd name="T5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5">
                  <a:moveTo>
                    <a:pt x="1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3"/>
                    <a:pt x="13" y="5"/>
                    <a:pt x="12" y="7"/>
                  </a:cubicBezTo>
                  <a:cubicBezTo>
                    <a:pt x="12" y="8"/>
                    <a:pt x="10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" y="9"/>
                  </a:lnTo>
                  <a:close/>
                  <a:moveTo>
                    <a:pt x="7" y="7"/>
                  </a:moveTo>
                  <a:cubicBezTo>
                    <a:pt x="8" y="7"/>
                    <a:pt x="9" y="7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5" name="Freeform 237"/>
            <p:cNvSpPr>
              <a:spLocks noEditPoints="1"/>
            </p:cNvSpPr>
            <p:nvPr/>
          </p:nvSpPr>
          <p:spPr bwMode="auto">
            <a:xfrm>
              <a:off x="9875838" y="4887913"/>
              <a:ext cx="38100" cy="38100"/>
            </a:xfrm>
            <a:custGeom>
              <a:avLst/>
              <a:gdLst>
                <a:gd name="T0" fmla="*/ 6 w 14"/>
                <a:gd name="T1" fmla="*/ 2 h 14"/>
                <a:gd name="T2" fmla="*/ 5 w 14"/>
                <a:gd name="T3" fmla="*/ 1 h 14"/>
                <a:gd name="T4" fmla="*/ 5 w 14"/>
                <a:gd name="T5" fmla="*/ 0 h 14"/>
                <a:gd name="T6" fmla="*/ 9 w 14"/>
                <a:gd name="T7" fmla="*/ 1 h 14"/>
                <a:gd name="T8" fmla="*/ 10 w 14"/>
                <a:gd name="T9" fmla="*/ 2 h 14"/>
                <a:gd name="T10" fmla="*/ 13 w 14"/>
                <a:gd name="T11" fmla="*/ 9 h 14"/>
                <a:gd name="T12" fmla="*/ 5 w 14"/>
                <a:gd name="T13" fmla="*/ 13 h 14"/>
                <a:gd name="T14" fmla="*/ 0 w 14"/>
                <a:gd name="T15" fmla="*/ 10 h 14"/>
                <a:gd name="T16" fmla="*/ 1 w 14"/>
                <a:gd name="T17" fmla="*/ 9 h 14"/>
                <a:gd name="T18" fmla="*/ 2 w 14"/>
                <a:gd name="T19" fmla="*/ 9 h 14"/>
                <a:gd name="T20" fmla="*/ 6 w 14"/>
                <a:gd name="T21" fmla="*/ 2 h 14"/>
                <a:gd name="T22" fmla="*/ 6 w 14"/>
                <a:gd name="T23" fmla="*/ 11 h 14"/>
                <a:gd name="T24" fmla="*/ 10 w 14"/>
                <a:gd name="T25" fmla="*/ 8 h 14"/>
                <a:gd name="T26" fmla="*/ 9 w 14"/>
                <a:gd name="T27" fmla="*/ 4 h 14"/>
                <a:gd name="T28" fmla="*/ 8 w 14"/>
                <a:gd name="T29" fmla="*/ 3 h 14"/>
                <a:gd name="T30" fmla="*/ 5 w 14"/>
                <a:gd name="T31" fmla="*/ 10 h 14"/>
                <a:gd name="T32" fmla="*/ 6 w 14"/>
                <a:gd name="T3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6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3"/>
                    <a:pt x="14" y="6"/>
                    <a:pt x="13" y="9"/>
                  </a:cubicBezTo>
                  <a:cubicBezTo>
                    <a:pt x="11" y="13"/>
                    <a:pt x="8" y="14"/>
                    <a:pt x="5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6" y="2"/>
                  </a:lnTo>
                  <a:close/>
                  <a:moveTo>
                    <a:pt x="6" y="11"/>
                  </a:moveTo>
                  <a:cubicBezTo>
                    <a:pt x="7" y="11"/>
                    <a:pt x="9" y="11"/>
                    <a:pt x="10" y="8"/>
                  </a:cubicBezTo>
                  <a:cubicBezTo>
                    <a:pt x="11" y="6"/>
                    <a:pt x="11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  <p:sp>
          <p:nvSpPr>
            <p:cNvPr id="236" name="Freeform 238"/>
            <p:cNvSpPr/>
            <p:nvPr/>
          </p:nvSpPr>
          <p:spPr bwMode="auto">
            <a:xfrm>
              <a:off x="9605963" y="4875213"/>
              <a:ext cx="376238" cy="176213"/>
            </a:xfrm>
            <a:custGeom>
              <a:avLst/>
              <a:gdLst>
                <a:gd name="T0" fmla="*/ 233 w 237"/>
                <a:gd name="T1" fmla="*/ 111 h 111"/>
                <a:gd name="T2" fmla="*/ 0 w 237"/>
                <a:gd name="T3" fmla="*/ 7 h 111"/>
                <a:gd name="T4" fmla="*/ 3 w 237"/>
                <a:gd name="T5" fmla="*/ 0 h 111"/>
                <a:gd name="T6" fmla="*/ 237 w 237"/>
                <a:gd name="T7" fmla="*/ 104 h 111"/>
                <a:gd name="T8" fmla="*/ 233 w 237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11">
                  <a:moveTo>
                    <a:pt x="233" y="111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237" y="104"/>
                  </a:lnTo>
                  <a:lnTo>
                    <a:pt x="233" y="111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id-ID" sz="1125">
                <a:cs typeface="+mn-ea"/>
                <a:sym typeface="+mn-lt"/>
              </a:endParaRPr>
            </a:p>
          </p:txBody>
        </p:sp>
      </p:grpSp>
      <p:grpSp>
        <p:nvGrpSpPr>
          <p:cNvPr id="244" name="Group 24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714954" y="4262283"/>
            <a:ext cx="1158376" cy="1416658"/>
            <a:chOff x="11420221" y="6883684"/>
            <a:chExt cx="1853401" cy="2266653"/>
          </a:xfrm>
        </p:grpSpPr>
        <p:graphicFrame>
          <p:nvGraphicFramePr>
            <p:cNvPr id="245" name="Chart 244"/>
            <p:cNvGraphicFramePr/>
            <p:nvPr/>
          </p:nvGraphicFramePr>
          <p:xfrm>
            <a:off x="11420221" y="6883684"/>
            <a:ext cx="1853401" cy="2266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46" name="Oval 245"/>
            <p:cNvSpPr/>
            <p:nvPr/>
          </p:nvSpPr>
          <p:spPr>
            <a:xfrm>
              <a:off x="11709363" y="7379453"/>
              <a:ext cx="1275116" cy="1275115"/>
            </a:xfrm>
            <a:prstGeom prst="ellipse">
              <a:avLst/>
            </a:prstGeom>
            <a:solidFill>
              <a:srgbClr val="16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cs typeface="+mn-ea"/>
                  <a:sym typeface="+mn-lt"/>
                </a:rPr>
                <a:t>78%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4" name="Group 25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1993223" y="4542153"/>
            <a:ext cx="2072296" cy="1053125"/>
            <a:chOff x="14297370" y="1174010"/>
            <a:chExt cx="3315673" cy="1684999"/>
          </a:xfrm>
        </p:grpSpPr>
        <p:sp>
          <p:nvSpPr>
            <p:cNvPr id="261" name="Rectangle 260"/>
            <p:cNvSpPr/>
            <p:nvPr/>
          </p:nvSpPr>
          <p:spPr>
            <a:xfrm>
              <a:off x="14297370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4297372" y="1677147"/>
              <a:ext cx="3315671" cy="1181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</a:t>
              </a:r>
            </a:p>
          </p:txBody>
        </p:sp>
      </p:grpSp>
      <p:grpSp>
        <p:nvGrpSpPr>
          <p:cNvPr id="263" name="Group 262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2052754" y="5555118"/>
            <a:ext cx="1253133" cy="247646"/>
            <a:chOff x="1948265" y="8529555"/>
            <a:chExt cx="2005013" cy="396234"/>
          </a:xfrm>
        </p:grpSpPr>
        <p:sp>
          <p:nvSpPr>
            <p:cNvPr id="264" name="Rectangle: Rounded Corners 263"/>
            <p:cNvSpPr/>
            <p:nvPr/>
          </p:nvSpPr>
          <p:spPr>
            <a:xfrm>
              <a:off x="1948265" y="8531936"/>
              <a:ext cx="2005013" cy="35528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endParaRPr lang="en-US" sz="690" spc="18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129068" y="8529555"/>
              <a:ext cx="1553514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655" spc="188" dirty="0">
                  <a:solidFill>
                    <a:schemeClr val="bg1"/>
                  </a:solidFill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266" name="Isosceles Triangle 265"/>
            <p:cNvSpPr/>
            <p:nvPr/>
          </p:nvSpPr>
          <p:spPr>
            <a:xfrm rot="5400000">
              <a:off x="3581517" y="8662281"/>
              <a:ext cx="109727" cy="945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>
                <a:cs typeface="+mn-ea"/>
                <a:sym typeface="+mn-lt"/>
              </a:endParaRPr>
            </a:p>
          </p:txBody>
        </p:sp>
      </p:grpSp>
      <p:grpSp>
        <p:nvGrpSpPr>
          <p:cNvPr id="247" name="Group 24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4357945" y="4264393"/>
            <a:ext cx="1158376" cy="1416658"/>
            <a:chOff x="13759542" y="6883684"/>
            <a:chExt cx="1853401" cy="2266653"/>
          </a:xfrm>
        </p:grpSpPr>
        <p:graphicFrame>
          <p:nvGraphicFramePr>
            <p:cNvPr id="248" name="Chart 247"/>
            <p:cNvGraphicFramePr/>
            <p:nvPr/>
          </p:nvGraphicFramePr>
          <p:xfrm>
            <a:off x="13759542" y="6883684"/>
            <a:ext cx="1853401" cy="2266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249" name="Oval 248"/>
            <p:cNvSpPr/>
            <p:nvPr/>
          </p:nvSpPr>
          <p:spPr>
            <a:xfrm>
              <a:off x="14048684" y="7379453"/>
              <a:ext cx="1275116" cy="1275115"/>
            </a:xfrm>
            <a:prstGeom prst="ellipse">
              <a:avLst/>
            </a:prstGeom>
            <a:solidFill>
              <a:srgbClr val="16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  <a:r>
                <a:rPr lang="id-ID" sz="1400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5" name="Group 25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636213" y="4544263"/>
            <a:ext cx="2104944" cy="1053125"/>
            <a:chOff x="14297370" y="1174010"/>
            <a:chExt cx="3367910" cy="1685001"/>
          </a:xfrm>
        </p:grpSpPr>
        <p:sp>
          <p:nvSpPr>
            <p:cNvPr id="259" name="Rectangle 258"/>
            <p:cNvSpPr/>
            <p:nvPr/>
          </p:nvSpPr>
          <p:spPr>
            <a:xfrm>
              <a:off x="14297370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4297372" y="1677148"/>
              <a:ext cx="3367908" cy="1181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</a:t>
              </a:r>
            </a:p>
          </p:txBody>
        </p:sp>
      </p:grpSp>
      <p:grpSp>
        <p:nvGrpSpPr>
          <p:cNvPr id="267" name="Group 26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5695745" y="5553008"/>
            <a:ext cx="1253133" cy="247646"/>
            <a:chOff x="1948265" y="8529555"/>
            <a:chExt cx="2005013" cy="396234"/>
          </a:xfrm>
        </p:grpSpPr>
        <p:sp>
          <p:nvSpPr>
            <p:cNvPr id="268" name="Rectangle: Rounded Corners 267"/>
            <p:cNvSpPr/>
            <p:nvPr/>
          </p:nvSpPr>
          <p:spPr>
            <a:xfrm>
              <a:off x="1948265" y="8531936"/>
              <a:ext cx="2005013" cy="35528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endParaRPr lang="en-US" sz="690" spc="18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129068" y="8529555"/>
              <a:ext cx="1553514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655" spc="188" dirty="0">
                  <a:solidFill>
                    <a:schemeClr val="bg1"/>
                  </a:solidFill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270" name="Isosceles Triangle 269"/>
            <p:cNvSpPr/>
            <p:nvPr/>
          </p:nvSpPr>
          <p:spPr>
            <a:xfrm rot="5400000">
              <a:off x="3581517" y="8662281"/>
              <a:ext cx="109727" cy="945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>
                <a:cs typeface="+mn-ea"/>
                <a:sym typeface="+mn-lt"/>
              </a:endParaRPr>
            </a:p>
          </p:txBody>
        </p:sp>
      </p:grpSp>
      <p:grpSp>
        <p:nvGrpSpPr>
          <p:cNvPr id="250" name="Group 249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8000936" y="4266504"/>
            <a:ext cx="1158376" cy="1416658"/>
            <a:chOff x="16098863" y="6883684"/>
            <a:chExt cx="1853401" cy="2266653"/>
          </a:xfrm>
        </p:grpSpPr>
        <p:graphicFrame>
          <p:nvGraphicFramePr>
            <p:cNvPr id="251" name="Chart 250"/>
            <p:cNvGraphicFramePr/>
            <p:nvPr/>
          </p:nvGraphicFramePr>
          <p:xfrm>
            <a:off x="16098863" y="6883684"/>
            <a:ext cx="1853401" cy="2266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252" name="Oval 251"/>
            <p:cNvSpPr/>
            <p:nvPr/>
          </p:nvSpPr>
          <p:spPr>
            <a:xfrm>
              <a:off x="16388005" y="7379453"/>
              <a:ext cx="1275116" cy="1275115"/>
            </a:xfrm>
            <a:prstGeom prst="ellipse">
              <a:avLst/>
            </a:prstGeom>
            <a:solidFill>
              <a:srgbClr val="16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45</a:t>
              </a:r>
              <a:r>
                <a:rPr lang="id-ID" sz="1400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6" name="Group 255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9279204" y="4546374"/>
            <a:ext cx="2168159" cy="876731"/>
            <a:chOff x="14297370" y="1174010"/>
            <a:chExt cx="3469054" cy="1402771"/>
          </a:xfrm>
        </p:grpSpPr>
        <p:sp>
          <p:nvSpPr>
            <p:cNvPr id="257" name="Rectangle 256"/>
            <p:cNvSpPr/>
            <p:nvPr/>
          </p:nvSpPr>
          <p:spPr>
            <a:xfrm>
              <a:off x="14297370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4297372" y="1677148"/>
              <a:ext cx="3469052" cy="899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75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</a:t>
              </a:r>
            </a:p>
          </p:txBody>
        </p:sp>
      </p:grpSp>
      <p:grpSp>
        <p:nvGrpSpPr>
          <p:cNvPr id="271" name="Group 27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GrpSpPr/>
          <p:nvPr/>
        </p:nvGrpSpPr>
        <p:grpSpPr>
          <a:xfrm>
            <a:off x="9338736" y="5550898"/>
            <a:ext cx="1253133" cy="247646"/>
            <a:chOff x="1948265" y="8529555"/>
            <a:chExt cx="2005013" cy="396234"/>
          </a:xfrm>
        </p:grpSpPr>
        <p:sp>
          <p:nvSpPr>
            <p:cNvPr id="272" name="Rectangle: Rounded Corners 271"/>
            <p:cNvSpPr/>
            <p:nvPr/>
          </p:nvSpPr>
          <p:spPr>
            <a:xfrm>
              <a:off x="1948265" y="8531936"/>
              <a:ext cx="2005013" cy="35528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endParaRPr lang="en-US" sz="690" spc="188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129068" y="8529555"/>
              <a:ext cx="1553514" cy="396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655" spc="188" dirty="0">
                  <a:solidFill>
                    <a:schemeClr val="bg1"/>
                  </a:solidFill>
                  <a:cs typeface="+mn-ea"/>
                  <a:sym typeface="+mn-lt"/>
                </a:rPr>
                <a:t>READ MORE</a:t>
              </a:r>
            </a:p>
          </p:txBody>
        </p:sp>
        <p:sp>
          <p:nvSpPr>
            <p:cNvPr id="274" name="Isosceles Triangle 273"/>
            <p:cNvSpPr/>
            <p:nvPr/>
          </p:nvSpPr>
          <p:spPr>
            <a:xfrm rot="5400000">
              <a:off x="3581517" y="8662281"/>
              <a:ext cx="109727" cy="945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>
                <a:cs typeface="+mn-ea"/>
                <a:sym typeface="+mn-lt"/>
              </a:endParaRPr>
            </a:p>
          </p:txBody>
        </p:sp>
      </p:grpSp>
      <p:sp>
        <p:nvSpPr>
          <p:cNvPr id="282" name="Rectangle 28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 flipH="1">
            <a:off x="1434415" y="2232021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50" b="1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285" name="Rectangle 284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/>
          <p:nvPr/>
        </p:nvSpPr>
        <p:spPr>
          <a:xfrm>
            <a:off x="8718655" y="2232021"/>
            <a:ext cx="203893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  <a:cs typeface="+mn-ea"/>
                <a:sym typeface="+mn-lt"/>
              </a:rPr>
              <a:t>Your Text Here</a:t>
            </a:r>
          </a:p>
        </p:txBody>
      </p:sp>
      <p:sp>
        <p:nvSpPr>
          <p:cNvPr id="294" name="TextBox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8814613" y="2509099"/>
            <a:ext cx="2290676" cy="1050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incididunt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labore</a:t>
            </a:r>
            <a:endParaRPr lang="en-US" sz="1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5" name="TextBox 3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 flipH="1">
            <a:off x="1071710" y="2464854"/>
            <a:ext cx="2290676" cy="1050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incididunt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1400" i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cs typeface="+mn-ea"/>
                <a:sym typeface="+mn-lt"/>
              </a:rPr>
              <a:t>labore</a:t>
            </a:r>
            <a:endParaRPr lang="en-US" sz="1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6" name="TextBox 6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SpPr txBox="1"/>
          <p:nvPr/>
        </p:nvSpPr>
        <p:spPr>
          <a:xfrm>
            <a:off x="3980716" y="631432"/>
            <a:ext cx="3959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Business Work</a:t>
            </a:r>
          </a:p>
        </p:txBody>
      </p:sp>
      <p:pic>
        <p:nvPicPr>
          <p:cNvPr id="2" name="图片 1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196" y="282037"/>
            <a:ext cx="847739" cy="846568"/>
          </a:xfrm>
          <a:prstGeom prst="rect">
            <a:avLst/>
          </a:prstGeom>
        </p:spPr>
      </p:pic>
      <p:sp>
        <p:nvSpPr>
          <p:cNvPr id="237" name="e7d195523061f1c0" descr="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03a90ee8e42cb24248e56383cd534985688F9F494128731F165EE95AB4B0C0A38076AAEA07667B1565C446FC45FF01DFB0E885BCDBDF3A284F3DB14DA61DD97F0BAB2E6C668FB49319529C1455A109CC1C28DC9C62DFBE28C3A3F84599481FD09AA74A8C83D19AD2D36940EBFDCCF6AD71FE179DC0DF5F65BCDA8398F1B92C45C844B34579184DFC0</a:t>
            </a:r>
            <a:endParaRPr lang="zh-CN" altLang="en-US" sz="1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446">
        <p14:pan dir="u"/>
      </p:transition>
    </mc:Choice>
    <mc:Fallback>
      <p:transition spd="slow" advTm="44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AxMTM5MzFhOWUwODJiZjcwZWJkMjJmM2RlYzNhN2Q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BCEE"/>
      </a:accent1>
      <a:accent2>
        <a:srgbClr val="544398"/>
      </a:accent2>
      <a:accent3>
        <a:srgbClr val="FFD176"/>
      </a:accent3>
      <a:accent4>
        <a:srgbClr val="F99BB5"/>
      </a:accent4>
      <a:accent5>
        <a:srgbClr val="EFB28B"/>
      </a:accent5>
      <a:accent6>
        <a:srgbClr val="75D4EA"/>
      </a:accent6>
      <a:hlink>
        <a:srgbClr val="0563C1"/>
      </a:hlink>
      <a:folHlink>
        <a:srgbClr val="954F72"/>
      </a:folHlink>
    </a:clrScheme>
    <a:fontScheme name="vpns5yf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pns5yf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2299</Words>
  <Application>Microsoft Office PowerPoint</Application>
  <PresentationFormat>宽屏</PresentationFormat>
  <Paragraphs>456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Montserrat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e11037</cp:lastModifiedBy>
  <cp:revision>41</cp:revision>
  <dcterms:created xsi:type="dcterms:W3CDTF">2018-03-08T00:48:00Z</dcterms:created>
  <dcterms:modified xsi:type="dcterms:W3CDTF">2024-04-23T10:53:19Z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6523EE843240474C994EF57BE63345E4_12</vt:lpwstr>
  </property>
  <property fmtid="{D5CDD505-2E9C-101B-9397-08002B2CF9AE}" pid="3" name="KSOProductBuildVer">
    <vt:lpwstr>2052-12.1.0.15374</vt:lpwstr>
  </property>
</Properties>
</file>