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7.xml" ContentType="application/vnd.openxmlformats-officedocument.presentationml.notesSlide+xml"/>
  <Override PartName="/ppt/tags/tag15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1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22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23.xml" ContentType="application/vnd.openxmlformats-officedocument.presentationml.notesSlide+xml"/>
  <Override PartName="/ppt/tags/tag24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0" r:id="rId2"/>
  </p:sldMasterIdLst>
  <p:notesMasterIdLst>
    <p:notesMasterId r:id="rId27"/>
  </p:notesMasterIdLst>
  <p:handoutMasterIdLst>
    <p:handoutMasterId r:id="rId28"/>
  </p:handoutMasterIdLst>
  <p:sldIdLst>
    <p:sldId id="314" r:id="rId3"/>
    <p:sldId id="306" r:id="rId4"/>
    <p:sldId id="284" r:id="rId5"/>
    <p:sldId id="293" r:id="rId6"/>
    <p:sldId id="301" r:id="rId7"/>
    <p:sldId id="305" r:id="rId8"/>
    <p:sldId id="271" r:id="rId9"/>
    <p:sldId id="341" r:id="rId10"/>
    <p:sldId id="324" r:id="rId11"/>
    <p:sldId id="292" r:id="rId12"/>
    <p:sldId id="326" r:id="rId13"/>
    <p:sldId id="318" r:id="rId14"/>
    <p:sldId id="342" r:id="rId15"/>
    <p:sldId id="282" r:id="rId16"/>
    <p:sldId id="287" r:id="rId17"/>
    <p:sldId id="307" r:id="rId18"/>
    <p:sldId id="323" r:id="rId19"/>
    <p:sldId id="343" r:id="rId20"/>
    <p:sldId id="335" r:id="rId21"/>
    <p:sldId id="302" r:id="rId22"/>
    <p:sldId id="320" r:id="rId23"/>
    <p:sldId id="327" r:id="rId24"/>
    <p:sldId id="300" r:id="rId25"/>
    <p:sldId id="34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B48"/>
    <a:srgbClr val="FC9D61"/>
    <a:srgbClr val="DB3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0" autoAdjust="0"/>
    <p:restoredTop sz="95250" autoAdjust="0"/>
  </p:normalViewPr>
  <p:slideViewPr>
    <p:cSldViewPr snapToGrid="0" showGuides="1">
      <p:cViewPr varScale="1">
        <p:scale>
          <a:sx n="91" d="100"/>
          <a:sy n="91" d="100"/>
        </p:scale>
        <p:origin x="511" y="62"/>
      </p:cViewPr>
      <p:guideLst>
        <p:guide orient="horz" pos="2160"/>
        <p:guide pos="3863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DCB4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2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80-47A5-A7B0-58A7429887F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80-47A5-A7B0-58A7429887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480-47A5-A7B0-58A7429887F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480-47A5-A7B0-58A7429887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80-47A5-A7B0-58A742988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538925696"/>
        <c:axId val="5389438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480-47A5-A7B0-58A742988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925696"/>
        <c:axId val="538943872"/>
      </c:lineChart>
      <c:catAx>
        <c:axId val="5389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38943872"/>
        <c:crosses val="autoZero"/>
        <c:auto val="1"/>
        <c:lblAlgn val="ctr"/>
        <c:lblOffset val="100"/>
        <c:noMultiLvlLbl val="0"/>
      </c:catAx>
      <c:valAx>
        <c:axId val="538943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rgbClr val="EFEFEF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389256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DCB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B-4C28-88C0-579A4842B91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B-4C28-88C0-579A4842B91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6.6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B-4C28-88C0-579A4842B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DCB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A-48E5-A0DA-FED5C3A86DA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8A-48E5-A0DA-FED5C3A86DA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5.8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A-48E5-A0DA-FED5C3A86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DCB4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2-4AA9-9D1D-A7C77DA9CE4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12-4AA9-9D1D-A7C77DA9CE4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2-4AA9-9D1D-A7C77DA9C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49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C55DD-2819-4B9A-8A65-CCC0E6A167A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96CD6-26A3-4145-A7F7-830BD4D4B5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36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7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4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8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0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9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1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0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98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0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2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7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5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9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3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3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9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2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0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1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7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5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4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9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3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2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0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9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2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6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9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4567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82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11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8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E0AF-7A66-47A0-915C-302A2537158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2903-186A-4BCE-973F-143E4F974B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93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94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  <p:sldLayoutId id="2147483716" r:id="rId59"/>
    <p:sldLayoutId id="2147483717" r:id="rId60"/>
    <p:sldLayoutId id="2147483718" r:id="rId61"/>
    <p:sldLayoutId id="2147483719" r:id="rId62"/>
    <p:sldLayoutId id="2147483720" r:id="rId63"/>
    <p:sldLayoutId id="2147483721" r:id="rId64"/>
    <p:sldLayoutId id="2147483722" r:id="rId65"/>
    <p:sldLayoutId id="2147483723" r:id="rId66"/>
    <p:sldLayoutId id="2147483724" r:id="rId67"/>
    <p:sldLayoutId id="2147483725" r:id="rId68"/>
    <p:sldLayoutId id="2147483726" r:id="rId69"/>
    <p:sldLayoutId id="2147483727" r:id="rId70"/>
    <p:sldLayoutId id="2147483728" r:id="rId71"/>
    <p:sldLayoutId id="2147483729" r:id="rId72"/>
    <p:sldLayoutId id="2147483730" r:id="rId73"/>
    <p:sldLayoutId id="2147483731" r:id="rId74"/>
    <p:sldLayoutId id="2147483732" r:id="rId75"/>
    <p:sldLayoutId id="2147483733" r:id="rId76"/>
    <p:sldLayoutId id="2147483734" r:id="rId77"/>
    <p:sldLayoutId id="2147483735" r:id="rId78"/>
    <p:sldLayoutId id="2147483736" r:id="rId79"/>
    <p:sldLayoutId id="2147483737" r:id="rId80"/>
    <p:sldLayoutId id="2147483738" r:id="rId81"/>
    <p:sldLayoutId id="2147483739" r:id="rId82"/>
    <p:sldLayoutId id="2147483654" r:id="rId83"/>
    <p:sldLayoutId id="2147483655" r:id="rId84"/>
    <p:sldLayoutId id="2147483656" r:id="rId85"/>
    <p:sldLayoutId id="2147483657" r:id="rId86"/>
    <p:sldLayoutId id="2147483658" r:id="rId87"/>
    <p:sldLayoutId id="2147483659" r:id="rId88"/>
    <p:sldLayoutId id="2147483660" r:id="rId89"/>
    <p:sldLayoutId id="2147483661" r:id="rId90"/>
    <p:sldLayoutId id="2147483662" r:id="rId9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1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19" Type="http://schemas.openxmlformats.org/officeDocument/2006/relationships/image" Target="../media/image7.jpe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9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8.jpe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2" Type="http://schemas.openxmlformats.org/officeDocument/2006/relationships/tags" Target="../tags/tag81.xml"/><Relationship Id="rId16" Type="http://schemas.openxmlformats.org/officeDocument/2006/relationships/image" Target="../media/image10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notesSlide" Target="../notesSlides/notesSlide1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image" Target="../media/image13.png"/><Relationship Id="rId21" Type="http://schemas.openxmlformats.org/officeDocument/2006/relationships/tags" Target="../tags/tag119.xml"/><Relationship Id="rId34" Type="http://schemas.openxmlformats.org/officeDocument/2006/relationships/chart" Target="../charts/chart3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chart" Target="../charts/chart2.xml"/><Relationship Id="rId38" Type="http://schemas.openxmlformats.org/officeDocument/2006/relationships/image" Target="../media/image12.jpe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notesSlide" Target="../notesSlides/notesSlide16.xml"/><Relationship Id="rId37" Type="http://schemas.microsoft.com/office/2007/relationships/hdphoto" Target="../media/hdphoto1.wdp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image" Target="../media/image11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chart" Target="../charts/chart4.xml"/><Relationship Id="rId8" Type="http://schemas.openxmlformats.org/officeDocument/2006/relationships/tags" Target="../tags/tag106.xml"/><Relationship Id="rId3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15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image" Target="../media/image14.jpe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image" Target="../media/image17.jpe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9" Type="http://schemas.openxmlformats.org/officeDocument/2006/relationships/tags" Target="../tags/tag210.xml"/><Relationship Id="rId21" Type="http://schemas.openxmlformats.org/officeDocument/2006/relationships/tags" Target="../tags/tag192.xml"/><Relationship Id="rId34" Type="http://schemas.openxmlformats.org/officeDocument/2006/relationships/tags" Target="../tags/tag20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tags" Target="../tags/tag200.xml"/><Relationship Id="rId41" Type="http://schemas.openxmlformats.org/officeDocument/2006/relationships/tags" Target="../tags/tag212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32" Type="http://schemas.openxmlformats.org/officeDocument/2006/relationships/tags" Target="../tags/tag203.xml"/><Relationship Id="rId37" Type="http://schemas.openxmlformats.org/officeDocument/2006/relationships/tags" Target="../tags/tag208.xml"/><Relationship Id="rId40" Type="http://schemas.openxmlformats.org/officeDocument/2006/relationships/tags" Target="../tags/tag211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36" Type="http://schemas.openxmlformats.org/officeDocument/2006/relationships/tags" Target="../tags/tag207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tags" Target="../tags/tag202.xml"/><Relationship Id="rId44" Type="http://schemas.openxmlformats.org/officeDocument/2006/relationships/image" Target="../media/image18.jpe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43" Type="http://schemas.openxmlformats.org/officeDocument/2006/relationships/notesSlide" Target="../notesSlides/notesSlide21.xml"/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tags" Target="../tags/tag204.xml"/><Relationship Id="rId38" Type="http://schemas.openxmlformats.org/officeDocument/2006/relationships/tags" Target="../tags/tag20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image" Target="../media/image19.jpe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10" Type="http://schemas.openxmlformats.org/officeDocument/2006/relationships/tags" Target="../tags/tag222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3" Type="http://schemas.openxmlformats.org/officeDocument/2006/relationships/tags" Target="../tags/tag232.xml"/><Relationship Id="rId21" Type="http://schemas.openxmlformats.org/officeDocument/2006/relationships/notesSlide" Target="../notesSlides/notesSlide23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21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9.xml"/><Relationship Id="rId1" Type="http://schemas.openxmlformats.org/officeDocument/2006/relationships/tags" Target="../tags/tag2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image" Target="../media/image2.jpe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image" Target="../media/image4.jpe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3.jpe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21348098">
            <a:off x="-758958" y="-1062664"/>
            <a:ext cx="5642901" cy="57192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6"/>
          <p:cNvSpPr/>
          <p:nvPr/>
        </p:nvSpPr>
        <p:spPr>
          <a:xfrm rot="19800000">
            <a:off x="-2198288" y="-1783982"/>
            <a:ext cx="6567201" cy="6655999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rot="20371917">
            <a:off x="7527310" y="3439425"/>
            <a:ext cx="372546" cy="372546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 rot="20863979">
            <a:off x="8786870" y="2745404"/>
            <a:ext cx="4648200" cy="4648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 rot="900000">
            <a:off x="8916959" y="2426750"/>
            <a:ext cx="4648200" cy="464820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195" y="1946005"/>
            <a:ext cx="7093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dist">
              <a:defRPr/>
            </a:pPr>
            <a:r>
              <a:rPr lang="en-US" altLang="zh-CN" sz="96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72866" y="5621591"/>
            <a:ext cx="1646269" cy="446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ie83</a:t>
            </a:r>
            <a:endParaRPr kumimoji="0" 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 rot="1997738">
            <a:off x="8520074" y="546634"/>
            <a:ext cx="886916" cy="898908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1"/>
          <p:cNvSpPr/>
          <p:nvPr/>
        </p:nvSpPr>
        <p:spPr>
          <a:xfrm rot="1997738">
            <a:off x="5294391" y="631649"/>
            <a:ext cx="472837" cy="47923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11"/>
          <p:cNvSpPr/>
          <p:nvPr/>
        </p:nvSpPr>
        <p:spPr>
          <a:xfrm rot="1997738">
            <a:off x="1838860" y="5472752"/>
            <a:ext cx="472837" cy="47923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1"/>
          <p:cNvSpPr/>
          <p:nvPr/>
        </p:nvSpPr>
        <p:spPr>
          <a:xfrm rot="1997738">
            <a:off x="11312381" y="1866507"/>
            <a:ext cx="363677" cy="368594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653573" y="3474080"/>
            <a:ext cx="488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dirty="0"/>
              <a:t>Business report</a:t>
            </a:r>
            <a:endParaRPr kumimoji="0" lang="en-US" sz="40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942160" y="4225200"/>
            <a:ext cx="6307680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ltest,onsectetaurLorem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ipsum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dolorLorem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ltest,ot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sasrLorem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Lorem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endParaRPr kumimoji="0" lang="en-US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">
        <p:random/>
      </p:transition>
    </mc:Choice>
    <mc:Fallback xmlns="">
      <p:transition spd="slow" advTm="6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9" grpId="0"/>
      <p:bldP spid="11" grpId="0" animBg="1"/>
      <p:bldP spid="12" grpId="0" animBg="1"/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A-圆角矩形 71"/>
          <p:cNvSpPr/>
          <p:nvPr>
            <p:custDataLst>
              <p:tags r:id="rId1"/>
            </p:custDataLst>
          </p:nvPr>
        </p:nvSpPr>
        <p:spPr>
          <a:xfrm rot="2710336">
            <a:off x="-2735570" y="1176372"/>
            <a:ext cx="5471138" cy="5471138"/>
          </a:xfrm>
          <a:prstGeom prst="roundRect">
            <a:avLst>
              <a:gd name="adj" fmla="val 20625"/>
            </a:avLst>
          </a:prstGeom>
          <a:solidFill>
            <a:srgbClr val="FDCB48"/>
          </a:solidFill>
          <a:ln w="38100"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A-圆角矩形 38"/>
          <p:cNvSpPr/>
          <p:nvPr>
            <p:custDataLst>
              <p:tags r:id="rId2"/>
            </p:custDataLst>
          </p:nvPr>
        </p:nvSpPr>
        <p:spPr>
          <a:xfrm rot="2710336">
            <a:off x="2054085" y="1800509"/>
            <a:ext cx="3228572" cy="3228572"/>
          </a:xfrm>
          <a:prstGeom prst="roundRect">
            <a:avLst>
              <a:gd name="adj" fmla="val 20625"/>
            </a:avLst>
          </a:prstGeom>
          <a:solidFill>
            <a:schemeClr val="bg1"/>
          </a:solidFill>
          <a:ln w="38100">
            <a:noFill/>
          </a:ln>
          <a:effectLst>
            <a:innerShdw blurRad="1143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圆角矩形 37"/>
          <p:cNvSpPr/>
          <p:nvPr>
            <p:custDataLst>
              <p:tags r:id="rId3"/>
            </p:custDataLst>
          </p:nvPr>
        </p:nvSpPr>
        <p:spPr>
          <a:xfrm rot="2710336">
            <a:off x="1225038" y="1578013"/>
            <a:ext cx="3673565" cy="3673565"/>
          </a:xfrm>
          <a:prstGeom prst="roundRect">
            <a:avLst>
              <a:gd name="adj" fmla="val 20625"/>
            </a:avLst>
          </a:prstGeom>
          <a:blipFill dpi="0" rotWithShape="0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outerShdw blurRad="152400" sx="102000" sy="102000" algn="ctr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圆角矩形 27"/>
          <p:cNvSpPr/>
          <p:nvPr>
            <p:custDataLst>
              <p:tags r:id="rId4"/>
            </p:custDataLst>
          </p:nvPr>
        </p:nvSpPr>
        <p:spPr>
          <a:xfrm>
            <a:off x="6677477" y="4052454"/>
            <a:ext cx="3724978" cy="1943099"/>
          </a:xfrm>
          <a:prstGeom prst="roundRect">
            <a:avLst>
              <a:gd name="adj" fmla="val 8034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-椭圆 35"/>
          <p:cNvSpPr/>
          <p:nvPr>
            <p:custDataLst>
              <p:tags r:id="rId5"/>
            </p:custDataLst>
          </p:nvPr>
        </p:nvSpPr>
        <p:spPr>
          <a:xfrm>
            <a:off x="7157487" y="3723843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文本框 32"/>
          <p:cNvSpPr txBox="1"/>
          <p:nvPr>
            <p:custDataLst>
              <p:tags r:id="rId6"/>
            </p:custDataLst>
          </p:nvPr>
        </p:nvSpPr>
        <p:spPr>
          <a:xfrm>
            <a:off x="7063508" y="4470775"/>
            <a:ext cx="193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文本框 33"/>
          <p:cNvSpPr txBox="1"/>
          <p:nvPr>
            <p:custDataLst>
              <p:tags r:id="rId7"/>
            </p:custDataLst>
          </p:nvPr>
        </p:nvSpPr>
        <p:spPr>
          <a:xfrm>
            <a:off x="7053982" y="4973634"/>
            <a:ext cx="308018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elit. Maecenas porttitor congue massa. Fusce posuere, magna sed pulvinar ultricies, purus lectus malesuada libero, sit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5" name="PA-直接连接符 34"/>
          <p:cNvCxnSpPr/>
          <p:nvPr>
            <p:custDataLst>
              <p:tags r:id="rId8"/>
            </p:custDataLst>
          </p:nvPr>
        </p:nvCxnSpPr>
        <p:spPr>
          <a:xfrm>
            <a:off x="7164371" y="4858226"/>
            <a:ext cx="228978" cy="0"/>
          </a:xfrm>
          <a:prstGeom prst="line">
            <a:avLst/>
          </a:prstGeom>
          <a:ln w="28575" cap="rnd">
            <a:solidFill>
              <a:srgbClr val="FDC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-prize-badge-with-star-and-ribbon_822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7345848" y="3911941"/>
            <a:ext cx="280502" cy="280078"/>
          </a:xfrm>
          <a:custGeom>
            <a:avLst/>
            <a:gdLst>
              <a:gd name="T0" fmla="*/ 2482 w 6827"/>
              <a:gd name="T1" fmla="*/ 931 h 6827"/>
              <a:gd name="T2" fmla="*/ 2172 w 6827"/>
              <a:gd name="T3" fmla="*/ 1241 h 6827"/>
              <a:gd name="T4" fmla="*/ 0 w 6827"/>
              <a:gd name="T5" fmla="*/ 3413 h 6827"/>
              <a:gd name="T6" fmla="*/ 0 w 6827"/>
              <a:gd name="T7" fmla="*/ 5896 h 6827"/>
              <a:gd name="T8" fmla="*/ 4344 w 6827"/>
              <a:gd name="T9" fmla="*/ 5896 h 6827"/>
              <a:gd name="T10" fmla="*/ 4655 w 6827"/>
              <a:gd name="T11" fmla="*/ 5585 h 6827"/>
              <a:gd name="T12" fmla="*/ 6827 w 6827"/>
              <a:gd name="T13" fmla="*/ 3413 h 6827"/>
              <a:gd name="T14" fmla="*/ 6827 w 6827"/>
              <a:gd name="T15" fmla="*/ 931 h 6827"/>
              <a:gd name="T16" fmla="*/ 2172 w 6827"/>
              <a:gd name="T17" fmla="*/ 1862 h 6827"/>
              <a:gd name="T18" fmla="*/ 2764 w 6827"/>
              <a:gd name="T19" fmla="*/ 1896 h 6827"/>
              <a:gd name="T20" fmla="*/ 2172 w 6827"/>
              <a:gd name="T21" fmla="*/ 2482 h 6827"/>
              <a:gd name="T22" fmla="*/ 2172 w 6827"/>
              <a:gd name="T23" fmla="*/ 1862 h 6827"/>
              <a:gd name="T24" fmla="*/ 2172 w 6827"/>
              <a:gd name="T25" fmla="*/ 6206 h 6827"/>
              <a:gd name="T26" fmla="*/ 621 w 6827"/>
              <a:gd name="T27" fmla="*/ 5338 h 6827"/>
              <a:gd name="T28" fmla="*/ 3724 w 6827"/>
              <a:gd name="T29" fmla="*/ 5338 h 6827"/>
              <a:gd name="T30" fmla="*/ 3724 w 6827"/>
              <a:gd name="T31" fmla="*/ 4628 h 6827"/>
              <a:gd name="T32" fmla="*/ 621 w 6827"/>
              <a:gd name="T33" fmla="*/ 4628 h 6827"/>
              <a:gd name="T34" fmla="*/ 2172 w 6827"/>
              <a:gd name="T35" fmla="*/ 4344 h 6827"/>
              <a:gd name="T36" fmla="*/ 3724 w 6827"/>
              <a:gd name="T37" fmla="*/ 4628 h 6827"/>
              <a:gd name="T38" fmla="*/ 2172 w 6827"/>
              <a:gd name="T39" fmla="*/ 3724 h 6827"/>
              <a:gd name="T40" fmla="*/ 621 w 6827"/>
              <a:gd name="T41" fmla="*/ 2855 h 6827"/>
              <a:gd name="T42" fmla="*/ 3724 w 6827"/>
              <a:gd name="T43" fmla="*/ 2855 h 6827"/>
              <a:gd name="T44" fmla="*/ 3131 w 6827"/>
              <a:gd name="T45" fmla="*/ 931 h 6827"/>
              <a:gd name="T46" fmla="*/ 6178 w 6827"/>
              <a:gd name="T47" fmla="*/ 931 h 6827"/>
              <a:gd name="T48" fmla="*/ 3131 w 6827"/>
              <a:gd name="T49" fmla="*/ 931 h 6827"/>
              <a:gd name="T50" fmla="*/ 6206 w 6827"/>
              <a:gd name="T51" fmla="*/ 1614 h 6827"/>
              <a:gd name="T52" fmla="*/ 4655 w 6827"/>
              <a:gd name="T53" fmla="*/ 2482 h 6827"/>
              <a:gd name="T54" fmla="*/ 4344 w 6827"/>
              <a:gd name="T55" fmla="*/ 2172 h 6827"/>
              <a:gd name="T56" fmla="*/ 4655 w 6827"/>
              <a:gd name="T57" fmla="*/ 1862 h 6827"/>
              <a:gd name="T58" fmla="*/ 4344 w 6827"/>
              <a:gd name="T59" fmla="*/ 3413 h 6827"/>
              <a:gd name="T60" fmla="*/ 4655 w 6827"/>
              <a:gd name="T61" fmla="*/ 3103 h 6827"/>
              <a:gd name="T62" fmla="*/ 6206 w 6827"/>
              <a:gd name="T63" fmla="*/ 3387 h 6827"/>
              <a:gd name="T64" fmla="*/ 4344 w 6827"/>
              <a:gd name="T65" fmla="*/ 3714 h 6827"/>
              <a:gd name="T66" fmla="*/ 4655 w 6827"/>
              <a:gd name="T67" fmla="*/ 4965 h 6827"/>
              <a:gd name="T68" fmla="*/ 4344 w 6827"/>
              <a:gd name="T69" fmla="*/ 4655 h 6827"/>
              <a:gd name="T70" fmla="*/ 4655 w 6827"/>
              <a:gd name="T71" fmla="*/ 4344 h 6827"/>
              <a:gd name="T72" fmla="*/ 6206 w 6827"/>
              <a:gd name="T73" fmla="*/ 462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27" h="6827">
                <a:moveTo>
                  <a:pt x="4655" y="0"/>
                </a:moveTo>
                <a:cubicBezTo>
                  <a:pt x="3573" y="0"/>
                  <a:pt x="2482" y="288"/>
                  <a:pt x="2482" y="931"/>
                </a:cubicBezTo>
                <a:lnTo>
                  <a:pt x="2482" y="1249"/>
                </a:lnTo>
                <a:cubicBezTo>
                  <a:pt x="2380" y="1244"/>
                  <a:pt x="2276" y="1241"/>
                  <a:pt x="2172" y="1241"/>
                </a:cubicBezTo>
                <a:cubicBezTo>
                  <a:pt x="1091" y="1241"/>
                  <a:pt x="0" y="1529"/>
                  <a:pt x="0" y="2172"/>
                </a:cubicBezTo>
                <a:lnTo>
                  <a:pt x="0" y="3413"/>
                </a:lnTo>
                <a:lnTo>
                  <a:pt x="0" y="4655"/>
                </a:lnTo>
                <a:lnTo>
                  <a:pt x="0" y="5896"/>
                </a:lnTo>
                <a:cubicBezTo>
                  <a:pt x="0" y="6539"/>
                  <a:pt x="1091" y="6827"/>
                  <a:pt x="2172" y="6827"/>
                </a:cubicBezTo>
                <a:cubicBezTo>
                  <a:pt x="3253" y="6827"/>
                  <a:pt x="4344" y="6539"/>
                  <a:pt x="4344" y="5896"/>
                </a:cubicBezTo>
                <a:lnTo>
                  <a:pt x="4344" y="5577"/>
                </a:lnTo>
                <a:cubicBezTo>
                  <a:pt x="4446" y="5583"/>
                  <a:pt x="4550" y="5585"/>
                  <a:pt x="4655" y="5585"/>
                </a:cubicBezTo>
                <a:cubicBezTo>
                  <a:pt x="5736" y="5585"/>
                  <a:pt x="6827" y="5298"/>
                  <a:pt x="6827" y="4655"/>
                </a:cubicBezTo>
                <a:lnTo>
                  <a:pt x="6827" y="3413"/>
                </a:lnTo>
                <a:lnTo>
                  <a:pt x="6827" y="2172"/>
                </a:lnTo>
                <a:lnTo>
                  <a:pt x="6827" y="931"/>
                </a:lnTo>
                <a:cubicBezTo>
                  <a:pt x="6827" y="288"/>
                  <a:pt x="5736" y="0"/>
                  <a:pt x="4655" y="0"/>
                </a:cubicBezTo>
                <a:close/>
                <a:moveTo>
                  <a:pt x="2172" y="1862"/>
                </a:moveTo>
                <a:cubicBezTo>
                  <a:pt x="2387" y="1862"/>
                  <a:pt x="2580" y="1874"/>
                  <a:pt x="2752" y="1894"/>
                </a:cubicBezTo>
                <a:cubicBezTo>
                  <a:pt x="2756" y="1895"/>
                  <a:pt x="2760" y="1895"/>
                  <a:pt x="2764" y="1896"/>
                </a:cubicBezTo>
                <a:cubicBezTo>
                  <a:pt x="3272" y="1957"/>
                  <a:pt x="3587" y="2087"/>
                  <a:pt x="3695" y="2172"/>
                </a:cubicBezTo>
                <a:cubicBezTo>
                  <a:pt x="3550" y="2287"/>
                  <a:pt x="3030" y="2482"/>
                  <a:pt x="2172" y="2482"/>
                </a:cubicBezTo>
                <a:cubicBezTo>
                  <a:pt x="1314" y="2482"/>
                  <a:pt x="794" y="2287"/>
                  <a:pt x="649" y="2172"/>
                </a:cubicBezTo>
                <a:cubicBezTo>
                  <a:pt x="794" y="2057"/>
                  <a:pt x="1314" y="1862"/>
                  <a:pt x="2172" y="1862"/>
                </a:cubicBezTo>
                <a:close/>
                <a:moveTo>
                  <a:pt x="3724" y="5869"/>
                </a:moveTo>
                <a:cubicBezTo>
                  <a:pt x="3632" y="5977"/>
                  <a:pt x="3100" y="6206"/>
                  <a:pt x="2172" y="6206"/>
                </a:cubicBezTo>
                <a:cubicBezTo>
                  <a:pt x="1245" y="6206"/>
                  <a:pt x="712" y="5977"/>
                  <a:pt x="621" y="5869"/>
                </a:cubicBezTo>
                <a:lnTo>
                  <a:pt x="621" y="5338"/>
                </a:lnTo>
                <a:cubicBezTo>
                  <a:pt x="1034" y="5506"/>
                  <a:pt x="1605" y="5585"/>
                  <a:pt x="2172" y="5585"/>
                </a:cubicBezTo>
                <a:cubicBezTo>
                  <a:pt x="2740" y="5585"/>
                  <a:pt x="3310" y="5506"/>
                  <a:pt x="3724" y="5338"/>
                </a:cubicBezTo>
                <a:lnTo>
                  <a:pt x="3724" y="5869"/>
                </a:lnTo>
                <a:close/>
                <a:moveTo>
                  <a:pt x="3724" y="4628"/>
                </a:moveTo>
                <a:cubicBezTo>
                  <a:pt x="3632" y="4736"/>
                  <a:pt x="3100" y="4965"/>
                  <a:pt x="2172" y="4965"/>
                </a:cubicBezTo>
                <a:cubicBezTo>
                  <a:pt x="1245" y="4965"/>
                  <a:pt x="712" y="4736"/>
                  <a:pt x="621" y="4628"/>
                </a:cubicBezTo>
                <a:lnTo>
                  <a:pt x="621" y="4096"/>
                </a:lnTo>
                <a:cubicBezTo>
                  <a:pt x="1034" y="4265"/>
                  <a:pt x="1605" y="4344"/>
                  <a:pt x="2172" y="4344"/>
                </a:cubicBezTo>
                <a:cubicBezTo>
                  <a:pt x="2740" y="4344"/>
                  <a:pt x="3310" y="4265"/>
                  <a:pt x="3724" y="4096"/>
                </a:cubicBezTo>
                <a:lnTo>
                  <a:pt x="3724" y="4628"/>
                </a:lnTo>
                <a:close/>
                <a:moveTo>
                  <a:pt x="3724" y="3387"/>
                </a:moveTo>
                <a:cubicBezTo>
                  <a:pt x="3632" y="3495"/>
                  <a:pt x="3100" y="3724"/>
                  <a:pt x="2172" y="3724"/>
                </a:cubicBezTo>
                <a:cubicBezTo>
                  <a:pt x="1245" y="3724"/>
                  <a:pt x="712" y="3495"/>
                  <a:pt x="621" y="3387"/>
                </a:cubicBezTo>
                <a:lnTo>
                  <a:pt x="621" y="2855"/>
                </a:lnTo>
                <a:cubicBezTo>
                  <a:pt x="1034" y="3024"/>
                  <a:pt x="1605" y="3103"/>
                  <a:pt x="2172" y="3103"/>
                </a:cubicBezTo>
                <a:cubicBezTo>
                  <a:pt x="2740" y="3103"/>
                  <a:pt x="3310" y="3024"/>
                  <a:pt x="3724" y="2855"/>
                </a:cubicBezTo>
                <a:lnTo>
                  <a:pt x="3724" y="3387"/>
                </a:lnTo>
                <a:close/>
                <a:moveTo>
                  <a:pt x="3131" y="931"/>
                </a:moveTo>
                <a:cubicBezTo>
                  <a:pt x="3277" y="816"/>
                  <a:pt x="3797" y="621"/>
                  <a:pt x="4655" y="621"/>
                </a:cubicBezTo>
                <a:cubicBezTo>
                  <a:pt x="5512" y="621"/>
                  <a:pt x="6032" y="816"/>
                  <a:pt x="6178" y="931"/>
                </a:cubicBezTo>
                <a:cubicBezTo>
                  <a:pt x="6032" y="1046"/>
                  <a:pt x="5512" y="1241"/>
                  <a:pt x="4655" y="1241"/>
                </a:cubicBezTo>
                <a:cubicBezTo>
                  <a:pt x="3797" y="1241"/>
                  <a:pt x="3277" y="1046"/>
                  <a:pt x="3131" y="931"/>
                </a:cubicBezTo>
                <a:close/>
                <a:moveTo>
                  <a:pt x="4655" y="1862"/>
                </a:moveTo>
                <a:cubicBezTo>
                  <a:pt x="5222" y="1862"/>
                  <a:pt x="5792" y="1782"/>
                  <a:pt x="6206" y="1614"/>
                </a:cubicBezTo>
                <a:lnTo>
                  <a:pt x="6206" y="2146"/>
                </a:lnTo>
                <a:cubicBezTo>
                  <a:pt x="6115" y="2254"/>
                  <a:pt x="5582" y="2482"/>
                  <a:pt x="4655" y="2482"/>
                </a:cubicBezTo>
                <a:cubicBezTo>
                  <a:pt x="4550" y="2482"/>
                  <a:pt x="4446" y="2479"/>
                  <a:pt x="4344" y="2473"/>
                </a:cubicBezTo>
                <a:lnTo>
                  <a:pt x="4344" y="2172"/>
                </a:lnTo>
                <a:cubicBezTo>
                  <a:pt x="4344" y="2051"/>
                  <a:pt x="4306" y="1943"/>
                  <a:pt x="4236" y="1847"/>
                </a:cubicBezTo>
                <a:cubicBezTo>
                  <a:pt x="4374" y="1857"/>
                  <a:pt x="4514" y="1862"/>
                  <a:pt x="4655" y="1862"/>
                </a:cubicBezTo>
                <a:close/>
                <a:moveTo>
                  <a:pt x="4344" y="3714"/>
                </a:moveTo>
                <a:lnTo>
                  <a:pt x="4344" y="3413"/>
                </a:lnTo>
                <a:lnTo>
                  <a:pt x="4344" y="3095"/>
                </a:lnTo>
                <a:cubicBezTo>
                  <a:pt x="4446" y="3100"/>
                  <a:pt x="4550" y="3103"/>
                  <a:pt x="4655" y="3103"/>
                </a:cubicBezTo>
                <a:cubicBezTo>
                  <a:pt x="5222" y="3103"/>
                  <a:pt x="5792" y="3024"/>
                  <a:pt x="6206" y="2855"/>
                </a:cubicBezTo>
                <a:lnTo>
                  <a:pt x="6206" y="3387"/>
                </a:lnTo>
                <a:cubicBezTo>
                  <a:pt x="6115" y="3495"/>
                  <a:pt x="5582" y="3724"/>
                  <a:pt x="4655" y="3724"/>
                </a:cubicBezTo>
                <a:cubicBezTo>
                  <a:pt x="4550" y="3724"/>
                  <a:pt x="4446" y="3720"/>
                  <a:pt x="4344" y="3714"/>
                </a:cubicBezTo>
                <a:close/>
                <a:moveTo>
                  <a:pt x="6206" y="4628"/>
                </a:moveTo>
                <a:cubicBezTo>
                  <a:pt x="6115" y="4736"/>
                  <a:pt x="5582" y="4965"/>
                  <a:pt x="4655" y="4965"/>
                </a:cubicBezTo>
                <a:cubicBezTo>
                  <a:pt x="4550" y="4965"/>
                  <a:pt x="4446" y="4962"/>
                  <a:pt x="4344" y="4956"/>
                </a:cubicBezTo>
                <a:lnTo>
                  <a:pt x="4344" y="4655"/>
                </a:lnTo>
                <a:lnTo>
                  <a:pt x="4344" y="4336"/>
                </a:lnTo>
                <a:cubicBezTo>
                  <a:pt x="4446" y="4341"/>
                  <a:pt x="4550" y="4344"/>
                  <a:pt x="4655" y="4344"/>
                </a:cubicBezTo>
                <a:cubicBezTo>
                  <a:pt x="5222" y="4344"/>
                  <a:pt x="5792" y="4265"/>
                  <a:pt x="6206" y="4096"/>
                </a:cubicBezTo>
                <a:lnTo>
                  <a:pt x="6206" y="4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圆角矩形 16"/>
          <p:cNvSpPr/>
          <p:nvPr>
            <p:custDataLst>
              <p:tags r:id="rId10"/>
            </p:custDataLst>
          </p:nvPr>
        </p:nvSpPr>
        <p:spPr>
          <a:xfrm>
            <a:off x="6677477" y="1485900"/>
            <a:ext cx="3724978" cy="1943099"/>
          </a:xfrm>
          <a:prstGeom prst="roundRect">
            <a:avLst>
              <a:gd name="adj" fmla="val 8034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-椭圆 7"/>
          <p:cNvSpPr/>
          <p:nvPr>
            <p:custDataLst>
              <p:tags r:id="rId11"/>
            </p:custDataLst>
          </p:nvPr>
        </p:nvSpPr>
        <p:spPr>
          <a:xfrm>
            <a:off x="7157487" y="1157289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19"/>
          <p:cNvSpPr txBox="1"/>
          <p:nvPr>
            <p:custDataLst>
              <p:tags r:id="rId12"/>
            </p:custDataLst>
          </p:nvPr>
        </p:nvSpPr>
        <p:spPr>
          <a:xfrm>
            <a:off x="7063508" y="1904221"/>
            <a:ext cx="193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21"/>
          <p:cNvSpPr txBox="1"/>
          <p:nvPr>
            <p:custDataLst>
              <p:tags r:id="rId13"/>
            </p:custDataLst>
          </p:nvPr>
        </p:nvSpPr>
        <p:spPr>
          <a:xfrm>
            <a:off x="7053982" y="2407080"/>
            <a:ext cx="308018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PA-直接连接符 9"/>
          <p:cNvCxnSpPr/>
          <p:nvPr>
            <p:custDataLst>
              <p:tags r:id="rId14"/>
            </p:custDataLst>
          </p:nvPr>
        </p:nvCxnSpPr>
        <p:spPr>
          <a:xfrm>
            <a:off x="7164371" y="2291672"/>
            <a:ext cx="228978" cy="0"/>
          </a:xfrm>
          <a:prstGeom prst="line">
            <a:avLst/>
          </a:prstGeom>
          <a:ln w="28575" cap="rnd">
            <a:solidFill>
              <a:srgbClr val="FDC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-gun-pointer_18554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7345849" y="1345897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PA-圆角矩形 36"/>
          <p:cNvSpPr/>
          <p:nvPr>
            <p:custDataLst>
              <p:tags r:id="rId16"/>
            </p:custDataLst>
          </p:nvPr>
        </p:nvSpPr>
        <p:spPr>
          <a:xfrm rot="2710336">
            <a:off x="11742238" y="2837322"/>
            <a:ext cx="1237082" cy="1237082"/>
          </a:xfrm>
          <a:prstGeom prst="roundRect">
            <a:avLst>
              <a:gd name="adj" fmla="val 20625"/>
            </a:avLst>
          </a:prstGeom>
          <a:solidFill>
            <a:srgbClr val="FDCB48"/>
          </a:solidFill>
          <a:ln w="38100"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8">
        <p:random/>
      </p:transition>
    </mc:Choice>
    <mc:Fallback xmlns="">
      <p:transition spd="slow" advTm="25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38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圆角矩形 6"/>
          <p:cNvSpPr/>
          <p:nvPr>
            <p:custDataLst>
              <p:tags r:id="rId1"/>
            </p:custDataLst>
          </p:nvPr>
        </p:nvSpPr>
        <p:spPr>
          <a:xfrm>
            <a:off x="957180" y="1131030"/>
            <a:ext cx="10277641" cy="4987693"/>
          </a:xfrm>
          <a:prstGeom prst="roundRect">
            <a:avLst>
              <a:gd name="adj" fmla="val 2037"/>
            </a:avLst>
          </a:prstGeom>
          <a:solidFill>
            <a:schemeClr val="bg1"/>
          </a:solidFill>
          <a:ln w="0" cap="flat" cmpd="sng" algn="ctr">
            <a:solidFill>
              <a:schemeClr val="bg1">
                <a:lumMod val="75000"/>
                <a:alpha val="57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文本框 15"/>
          <p:cNvSpPr txBox="1"/>
          <p:nvPr>
            <p:custDataLst>
              <p:tags r:id="rId2"/>
            </p:custDataLst>
          </p:nvPr>
        </p:nvSpPr>
        <p:spPr>
          <a:xfrm>
            <a:off x="4800600" y="142543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20000"/>
                    </a:prstClr>
                  </a:outerShdw>
                </a:effectLst>
                <a:cs typeface="+mn-ea"/>
                <a:sym typeface="+mn-lt"/>
              </a:rPr>
              <a:t>Enter the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381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4162425" y="1625488"/>
            <a:ext cx="3867149" cy="0"/>
            <a:chOff x="4167189" y="1697391"/>
            <a:chExt cx="3867149" cy="0"/>
          </a:xfrm>
        </p:grpSpPr>
        <p:cxnSp>
          <p:nvCxnSpPr>
            <p:cNvPr id="14" name="PA-直接连接符 13"/>
            <p:cNvCxnSpPr/>
            <p:nvPr>
              <p:custDataLst>
                <p:tags r:id="rId20"/>
              </p:custDataLst>
            </p:nvPr>
          </p:nvCxnSpPr>
          <p:spPr>
            <a:xfrm>
              <a:off x="4167189" y="1697391"/>
              <a:ext cx="534765" cy="0"/>
            </a:xfrm>
            <a:prstGeom prst="line">
              <a:avLst/>
            </a:prstGeom>
            <a:ln w="25400" cap="rnd">
              <a:gradFill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A-直接连接符 48"/>
            <p:cNvCxnSpPr/>
            <p:nvPr>
              <p:custDataLst>
                <p:tags r:id="rId21"/>
              </p:custDataLst>
            </p:nvPr>
          </p:nvCxnSpPr>
          <p:spPr>
            <a:xfrm flipH="1">
              <a:off x="7499573" y="1697391"/>
              <a:ext cx="534765" cy="0"/>
            </a:xfrm>
            <a:prstGeom prst="line">
              <a:avLst/>
            </a:prstGeom>
            <a:ln w="25400" cap="rnd">
              <a:gradFill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A-矩形 42"/>
          <p:cNvSpPr/>
          <p:nvPr>
            <p:custDataLst>
              <p:tags r:id="rId4"/>
            </p:custDataLst>
          </p:nvPr>
        </p:nvSpPr>
        <p:spPr>
          <a:xfrm>
            <a:off x="5119834" y="1769799"/>
            <a:ext cx="204773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-圆角矩形 2"/>
          <p:cNvSpPr/>
          <p:nvPr>
            <p:custDataLst>
              <p:tags r:id="rId5"/>
            </p:custDataLst>
          </p:nvPr>
        </p:nvSpPr>
        <p:spPr>
          <a:xfrm>
            <a:off x="1644197" y="2509867"/>
            <a:ext cx="2076450" cy="2765728"/>
          </a:xfrm>
          <a:prstGeom prst="roundRect">
            <a:avLst>
              <a:gd name="adj" fmla="val 3823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-椭圆 3"/>
          <p:cNvSpPr/>
          <p:nvPr>
            <p:custDataLst>
              <p:tags r:id="rId6"/>
            </p:custDataLst>
          </p:nvPr>
        </p:nvSpPr>
        <p:spPr>
          <a:xfrm>
            <a:off x="2310947" y="2811004"/>
            <a:ext cx="742950" cy="74295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-矩形 4"/>
          <p:cNvSpPr/>
          <p:nvPr>
            <p:custDataLst>
              <p:tags r:id="rId7"/>
            </p:custDataLst>
          </p:nvPr>
        </p:nvSpPr>
        <p:spPr>
          <a:xfrm>
            <a:off x="2101728" y="3671657"/>
            <a:ext cx="1161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矩形 5"/>
          <p:cNvSpPr/>
          <p:nvPr>
            <p:custDataLst>
              <p:tags r:id="rId8"/>
            </p:custDataLst>
          </p:nvPr>
        </p:nvSpPr>
        <p:spPr>
          <a:xfrm>
            <a:off x="1850572" y="4102803"/>
            <a:ext cx="16637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Fusce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magna sed pulvinar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lectus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4" name="PA-直接连接符 43"/>
          <p:cNvCxnSpPr/>
          <p:nvPr>
            <p:custDataLst>
              <p:tags r:id="rId9"/>
            </p:custDataLst>
          </p:nvPr>
        </p:nvCxnSpPr>
        <p:spPr>
          <a:xfrm>
            <a:off x="2567933" y="4037825"/>
            <a:ext cx="22897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A-speech-bubbles-with-ellipsis_61533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462547" y="3017632"/>
            <a:ext cx="436724" cy="333574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PA-圆角矩形 29"/>
          <p:cNvSpPr/>
          <p:nvPr>
            <p:custDataLst>
              <p:tags r:id="rId11"/>
            </p:custDataLst>
          </p:nvPr>
        </p:nvSpPr>
        <p:spPr>
          <a:xfrm>
            <a:off x="8471352" y="2509867"/>
            <a:ext cx="2076450" cy="2765728"/>
          </a:xfrm>
          <a:prstGeom prst="roundRect">
            <a:avLst>
              <a:gd name="adj" fmla="val 3823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椭圆 33"/>
          <p:cNvSpPr/>
          <p:nvPr>
            <p:custDataLst>
              <p:tags r:id="rId12"/>
            </p:custDataLst>
          </p:nvPr>
        </p:nvSpPr>
        <p:spPr>
          <a:xfrm>
            <a:off x="9138102" y="2811004"/>
            <a:ext cx="742950" cy="74295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PA-矩形 31"/>
          <p:cNvSpPr/>
          <p:nvPr>
            <p:custDataLst>
              <p:tags r:id="rId13"/>
            </p:custDataLst>
          </p:nvPr>
        </p:nvSpPr>
        <p:spPr>
          <a:xfrm>
            <a:off x="8928883" y="3671657"/>
            <a:ext cx="1161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矩形 32"/>
          <p:cNvSpPr/>
          <p:nvPr>
            <p:custDataLst>
              <p:tags r:id="rId14"/>
            </p:custDataLst>
          </p:nvPr>
        </p:nvSpPr>
        <p:spPr>
          <a:xfrm>
            <a:off x="8677727" y="4102803"/>
            <a:ext cx="16637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Fusce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magna sed pulvinar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lectus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5" name="PA-直接连接符 44"/>
          <p:cNvCxnSpPr/>
          <p:nvPr>
            <p:custDataLst>
              <p:tags r:id="rId15"/>
            </p:custDataLst>
          </p:nvPr>
        </p:nvCxnSpPr>
        <p:spPr>
          <a:xfrm>
            <a:off x="9395088" y="4037825"/>
            <a:ext cx="22897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-open-office-folder_74337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9344172" y="3021139"/>
            <a:ext cx="349862" cy="322680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17"/>
            </p:custDataLst>
          </p:nvPr>
        </p:nvGrpSpPr>
        <p:grpSpPr>
          <a:xfrm>
            <a:off x="3020749" y="2192636"/>
            <a:ext cx="6150628" cy="3690377"/>
            <a:chOff x="2752433" y="6159455"/>
            <a:chExt cx="6150628" cy="3690377"/>
          </a:xfrm>
        </p:grpSpPr>
        <p:pic>
          <p:nvPicPr>
            <p:cNvPr id="40" name="PA-图片 39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99074" y="6372641"/>
              <a:ext cx="4499946" cy="2997953"/>
            </a:xfrm>
            <a:prstGeom prst="rect">
              <a:avLst/>
            </a:prstGeom>
          </p:spPr>
        </p:pic>
        <p:pic>
          <p:nvPicPr>
            <p:cNvPr id="46" name="PA-图片 4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2433" y="6159455"/>
              <a:ext cx="6150628" cy="369037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">
        <p:random/>
      </p:transition>
    </mc:Choice>
    <mc:Fallback xmlns="">
      <p:transition spd="slow" advTm="16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4239" y="3688442"/>
            <a:ext cx="3086100" cy="1989888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speech-bubbles-with-ellipsis_61533"/>
          <p:cNvSpPr>
            <a:spLocks noChangeAspect="1"/>
          </p:cNvSpPr>
          <p:nvPr/>
        </p:nvSpPr>
        <p:spPr bwMode="auto">
          <a:xfrm>
            <a:off x="1489086" y="4000414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023899" y="4010718"/>
            <a:ext cx="1856285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spc="600" dirty="0">
                <a:solidFill>
                  <a:prstClr val="white"/>
                </a:solidFill>
                <a:cs typeface="+mn-ea"/>
                <a:sym typeface="+mn-lt"/>
              </a:rPr>
              <a:t>T</a:t>
            </a:r>
            <a:r>
              <a:rPr kumimoji="0" lang="en-US" altLang="zh-CN" sz="14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85700" y="4513173"/>
            <a:ext cx="2581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sp>
        <p:nvSpPr>
          <p:cNvPr id="68" name="矩形 67"/>
          <p:cNvSpPr/>
          <p:nvPr/>
        </p:nvSpPr>
        <p:spPr>
          <a:xfrm>
            <a:off x="8001661" y="3688442"/>
            <a:ext cx="3086100" cy="198988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wifi_99551"/>
          <p:cNvSpPr>
            <a:spLocks noChangeAspect="1"/>
          </p:cNvSpPr>
          <p:nvPr/>
        </p:nvSpPr>
        <p:spPr bwMode="auto">
          <a:xfrm>
            <a:off x="8356447" y="3972611"/>
            <a:ext cx="397028" cy="396272"/>
          </a:xfrm>
          <a:custGeom>
            <a:avLst/>
            <a:gdLst>
              <a:gd name="T0" fmla="*/ 284 w 421"/>
              <a:gd name="T1" fmla="*/ 61 h 421"/>
              <a:gd name="T2" fmla="*/ 61 w 421"/>
              <a:gd name="T3" fmla="*/ 61 h 421"/>
              <a:gd name="T4" fmla="*/ 61 w 421"/>
              <a:gd name="T5" fmla="*/ 284 h 421"/>
              <a:gd name="T6" fmla="*/ 263 w 421"/>
              <a:gd name="T7" fmla="*/ 302 h 421"/>
              <a:gd name="T8" fmla="*/ 272 w 421"/>
              <a:gd name="T9" fmla="*/ 319 h 421"/>
              <a:gd name="T10" fmla="*/ 361 w 421"/>
              <a:gd name="T11" fmla="*/ 408 h 421"/>
              <a:gd name="T12" fmla="*/ 408 w 421"/>
              <a:gd name="T13" fmla="*/ 408 h 421"/>
              <a:gd name="T14" fmla="*/ 408 w 421"/>
              <a:gd name="T15" fmla="*/ 361 h 421"/>
              <a:gd name="T16" fmla="*/ 319 w 421"/>
              <a:gd name="T17" fmla="*/ 272 h 421"/>
              <a:gd name="T18" fmla="*/ 302 w 421"/>
              <a:gd name="T19" fmla="*/ 263 h 421"/>
              <a:gd name="T20" fmla="*/ 284 w 421"/>
              <a:gd name="T21" fmla="*/ 61 h 421"/>
              <a:gd name="T22" fmla="*/ 256 w 421"/>
              <a:gd name="T23" fmla="*/ 256 h 421"/>
              <a:gd name="T24" fmla="*/ 89 w 421"/>
              <a:gd name="T25" fmla="*/ 256 h 421"/>
              <a:gd name="T26" fmla="*/ 89 w 421"/>
              <a:gd name="T27" fmla="*/ 89 h 421"/>
              <a:gd name="T28" fmla="*/ 256 w 421"/>
              <a:gd name="T29" fmla="*/ 89 h 421"/>
              <a:gd name="T30" fmla="*/ 256 w 421"/>
              <a:gd name="T31" fmla="*/ 25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1" h="421">
                <a:moveTo>
                  <a:pt x="284" y="61"/>
                </a:moveTo>
                <a:cubicBezTo>
                  <a:pt x="223" y="0"/>
                  <a:pt x="123" y="0"/>
                  <a:pt x="61" y="61"/>
                </a:cubicBezTo>
                <a:cubicBezTo>
                  <a:pt x="0" y="123"/>
                  <a:pt x="0" y="223"/>
                  <a:pt x="61" y="284"/>
                </a:cubicBezTo>
                <a:cubicBezTo>
                  <a:pt x="116" y="339"/>
                  <a:pt x="201" y="345"/>
                  <a:pt x="263" y="302"/>
                </a:cubicBezTo>
                <a:cubicBezTo>
                  <a:pt x="264" y="308"/>
                  <a:pt x="267" y="314"/>
                  <a:pt x="272" y="319"/>
                </a:cubicBezTo>
                <a:lnTo>
                  <a:pt x="361" y="408"/>
                </a:lnTo>
                <a:cubicBezTo>
                  <a:pt x="374" y="421"/>
                  <a:pt x="395" y="421"/>
                  <a:pt x="408" y="408"/>
                </a:cubicBezTo>
                <a:cubicBezTo>
                  <a:pt x="421" y="395"/>
                  <a:pt x="421" y="374"/>
                  <a:pt x="408" y="361"/>
                </a:cubicBezTo>
                <a:lnTo>
                  <a:pt x="319" y="272"/>
                </a:lnTo>
                <a:cubicBezTo>
                  <a:pt x="314" y="267"/>
                  <a:pt x="308" y="264"/>
                  <a:pt x="302" y="263"/>
                </a:cubicBezTo>
                <a:cubicBezTo>
                  <a:pt x="345" y="201"/>
                  <a:pt x="339" y="116"/>
                  <a:pt x="284" y="61"/>
                </a:cubicBezTo>
                <a:close/>
                <a:moveTo>
                  <a:pt x="256" y="256"/>
                </a:moveTo>
                <a:cubicBezTo>
                  <a:pt x="210" y="302"/>
                  <a:pt x="135" y="302"/>
                  <a:pt x="89" y="256"/>
                </a:cubicBezTo>
                <a:cubicBezTo>
                  <a:pt x="44" y="210"/>
                  <a:pt x="44" y="135"/>
                  <a:pt x="89" y="89"/>
                </a:cubicBezTo>
                <a:cubicBezTo>
                  <a:pt x="135" y="44"/>
                  <a:pt x="210" y="44"/>
                  <a:pt x="256" y="89"/>
                </a:cubicBezTo>
                <a:cubicBezTo>
                  <a:pt x="302" y="135"/>
                  <a:pt x="302" y="210"/>
                  <a:pt x="256" y="256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921321" y="4010718"/>
            <a:ext cx="1729701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spc="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8283122" y="4513173"/>
            <a:ext cx="2581299" cy="62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elit. Maecenas porttitor congue massa. Fusce posuere, magna sed pulvinar ultricies,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graphicFrame>
        <p:nvGraphicFramePr>
          <p:cNvPr id="75" name="PA_Chart 19"/>
          <p:cNvGraphicFramePr/>
          <p:nvPr>
            <p:custDataLst>
              <p:tags r:id="rId1"/>
            </p:custDataLst>
          </p:nvPr>
        </p:nvGraphicFramePr>
        <p:xfrm>
          <a:off x="6580853" y="1000992"/>
          <a:ext cx="4635181" cy="23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070668" y="1348785"/>
            <a:ext cx="4753766" cy="1774909"/>
            <a:chOff x="6448295" y="1348785"/>
            <a:chExt cx="4753766" cy="1774909"/>
          </a:xfrm>
        </p:grpSpPr>
        <p:sp>
          <p:nvSpPr>
            <p:cNvPr id="76" name="文本框 75"/>
            <p:cNvSpPr txBox="1"/>
            <p:nvPr/>
          </p:nvSpPr>
          <p:spPr>
            <a:xfrm>
              <a:off x="6448295" y="2311164"/>
              <a:ext cx="475376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consectetuer adipiscing elit. Maecenas porttitor congue massa. Fusce posuere, magna sed pulvinar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lectus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libero.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6450871" y="1348785"/>
              <a:ext cx="26861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450869" y="1728906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6561690" y="2101213"/>
              <a:ext cx="514350" cy="0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6954800" y="2101213"/>
              <a:ext cx="208339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56"/>
          <p:cNvSpPr/>
          <p:nvPr/>
        </p:nvSpPr>
        <p:spPr>
          <a:xfrm>
            <a:off x="4552950" y="3688442"/>
            <a:ext cx="3086100" cy="198988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72610" y="4010718"/>
            <a:ext cx="1729701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834411" y="4513173"/>
            <a:ext cx="258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Maecenas porttitor congue massa. Fusce posuere, magna sed pulvinar ultricies,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sp>
        <p:nvSpPr>
          <p:cNvPr id="41" name="open-office-folder_74337"/>
          <p:cNvSpPr>
            <a:spLocks noChangeAspect="1"/>
          </p:cNvSpPr>
          <p:nvPr/>
        </p:nvSpPr>
        <p:spPr bwMode="auto">
          <a:xfrm>
            <a:off x="4925097" y="3972612"/>
            <a:ext cx="447003" cy="412274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">
        <p:random/>
      </p:transition>
    </mc:Choice>
    <mc:Fallback xmlns="">
      <p:transition spd="slow" advTm="16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81571" y="3312281"/>
            <a:ext cx="413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spc="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Performance </a:t>
            </a:r>
            <a:endParaRPr lang="zh-CN" altLang="en-US" dirty="0"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srgbClr val="FDCB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dolor. Lorem ipsum dolor sit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amtuer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9">
        <p:random/>
      </p:transition>
    </mc:Choice>
    <mc:Fallback xmlns="">
      <p:transition spd="slow" advTm="49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矩形 6"/>
          <p:cNvSpPr/>
          <p:nvPr>
            <p:custDataLst>
              <p:tags r:id="rId1"/>
            </p:custDataLst>
          </p:nvPr>
        </p:nvSpPr>
        <p:spPr>
          <a:xfrm>
            <a:off x="0" y="622301"/>
            <a:ext cx="2929290" cy="6228003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-圆角矩形 5"/>
          <p:cNvSpPr/>
          <p:nvPr>
            <p:custDataLst>
              <p:tags r:id="rId2"/>
            </p:custDataLst>
          </p:nvPr>
        </p:nvSpPr>
        <p:spPr>
          <a:xfrm>
            <a:off x="5330536" y="1872343"/>
            <a:ext cx="2720719" cy="3702948"/>
          </a:xfrm>
          <a:prstGeom prst="roundRect">
            <a:avLst>
              <a:gd name="adj" fmla="val 7467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文本框 24"/>
          <p:cNvSpPr txBox="1"/>
          <p:nvPr>
            <p:custDataLst>
              <p:tags r:id="rId3"/>
            </p:custDataLst>
          </p:nvPr>
        </p:nvSpPr>
        <p:spPr>
          <a:xfrm>
            <a:off x="5744410" y="2471763"/>
            <a:ext cx="193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文本框 25"/>
          <p:cNvSpPr txBox="1"/>
          <p:nvPr>
            <p:custDataLst>
              <p:tags r:id="rId4"/>
            </p:custDataLst>
          </p:nvPr>
        </p:nvSpPr>
        <p:spPr>
          <a:xfrm>
            <a:off x="5744409" y="3165674"/>
            <a:ext cx="1937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lectus malesuada libero, sit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PA-直接连接符 26"/>
          <p:cNvCxnSpPr/>
          <p:nvPr>
            <p:custDataLst>
              <p:tags r:id="rId5"/>
            </p:custDataLst>
          </p:nvPr>
        </p:nvCxnSpPr>
        <p:spPr>
          <a:xfrm>
            <a:off x="6598512" y="2885970"/>
            <a:ext cx="228978" cy="0"/>
          </a:xfrm>
          <a:prstGeom prst="line">
            <a:avLst/>
          </a:prstGeom>
          <a:ln w="28575" cap="rnd">
            <a:solidFill>
              <a:srgbClr val="FDC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6362283" y="1541965"/>
            <a:ext cx="657224" cy="657224"/>
            <a:chOff x="6305320" y="1541965"/>
            <a:chExt cx="657224" cy="657224"/>
          </a:xfrm>
        </p:grpSpPr>
        <p:sp>
          <p:nvSpPr>
            <p:cNvPr id="23" name="PA-椭圆 22"/>
            <p:cNvSpPr/>
            <p:nvPr>
              <p:custDataLst>
                <p:tags r:id="rId12"/>
              </p:custDataLst>
            </p:nvPr>
          </p:nvSpPr>
          <p:spPr>
            <a:xfrm>
              <a:off x="6305320" y="1541965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invest_154219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6453181" y="1691881"/>
              <a:ext cx="361502" cy="357393"/>
            </a:xfrm>
            <a:custGeom>
              <a:avLst/>
              <a:gdLst>
                <a:gd name="connsiteX0" fmla="*/ 323222 w 606580"/>
                <a:gd name="connsiteY0" fmla="*/ 317731 h 599687"/>
                <a:gd name="connsiteX1" fmla="*/ 323222 w 606580"/>
                <a:gd name="connsiteY1" fmla="*/ 392639 h 599687"/>
                <a:gd name="connsiteX2" fmla="*/ 346631 w 606580"/>
                <a:gd name="connsiteY2" fmla="*/ 356955 h 599687"/>
                <a:gd name="connsiteX3" fmla="*/ 323222 w 606580"/>
                <a:gd name="connsiteY3" fmla="*/ 317731 h 599687"/>
                <a:gd name="connsiteX4" fmla="*/ 293571 w 606580"/>
                <a:gd name="connsiteY4" fmla="*/ 202609 h 599687"/>
                <a:gd name="connsiteX5" fmla="*/ 265906 w 606580"/>
                <a:gd name="connsiteY5" fmla="*/ 231354 h 599687"/>
                <a:gd name="connsiteX6" fmla="*/ 293571 w 606580"/>
                <a:gd name="connsiteY6" fmla="*/ 264914 h 599687"/>
                <a:gd name="connsiteX7" fmla="*/ 308610 w 606580"/>
                <a:gd name="connsiteY7" fmla="*/ 140870 h 599687"/>
                <a:gd name="connsiteX8" fmla="*/ 324357 w 606580"/>
                <a:gd name="connsiteY8" fmla="*/ 155172 h 599687"/>
                <a:gd name="connsiteX9" fmla="*/ 324357 w 606580"/>
                <a:gd name="connsiteY9" fmla="*/ 165084 h 599687"/>
                <a:gd name="connsiteX10" fmla="*/ 377985 w 606580"/>
                <a:gd name="connsiteY10" fmla="*/ 193546 h 599687"/>
                <a:gd name="connsiteX11" fmla="*/ 360251 w 606580"/>
                <a:gd name="connsiteY11" fmla="*/ 214220 h 599687"/>
                <a:gd name="connsiteX12" fmla="*/ 348334 w 606580"/>
                <a:gd name="connsiteY12" fmla="*/ 210255 h 599687"/>
                <a:gd name="connsiteX13" fmla="*/ 324357 w 606580"/>
                <a:gd name="connsiteY13" fmla="*/ 201901 h 599687"/>
                <a:gd name="connsiteX14" fmla="*/ 324357 w 606580"/>
                <a:gd name="connsiteY14" fmla="*/ 275817 h 599687"/>
                <a:gd name="connsiteX15" fmla="*/ 384369 w 606580"/>
                <a:gd name="connsiteY15" fmla="*/ 354831 h 599687"/>
                <a:gd name="connsiteX16" fmla="*/ 324357 w 606580"/>
                <a:gd name="connsiteY16" fmla="*/ 430447 h 599687"/>
                <a:gd name="connsiteX17" fmla="*/ 324357 w 606580"/>
                <a:gd name="connsiteY17" fmla="*/ 444465 h 599687"/>
                <a:gd name="connsiteX18" fmla="*/ 308610 w 606580"/>
                <a:gd name="connsiteY18" fmla="*/ 458767 h 599687"/>
                <a:gd name="connsiteX19" fmla="*/ 292862 w 606580"/>
                <a:gd name="connsiteY19" fmla="*/ 444465 h 599687"/>
                <a:gd name="connsiteX20" fmla="*/ 292862 w 606580"/>
                <a:gd name="connsiteY20" fmla="*/ 432429 h 599687"/>
                <a:gd name="connsiteX21" fmla="*/ 222210 w 606580"/>
                <a:gd name="connsiteY21" fmla="*/ 386975 h 599687"/>
                <a:gd name="connsiteX22" fmla="*/ 240369 w 606580"/>
                <a:gd name="connsiteY22" fmla="*/ 366442 h 599687"/>
                <a:gd name="connsiteX23" fmla="*/ 254557 w 606580"/>
                <a:gd name="connsiteY23" fmla="*/ 375080 h 599687"/>
                <a:gd name="connsiteX24" fmla="*/ 292862 w 606580"/>
                <a:gd name="connsiteY24" fmla="*/ 394763 h 599687"/>
                <a:gd name="connsiteX25" fmla="*/ 292862 w 606580"/>
                <a:gd name="connsiteY25" fmla="*/ 305553 h 599687"/>
                <a:gd name="connsiteX26" fmla="*/ 228594 w 606580"/>
                <a:gd name="connsiteY26" fmla="*/ 233478 h 599687"/>
                <a:gd name="connsiteX27" fmla="*/ 292862 w 606580"/>
                <a:gd name="connsiteY27" fmla="*/ 165934 h 599687"/>
                <a:gd name="connsiteX28" fmla="*/ 292862 w 606580"/>
                <a:gd name="connsiteY28" fmla="*/ 155172 h 599687"/>
                <a:gd name="connsiteX29" fmla="*/ 308610 w 606580"/>
                <a:gd name="connsiteY29" fmla="*/ 140870 h 599687"/>
                <a:gd name="connsiteX30" fmla="*/ 402915 w 606580"/>
                <a:gd name="connsiteY30" fmla="*/ 21794 h 599687"/>
                <a:gd name="connsiteX31" fmla="*/ 424599 w 606580"/>
                <a:gd name="connsiteY31" fmla="*/ 22201 h 599687"/>
                <a:gd name="connsiteX32" fmla="*/ 606580 w 606580"/>
                <a:gd name="connsiteY32" fmla="*/ 299898 h 599687"/>
                <a:gd name="connsiteX33" fmla="*/ 490413 w 606580"/>
                <a:gd name="connsiteY33" fmla="*/ 538228 h 599687"/>
                <a:gd name="connsiteX34" fmla="*/ 517221 w 606580"/>
                <a:gd name="connsiteY34" fmla="*/ 543609 h 599687"/>
                <a:gd name="connsiteX35" fmla="*/ 539348 w 606580"/>
                <a:gd name="connsiteY35" fmla="*/ 576888 h 599687"/>
                <a:gd name="connsiteX36" fmla="*/ 511547 w 606580"/>
                <a:gd name="connsiteY36" fmla="*/ 599687 h 599687"/>
                <a:gd name="connsiteX37" fmla="*/ 506015 w 606580"/>
                <a:gd name="connsiteY37" fmla="*/ 599121 h 599687"/>
                <a:gd name="connsiteX38" fmla="*/ 407578 w 606580"/>
                <a:gd name="connsiteY38" fmla="*/ 579295 h 599687"/>
                <a:gd name="connsiteX39" fmla="*/ 407436 w 606580"/>
                <a:gd name="connsiteY39" fmla="*/ 579295 h 599687"/>
                <a:gd name="connsiteX40" fmla="*/ 405025 w 606580"/>
                <a:gd name="connsiteY40" fmla="*/ 578587 h 599687"/>
                <a:gd name="connsiteX41" fmla="*/ 404599 w 606580"/>
                <a:gd name="connsiteY41" fmla="*/ 578445 h 599687"/>
                <a:gd name="connsiteX42" fmla="*/ 402614 w 606580"/>
                <a:gd name="connsiteY42" fmla="*/ 577737 h 599687"/>
                <a:gd name="connsiteX43" fmla="*/ 402046 w 606580"/>
                <a:gd name="connsiteY43" fmla="*/ 577454 h 599687"/>
                <a:gd name="connsiteX44" fmla="*/ 400061 w 606580"/>
                <a:gd name="connsiteY44" fmla="*/ 576463 h 599687"/>
                <a:gd name="connsiteX45" fmla="*/ 399777 w 606580"/>
                <a:gd name="connsiteY45" fmla="*/ 576463 h 599687"/>
                <a:gd name="connsiteX46" fmla="*/ 397649 w 606580"/>
                <a:gd name="connsiteY46" fmla="*/ 575047 h 599687"/>
                <a:gd name="connsiteX47" fmla="*/ 397224 w 606580"/>
                <a:gd name="connsiteY47" fmla="*/ 574764 h 599687"/>
                <a:gd name="connsiteX48" fmla="*/ 395380 w 606580"/>
                <a:gd name="connsiteY48" fmla="*/ 573489 h 599687"/>
                <a:gd name="connsiteX49" fmla="*/ 395096 w 606580"/>
                <a:gd name="connsiteY49" fmla="*/ 573206 h 599687"/>
                <a:gd name="connsiteX50" fmla="*/ 391408 w 606580"/>
                <a:gd name="connsiteY50" fmla="*/ 569524 h 599687"/>
                <a:gd name="connsiteX51" fmla="*/ 391125 w 606580"/>
                <a:gd name="connsiteY51" fmla="*/ 569241 h 599687"/>
                <a:gd name="connsiteX52" fmla="*/ 389848 w 606580"/>
                <a:gd name="connsiteY52" fmla="*/ 567400 h 599687"/>
                <a:gd name="connsiteX53" fmla="*/ 389564 w 606580"/>
                <a:gd name="connsiteY53" fmla="*/ 567117 h 599687"/>
                <a:gd name="connsiteX54" fmla="*/ 389564 w 606580"/>
                <a:gd name="connsiteY54" fmla="*/ 566975 h 599687"/>
                <a:gd name="connsiteX55" fmla="*/ 388146 w 606580"/>
                <a:gd name="connsiteY55" fmla="*/ 564709 h 599687"/>
                <a:gd name="connsiteX56" fmla="*/ 387295 w 606580"/>
                <a:gd name="connsiteY56" fmla="*/ 562868 h 599687"/>
                <a:gd name="connsiteX57" fmla="*/ 387153 w 606580"/>
                <a:gd name="connsiteY57" fmla="*/ 562585 h 599687"/>
                <a:gd name="connsiteX58" fmla="*/ 386586 w 606580"/>
                <a:gd name="connsiteY58" fmla="*/ 561169 h 599687"/>
                <a:gd name="connsiteX59" fmla="*/ 386160 w 606580"/>
                <a:gd name="connsiteY59" fmla="*/ 559895 h 599687"/>
                <a:gd name="connsiteX60" fmla="*/ 385877 w 606580"/>
                <a:gd name="connsiteY60" fmla="*/ 558620 h 599687"/>
                <a:gd name="connsiteX61" fmla="*/ 385451 w 606580"/>
                <a:gd name="connsiteY61" fmla="*/ 557062 h 599687"/>
                <a:gd name="connsiteX62" fmla="*/ 385309 w 606580"/>
                <a:gd name="connsiteY62" fmla="*/ 556213 h 599687"/>
                <a:gd name="connsiteX63" fmla="*/ 385025 w 606580"/>
                <a:gd name="connsiteY63" fmla="*/ 554372 h 599687"/>
                <a:gd name="connsiteX64" fmla="*/ 385025 w 606580"/>
                <a:gd name="connsiteY64" fmla="*/ 553664 h 599687"/>
                <a:gd name="connsiteX65" fmla="*/ 384884 w 606580"/>
                <a:gd name="connsiteY65" fmla="*/ 551540 h 599687"/>
                <a:gd name="connsiteX66" fmla="*/ 384884 w 606580"/>
                <a:gd name="connsiteY66" fmla="*/ 550831 h 599687"/>
                <a:gd name="connsiteX67" fmla="*/ 385025 w 606580"/>
                <a:gd name="connsiteY67" fmla="*/ 548849 h 599687"/>
                <a:gd name="connsiteX68" fmla="*/ 385167 w 606580"/>
                <a:gd name="connsiteY68" fmla="*/ 547999 h 599687"/>
                <a:gd name="connsiteX69" fmla="*/ 385451 w 606580"/>
                <a:gd name="connsiteY69" fmla="*/ 546158 h 599687"/>
                <a:gd name="connsiteX70" fmla="*/ 385451 w 606580"/>
                <a:gd name="connsiteY70" fmla="*/ 545875 h 599687"/>
                <a:gd name="connsiteX71" fmla="*/ 405309 w 606580"/>
                <a:gd name="connsiteY71" fmla="*/ 447739 h 599687"/>
                <a:gd name="connsiteX72" fmla="*/ 438783 w 606580"/>
                <a:gd name="connsiteY72" fmla="*/ 425648 h 599687"/>
                <a:gd name="connsiteX73" fmla="*/ 460910 w 606580"/>
                <a:gd name="connsiteY73" fmla="*/ 458927 h 599687"/>
                <a:gd name="connsiteX74" fmla="*/ 453676 w 606580"/>
                <a:gd name="connsiteY74" fmla="*/ 495037 h 599687"/>
                <a:gd name="connsiteX75" fmla="*/ 549844 w 606580"/>
                <a:gd name="connsiteY75" fmla="*/ 299898 h 599687"/>
                <a:gd name="connsiteX76" fmla="*/ 401904 w 606580"/>
                <a:gd name="connsiteY76" fmla="*/ 74172 h 599687"/>
                <a:gd name="connsiteX77" fmla="*/ 387295 w 606580"/>
                <a:gd name="connsiteY77" fmla="*/ 36787 h 599687"/>
                <a:gd name="connsiteX78" fmla="*/ 402915 w 606580"/>
                <a:gd name="connsiteY78" fmla="*/ 21794 h 599687"/>
                <a:gd name="connsiteX79" fmla="*/ 100707 w 606580"/>
                <a:gd name="connsiteY79" fmla="*/ 526 h 599687"/>
                <a:gd name="connsiteX80" fmla="*/ 199002 w 606580"/>
                <a:gd name="connsiteY80" fmla="*/ 20351 h 599687"/>
                <a:gd name="connsiteX81" fmla="*/ 199711 w 606580"/>
                <a:gd name="connsiteY81" fmla="*/ 20635 h 599687"/>
                <a:gd name="connsiteX82" fmla="*/ 201413 w 606580"/>
                <a:gd name="connsiteY82" fmla="*/ 21059 h 599687"/>
                <a:gd name="connsiteX83" fmla="*/ 202690 w 606580"/>
                <a:gd name="connsiteY83" fmla="*/ 21484 h 599687"/>
                <a:gd name="connsiteX84" fmla="*/ 203966 w 606580"/>
                <a:gd name="connsiteY84" fmla="*/ 21909 h 599687"/>
                <a:gd name="connsiteX85" fmla="*/ 205385 w 606580"/>
                <a:gd name="connsiteY85" fmla="*/ 22617 h 599687"/>
                <a:gd name="connsiteX86" fmla="*/ 206519 w 606580"/>
                <a:gd name="connsiteY86" fmla="*/ 23042 h 599687"/>
                <a:gd name="connsiteX87" fmla="*/ 207938 w 606580"/>
                <a:gd name="connsiteY87" fmla="*/ 23892 h 599687"/>
                <a:gd name="connsiteX88" fmla="*/ 208931 w 606580"/>
                <a:gd name="connsiteY88" fmla="*/ 24458 h 599687"/>
                <a:gd name="connsiteX89" fmla="*/ 210065 w 606580"/>
                <a:gd name="connsiteY89" fmla="*/ 25308 h 599687"/>
                <a:gd name="connsiteX90" fmla="*/ 211200 w 606580"/>
                <a:gd name="connsiteY90" fmla="*/ 26157 h 599687"/>
                <a:gd name="connsiteX91" fmla="*/ 212193 w 606580"/>
                <a:gd name="connsiteY91" fmla="*/ 27007 h 599687"/>
                <a:gd name="connsiteX92" fmla="*/ 213186 w 606580"/>
                <a:gd name="connsiteY92" fmla="*/ 27998 h 599687"/>
                <a:gd name="connsiteX93" fmla="*/ 214037 w 606580"/>
                <a:gd name="connsiteY93" fmla="*/ 28848 h 599687"/>
                <a:gd name="connsiteX94" fmla="*/ 215172 w 606580"/>
                <a:gd name="connsiteY94" fmla="*/ 29981 h 599687"/>
                <a:gd name="connsiteX95" fmla="*/ 215881 w 606580"/>
                <a:gd name="connsiteY95" fmla="*/ 30972 h 599687"/>
                <a:gd name="connsiteX96" fmla="*/ 216732 w 606580"/>
                <a:gd name="connsiteY96" fmla="*/ 32247 h 599687"/>
                <a:gd name="connsiteX97" fmla="*/ 217441 w 606580"/>
                <a:gd name="connsiteY97" fmla="*/ 33380 h 599687"/>
                <a:gd name="connsiteX98" fmla="*/ 218150 w 606580"/>
                <a:gd name="connsiteY98" fmla="*/ 34513 h 599687"/>
                <a:gd name="connsiteX99" fmla="*/ 219001 w 606580"/>
                <a:gd name="connsiteY99" fmla="*/ 36070 h 599687"/>
                <a:gd name="connsiteX100" fmla="*/ 219285 w 606580"/>
                <a:gd name="connsiteY100" fmla="*/ 36778 h 599687"/>
                <a:gd name="connsiteX101" fmla="*/ 219427 w 606580"/>
                <a:gd name="connsiteY101" fmla="*/ 37062 h 599687"/>
                <a:gd name="connsiteX102" fmla="*/ 220136 w 606580"/>
                <a:gd name="connsiteY102" fmla="*/ 38903 h 599687"/>
                <a:gd name="connsiteX103" fmla="*/ 220420 w 606580"/>
                <a:gd name="connsiteY103" fmla="*/ 39611 h 599687"/>
                <a:gd name="connsiteX104" fmla="*/ 220845 w 606580"/>
                <a:gd name="connsiteY104" fmla="*/ 41452 h 599687"/>
                <a:gd name="connsiteX105" fmla="*/ 221129 w 606580"/>
                <a:gd name="connsiteY105" fmla="*/ 42443 h 599687"/>
                <a:gd name="connsiteX106" fmla="*/ 221413 w 606580"/>
                <a:gd name="connsiteY106" fmla="*/ 44001 h 599687"/>
                <a:gd name="connsiteX107" fmla="*/ 221554 w 606580"/>
                <a:gd name="connsiteY107" fmla="*/ 45133 h 599687"/>
                <a:gd name="connsiteX108" fmla="*/ 221696 w 606580"/>
                <a:gd name="connsiteY108" fmla="*/ 46408 h 599687"/>
                <a:gd name="connsiteX109" fmla="*/ 221696 w 606580"/>
                <a:gd name="connsiteY109" fmla="*/ 47966 h 599687"/>
                <a:gd name="connsiteX110" fmla="*/ 221696 w 606580"/>
                <a:gd name="connsiteY110" fmla="*/ 48957 h 599687"/>
                <a:gd name="connsiteX111" fmla="*/ 221554 w 606580"/>
                <a:gd name="connsiteY111" fmla="*/ 50798 h 599687"/>
                <a:gd name="connsiteX112" fmla="*/ 221413 w 606580"/>
                <a:gd name="connsiteY112" fmla="*/ 51648 h 599687"/>
                <a:gd name="connsiteX113" fmla="*/ 221129 w 606580"/>
                <a:gd name="connsiteY113" fmla="*/ 53488 h 599687"/>
                <a:gd name="connsiteX114" fmla="*/ 221129 w 606580"/>
                <a:gd name="connsiteY114" fmla="*/ 53772 h 599687"/>
                <a:gd name="connsiteX115" fmla="*/ 201271 w 606580"/>
                <a:gd name="connsiteY115" fmla="*/ 151908 h 599687"/>
                <a:gd name="connsiteX116" fmla="*/ 173471 w 606580"/>
                <a:gd name="connsiteY116" fmla="*/ 174708 h 599687"/>
                <a:gd name="connsiteX117" fmla="*/ 167939 w 606580"/>
                <a:gd name="connsiteY117" fmla="*/ 174141 h 599687"/>
                <a:gd name="connsiteX118" fmla="*/ 145670 w 606580"/>
                <a:gd name="connsiteY118" fmla="*/ 140721 h 599687"/>
                <a:gd name="connsiteX119" fmla="*/ 153046 w 606580"/>
                <a:gd name="connsiteY119" fmla="*/ 104610 h 599687"/>
                <a:gd name="connsiteX120" fmla="*/ 56736 w 606580"/>
                <a:gd name="connsiteY120" fmla="*/ 299892 h 599687"/>
                <a:gd name="connsiteX121" fmla="*/ 204675 w 606580"/>
                <a:gd name="connsiteY121" fmla="*/ 525621 h 599687"/>
                <a:gd name="connsiteX122" fmla="*/ 219285 w 606580"/>
                <a:gd name="connsiteY122" fmla="*/ 562865 h 599687"/>
                <a:gd name="connsiteX123" fmla="*/ 193328 w 606580"/>
                <a:gd name="connsiteY123" fmla="*/ 579858 h 599687"/>
                <a:gd name="connsiteX124" fmla="*/ 181981 w 606580"/>
                <a:gd name="connsiteY124" fmla="*/ 577451 h 599687"/>
                <a:gd name="connsiteX125" fmla="*/ 0 w 606580"/>
                <a:gd name="connsiteY125" fmla="*/ 299892 h 599687"/>
                <a:gd name="connsiteX126" fmla="*/ 116167 w 606580"/>
                <a:gd name="connsiteY126" fmla="*/ 61419 h 599687"/>
                <a:gd name="connsiteX127" fmla="*/ 89359 w 606580"/>
                <a:gd name="connsiteY127" fmla="*/ 56037 h 599687"/>
                <a:gd name="connsiteX128" fmla="*/ 67232 w 606580"/>
                <a:gd name="connsiteY128" fmla="*/ 22759 h 599687"/>
                <a:gd name="connsiteX129" fmla="*/ 100707 w 606580"/>
                <a:gd name="connsiteY129" fmla="*/ 526 h 59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606580" h="599687">
                  <a:moveTo>
                    <a:pt x="323222" y="317731"/>
                  </a:moveTo>
                  <a:lnTo>
                    <a:pt x="323222" y="392639"/>
                  </a:lnTo>
                  <a:cubicBezTo>
                    <a:pt x="338970" y="387541"/>
                    <a:pt x="346631" y="375788"/>
                    <a:pt x="346631" y="356955"/>
                  </a:cubicBezTo>
                  <a:cubicBezTo>
                    <a:pt x="346631" y="336281"/>
                    <a:pt x="338261" y="325803"/>
                    <a:pt x="323222" y="317731"/>
                  </a:cubicBezTo>
                  <a:close/>
                  <a:moveTo>
                    <a:pt x="293571" y="202609"/>
                  </a:moveTo>
                  <a:cubicBezTo>
                    <a:pt x="275270" y="206007"/>
                    <a:pt x="265906" y="215636"/>
                    <a:pt x="265906" y="231354"/>
                  </a:cubicBezTo>
                  <a:cubicBezTo>
                    <a:pt x="265906" y="250045"/>
                    <a:pt x="276972" y="258258"/>
                    <a:pt x="293571" y="264914"/>
                  </a:cubicBezTo>
                  <a:close/>
                  <a:moveTo>
                    <a:pt x="308610" y="140870"/>
                  </a:moveTo>
                  <a:cubicBezTo>
                    <a:pt x="315987" y="140870"/>
                    <a:pt x="324357" y="146817"/>
                    <a:pt x="324357" y="155172"/>
                  </a:cubicBezTo>
                  <a:lnTo>
                    <a:pt x="324357" y="165084"/>
                  </a:lnTo>
                  <a:cubicBezTo>
                    <a:pt x="348192" y="167208"/>
                    <a:pt x="377985" y="175987"/>
                    <a:pt x="377985" y="193546"/>
                  </a:cubicBezTo>
                  <a:cubicBezTo>
                    <a:pt x="377985" y="202184"/>
                    <a:pt x="371317" y="214220"/>
                    <a:pt x="360251" y="214220"/>
                  </a:cubicBezTo>
                  <a:cubicBezTo>
                    <a:pt x="356278" y="214220"/>
                    <a:pt x="352732" y="212379"/>
                    <a:pt x="348334" y="210255"/>
                  </a:cubicBezTo>
                  <a:cubicBezTo>
                    <a:pt x="342801" y="207281"/>
                    <a:pt x="335423" y="203600"/>
                    <a:pt x="324357" y="201901"/>
                  </a:cubicBezTo>
                  <a:lnTo>
                    <a:pt x="324357" y="275817"/>
                  </a:lnTo>
                  <a:cubicBezTo>
                    <a:pt x="347766" y="284596"/>
                    <a:pt x="384369" y="301447"/>
                    <a:pt x="384369" y="354831"/>
                  </a:cubicBezTo>
                  <a:cubicBezTo>
                    <a:pt x="384369" y="395754"/>
                    <a:pt x="362663" y="423083"/>
                    <a:pt x="324357" y="430447"/>
                  </a:cubicBezTo>
                  <a:lnTo>
                    <a:pt x="324357" y="444465"/>
                  </a:lnTo>
                  <a:cubicBezTo>
                    <a:pt x="324357" y="452820"/>
                    <a:pt x="315987" y="458767"/>
                    <a:pt x="308610" y="458767"/>
                  </a:cubicBezTo>
                  <a:cubicBezTo>
                    <a:pt x="299955" y="458767"/>
                    <a:pt x="292862" y="452395"/>
                    <a:pt x="292862" y="444465"/>
                  </a:cubicBezTo>
                  <a:lnTo>
                    <a:pt x="292862" y="432429"/>
                  </a:lnTo>
                  <a:cubicBezTo>
                    <a:pt x="249449" y="429455"/>
                    <a:pt x="222210" y="404392"/>
                    <a:pt x="222210" y="386975"/>
                  </a:cubicBezTo>
                  <a:cubicBezTo>
                    <a:pt x="222210" y="377629"/>
                    <a:pt x="230297" y="366442"/>
                    <a:pt x="240369" y="366442"/>
                  </a:cubicBezTo>
                  <a:cubicBezTo>
                    <a:pt x="246186" y="366442"/>
                    <a:pt x="250017" y="370407"/>
                    <a:pt x="254557" y="375080"/>
                  </a:cubicBezTo>
                  <a:cubicBezTo>
                    <a:pt x="261366" y="382019"/>
                    <a:pt x="271156" y="392356"/>
                    <a:pt x="292862" y="394763"/>
                  </a:cubicBezTo>
                  <a:lnTo>
                    <a:pt x="292862" y="305553"/>
                  </a:lnTo>
                  <a:cubicBezTo>
                    <a:pt x="263494" y="295216"/>
                    <a:pt x="228594" y="281339"/>
                    <a:pt x="228594" y="233478"/>
                  </a:cubicBezTo>
                  <a:cubicBezTo>
                    <a:pt x="228594" y="195387"/>
                    <a:pt x="251861" y="171031"/>
                    <a:pt x="292862" y="165934"/>
                  </a:cubicBezTo>
                  <a:lnTo>
                    <a:pt x="292862" y="155172"/>
                  </a:lnTo>
                  <a:cubicBezTo>
                    <a:pt x="292862" y="147384"/>
                    <a:pt x="299955" y="140870"/>
                    <a:pt x="308610" y="140870"/>
                  </a:cubicBezTo>
                  <a:close/>
                  <a:moveTo>
                    <a:pt x="402915" y="21794"/>
                  </a:moveTo>
                  <a:cubicBezTo>
                    <a:pt x="409670" y="19156"/>
                    <a:pt x="417436" y="19086"/>
                    <a:pt x="424599" y="22201"/>
                  </a:cubicBezTo>
                  <a:cubicBezTo>
                    <a:pt x="535093" y="70490"/>
                    <a:pt x="606580" y="179388"/>
                    <a:pt x="606580" y="299898"/>
                  </a:cubicBezTo>
                  <a:cubicBezTo>
                    <a:pt x="606580" y="394211"/>
                    <a:pt x="562751" y="481584"/>
                    <a:pt x="490413" y="538228"/>
                  </a:cubicBezTo>
                  <a:lnTo>
                    <a:pt x="517221" y="543609"/>
                  </a:lnTo>
                  <a:cubicBezTo>
                    <a:pt x="532539" y="546725"/>
                    <a:pt x="542468" y="561594"/>
                    <a:pt x="539348" y="576888"/>
                  </a:cubicBezTo>
                  <a:cubicBezTo>
                    <a:pt x="536653" y="590341"/>
                    <a:pt x="524880" y="599687"/>
                    <a:pt x="511547" y="599687"/>
                  </a:cubicBezTo>
                  <a:cubicBezTo>
                    <a:pt x="509703" y="599687"/>
                    <a:pt x="507859" y="599404"/>
                    <a:pt x="506015" y="599121"/>
                  </a:cubicBezTo>
                  <a:lnTo>
                    <a:pt x="407578" y="579295"/>
                  </a:lnTo>
                  <a:cubicBezTo>
                    <a:pt x="407578" y="579295"/>
                    <a:pt x="407578" y="579295"/>
                    <a:pt x="407436" y="579295"/>
                  </a:cubicBezTo>
                  <a:cubicBezTo>
                    <a:pt x="406727" y="579012"/>
                    <a:pt x="405876" y="578870"/>
                    <a:pt x="405025" y="578587"/>
                  </a:cubicBezTo>
                  <a:cubicBezTo>
                    <a:pt x="404883" y="578587"/>
                    <a:pt x="404741" y="578445"/>
                    <a:pt x="404599" y="578445"/>
                  </a:cubicBezTo>
                  <a:cubicBezTo>
                    <a:pt x="403890" y="578304"/>
                    <a:pt x="403323" y="578021"/>
                    <a:pt x="402614" y="577737"/>
                  </a:cubicBezTo>
                  <a:cubicBezTo>
                    <a:pt x="402472" y="577737"/>
                    <a:pt x="402188" y="577596"/>
                    <a:pt x="402046" y="577454"/>
                  </a:cubicBezTo>
                  <a:cubicBezTo>
                    <a:pt x="401337" y="577171"/>
                    <a:pt x="400628" y="576888"/>
                    <a:pt x="400061" y="576463"/>
                  </a:cubicBezTo>
                  <a:cubicBezTo>
                    <a:pt x="399919" y="576463"/>
                    <a:pt x="399777" y="576463"/>
                    <a:pt x="399777" y="576463"/>
                  </a:cubicBezTo>
                  <a:cubicBezTo>
                    <a:pt x="399068" y="576038"/>
                    <a:pt x="398358" y="575613"/>
                    <a:pt x="397649" y="575047"/>
                  </a:cubicBezTo>
                  <a:cubicBezTo>
                    <a:pt x="397507" y="575047"/>
                    <a:pt x="397366" y="574905"/>
                    <a:pt x="397224" y="574764"/>
                  </a:cubicBezTo>
                  <a:cubicBezTo>
                    <a:pt x="396515" y="574480"/>
                    <a:pt x="395947" y="573914"/>
                    <a:pt x="395380" y="573489"/>
                  </a:cubicBezTo>
                  <a:cubicBezTo>
                    <a:pt x="395380" y="573489"/>
                    <a:pt x="395238" y="573347"/>
                    <a:pt x="395096" y="573206"/>
                  </a:cubicBezTo>
                  <a:cubicBezTo>
                    <a:pt x="393820" y="572073"/>
                    <a:pt x="392543" y="570940"/>
                    <a:pt x="391408" y="569524"/>
                  </a:cubicBezTo>
                  <a:cubicBezTo>
                    <a:pt x="391266" y="569382"/>
                    <a:pt x="391266" y="569382"/>
                    <a:pt x="391125" y="569241"/>
                  </a:cubicBezTo>
                  <a:cubicBezTo>
                    <a:pt x="390699" y="568674"/>
                    <a:pt x="390274" y="568108"/>
                    <a:pt x="389848" y="567400"/>
                  </a:cubicBezTo>
                  <a:cubicBezTo>
                    <a:pt x="389706" y="567400"/>
                    <a:pt x="389706" y="567258"/>
                    <a:pt x="389564" y="567117"/>
                  </a:cubicBezTo>
                  <a:cubicBezTo>
                    <a:pt x="389564" y="567117"/>
                    <a:pt x="389564" y="567117"/>
                    <a:pt x="389564" y="566975"/>
                  </a:cubicBezTo>
                  <a:cubicBezTo>
                    <a:pt x="388997" y="566267"/>
                    <a:pt x="388572" y="565559"/>
                    <a:pt x="388146" y="564709"/>
                  </a:cubicBezTo>
                  <a:cubicBezTo>
                    <a:pt x="387862" y="564143"/>
                    <a:pt x="387579" y="563435"/>
                    <a:pt x="387295" y="562868"/>
                  </a:cubicBezTo>
                  <a:cubicBezTo>
                    <a:pt x="387295" y="562727"/>
                    <a:pt x="387153" y="562585"/>
                    <a:pt x="387153" y="562585"/>
                  </a:cubicBezTo>
                  <a:cubicBezTo>
                    <a:pt x="387011" y="562019"/>
                    <a:pt x="386728" y="561594"/>
                    <a:pt x="386586" y="561169"/>
                  </a:cubicBezTo>
                  <a:cubicBezTo>
                    <a:pt x="386444" y="560744"/>
                    <a:pt x="386302" y="560319"/>
                    <a:pt x="386160" y="559895"/>
                  </a:cubicBezTo>
                  <a:cubicBezTo>
                    <a:pt x="386018" y="559470"/>
                    <a:pt x="386018" y="559045"/>
                    <a:pt x="385877" y="558620"/>
                  </a:cubicBezTo>
                  <a:cubicBezTo>
                    <a:pt x="385735" y="558195"/>
                    <a:pt x="385593" y="557629"/>
                    <a:pt x="385451" y="557062"/>
                  </a:cubicBezTo>
                  <a:cubicBezTo>
                    <a:pt x="385451" y="556779"/>
                    <a:pt x="385309" y="556496"/>
                    <a:pt x="385309" y="556213"/>
                  </a:cubicBezTo>
                  <a:cubicBezTo>
                    <a:pt x="385167" y="555646"/>
                    <a:pt x="385167" y="554938"/>
                    <a:pt x="385025" y="554372"/>
                  </a:cubicBezTo>
                  <a:cubicBezTo>
                    <a:pt x="385025" y="554089"/>
                    <a:pt x="385025" y="553805"/>
                    <a:pt x="385025" y="553664"/>
                  </a:cubicBezTo>
                  <a:cubicBezTo>
                    <a:pt x="384884" y="552956"/>
                    <a:pt x="384884" y="552248"/>
                    <a:pt x="384884" y="551540"/>
                  </a:cubicBezTo>
                  <a:cubicBezTo>
                    <a:pt x="384884" y="551256"/>
                    <a:pt x="384884" y="551115"/>
                    <a:pt x="384884" y="550831"/>
                  </a:cubicBezTo>
                  <a:cubicBezTo>
                    <a:pt x="384884" y="550123"/>
                    <a:pt x="385025" y="549415"/>
                    <a:pt x="385025" y="548849"/>
                  </a:cubicBezTo>
                  <a:cubicBezTo>
                    <a:pt x="385025" y="548566"/>
                    <a:pt x="385167" y="548283"/>
                    <a:pt x="385167" y="547999"/>
                  </a:cubicBezTo>
                  <a:cubicBezTo>
                    <a:pt x="385167" y="547291"/>
                    <a:pt x="385309" y="546725"/>
                    <a:pt x="385451" y="546158"/>
                  </a:cubicBezTo>
                  <a:cubicBezTo>
                    <a:pt x="385451" y="546017"/>
                    <a:pt x="385451" y="546017"/>
                    <a:pt x="385451" y="545875"/>
                  </a:cubicBezTo>
                  <a:lnTo>
                    <a:pt x="405309" y="447739"/>
                  </a:lnTo>
                  <a:cubicBezTo>
                    <a:pt x="408429" y="432445"/>
                    <a:pt x="423322" y="422533"/>
                    <a:pt x="438783" y="425648"/>
                  </a:cubicBezTo>
                  <a:cubicBezTo>
                    <a:pt x="454102" y="428622"/>
                    <a:pt x="464031" y="443633"/>
                    <a:pt x="460910" y="458927"/>
                  </a:cubicBezTo>
                  <a:lnTo>
                    <a:pt x="453676" y="495037"/>
                  </a:lnTo>
                  <a:cubicBezTo>
                    <a:pt x="513391" y="449014"/>
                    <a:pt x="549844" y="377359"/>
                    <a:pt x="549844" y="299898"/>
                  </a:cubicBezTo>
                  <a:cubicBezTo>
                    <a:pt x="549844" y="201904"/>
                    <a:pt x="491831" y="113398"/>
                    <a:pt x="401904" y="74172"/>
                  </a:cubicBezTo>
                  <a:cubicBezTo>
                    <a:pt x="387579" y="67799"/>
                    <a:pt x="380912" y="51231"/>
                    <a:pt x="387295" y="36787"/>
                  </a:cubicBezTo>
                  <a:cubicBezTo>
                    <a:pt x="390415" y="29636"/>
                    <a:pt x="396160" y="24431"/>
                    <a:pt x="402915" y="21794"/>
                  </a:cubicBezTo>
                  <a:close/>
                  <a:moveTo>
                    <a:pt x="100707" y="526"/>
                  </a:moveTo>
                  <a:lnTo>
                    <a:pt x="199002" y="20351"/>
                  </a:lnTo>
                  <a:cubicBezTo>
                    <a:pt x="199286" y="20493"/>
                    <a:pt x="199427" y="20493"/>
                    <a:pt x="199711" y="20635"/>
                  </a:cubicBezTo>
                  <a:cubicBezTo>
                    <a:pt x="200278" y="20776"/>
                    <a:pt x="200846" y="20918"/>
                    <a:pt x="201413" y="21059"/>
                  </a:cubicBezTo>
                  <a:cubicBezTo>
                    <a:pt x="201839" y="21201"/>
                    <a:pt x="202264" y="21343"/>
                    <a:pt x="202690" y="21484"/>
                  </a:cubicBezTo>
                  <a:cubicBezTo>
                    <a:pt x="203115" y="21626"/>
                    <a:pt x="203541" y="21768"/>
                    <a:pt x="203966" y="21909"/>
                  </a:cubicBezTo>
                  <a:cubicBezTo>
                    <a:pt x="204534" y="22192"/>
                    <a:pt x="204959" y="22334"/>
                    <a:pt x="205385" y="22617"/>
                  </a:cubicBezTo>
                  <a:cubicBezTo>
                    <a:pt x="205810" y="22759"/>
                    <a:pt x="206094" y="22900"/>
                    <a:pt x="206519" y="23042"/>
                  </a:cubicBezTo>
                  <a:cubicBezTo>
                    <a:pt x="206945" y="23325"/>
                    <a:pt x="207370" y="23608"/>
                    <a:pt x="207938" y="23892"/>
                  </a:cubicBezTo>
                  <a:cubicBezTo>
                    <a:pt x="208222" y="24033"/>
                    <a:pt x="208505" y="24317"/>
                    <a:pt x="208931" y="24458"/>
                  </a:cubicBezTo>
                  <a:cubicBezTo>
                    <a:pt x="209356" y="24741"/>
                    <a:pt x="209640" y="25025"/>
                    <a:pt x="210065" y="25308"/>
                  </a:cubicBezTo>
                  <a:cubicBezTo>
                    <a:pt x="210491" y="25591"/>
                    <a:pt x="210775" y="25874"/>
                    <a:pt x="211200" y="26157"/>
                  </a:cubicBezTo>
                  <a:cubicBezTo>
                    <a:pt x="211484" y="26441"/>
                    <a:pt x="211768" y="26724"/>
                    <a:pt x="212193" y="27007"/>
                  </a:cubicBezTo>
                  <a:cubicBezTo>
                    <a:pt x="212477" y="27290"/>
                    <a:pt x="212902" y="27574"/>
                    <a:pt x="213186" y="27998"/>
                  </a:cubicBezTo>
                  <a:cubicBezTo>
                    <a:pt x="213470" y="28282"/>
                    <a:pt x="213753" y="28565"/>
                    <a:pt x="214037" y="28848"/>
                  </a:cubicBezTo>
                  <a:cubicBezTo>
                    <a:pt x="214462" y="29273"/>
                    <a:pt x="214746" y="29556"/>
                    <a:pt x="215172" y="29981"/>
                  </a:cubicBezTo>
                  <a:cubicBezTo>
                    <a:pt x="215314" y="30264"/>
                    <a:pt x="215597" y="30689"/>
                    <a:pt x="215881" y="30972"/>
                  </a:cubicBezTo>
                  <a:cubicBezTo>
                    <a:pt x="216165" y="31397"/>
                    <a:pt x="216448" y="31822"/>
                    <a:pt x="216732" y="32247"/>
                  </a:cubicBezTo>
                  <a:cubicBezTo>
                    <a:pt x="217016" y="32530"/>
                    <a:pt x="217299" y="32955"/>
                    <a:pt x="217441" y="33380"/>
                  </a:cubicBezTo>
                  <a:cubicBezTo>
                    <a:pt x="217725" y="33805"/>
                    <a:pt x="218008" y="34088"/>
                    <a:pt x="218150" y="34513"/>
                  </a:cubicBezTo>
                  <a:cubicBezTo>
                    <a:pt x="218434" y="35079"/>
                    <a:pt x="218718" y="35504"/>
                    <a:pt x="219001" y="36070"/>
                  </a:cubicBezTo>
                  <a:cubicBezTo>
                    <a:pt x="219143" y="36354"/>
                    <a:pt x="219285" y="36495"/>
                    <a:pt x="219285" y="36778"/>
                  </a:cubicBezTo>
                  <a:cubicBezTo>
                    <a:pt x="219427" y="36920"/>
                    <a:pt x="219427" y="36920"/>
                    <a:pt x="219427" y="37062"/>
                  </a:cubicBezTo>
                  <a:cubicBezTo>
                    <a:pt x="219711" y="37628"/>
                    <a:pt x="219852" y="38194"/>
                    <a:pt x="220136" y="38903"/>
                  </a:cubicBezTo>
                  <a:cubicBezTo>
                    <a:pt x="220136" y="39044"/>
                    <a:pt x="220278" y="39327"/>
                    <a:pt x="220420" y="39611"/>
                  </a:cubicBezTo>
                  <a:cubicBezTo>
                    <a:pt x="220562" y="40319"/>
                    <a:pt x="220703" y="40885"/>
                    <a:pt x="220845" y="41452"/>
                  </a:cubicBezTo>
                  <a:cubicBezTo>
                    <a:pt x="220987" y="41735"/>
                    <a:pt x="220987" y="42018"/>
                    <a:pt x="221129" y="42443"/>
                  </a:cubicBezTo>
                  <a:cubicBezTo>
                    <a:pt x="221271" y="42868"/>
                    <a:pt x="221271" y="43434"/>
                    <a:pt x="221413" y="44001"/>
                  </a:cubicBezTo>
                  <a:cubicBezTo>
                    <a:pt x="221413" y="44425"/>
                    <a:pt x="221554" y="44709"/>
                    <a:pt x="221554" y="45133"/>
                  </a:cubicBezTo>
                  <a:cubicBezTo>
                    <a:pt x="221554" y="45558"/>
                    <a:pt x="221554" y="45983"/>
                    <a:pt x="221696" y="46408"/>
                  </a:cubicBezTo>
                  <a:cubicBezTo>
                    <a:pt x="221696" y="46974"/>
                    <a:pt x="221696" y="47399"/>
                    <a:pt x="221696" y="47966"/>
                  </a:cubicBezTo>
                  <a:cubicBezTo>
                    <a:pt x="221696" y="48249"/>
                    <a:pt x="221696" y="48532"/>
                    <a:pt x="221696" y="48957"/>
                  </a:cubicBezTo>
                  <a:cubicBezTo>
                    <a:pt x="221696" y="49523"/>
                    <a:pt x="221696" y="50090"/>
                    <a:pt x="221554" y="50798"/>
                  </a:cubicBezTo>
                  <a:cubicBezTo>
                    <a:pt x="221554" y="51081"/>
                    <a:pt x="221554" y="51364"/>
                    <a:pt x="221413" y="51648"/>
                  </a:cubicBezTo>
                  <a:cubicBezTo>
                    <a:pt x="221413" y="52356"/>
                    <a:pt x="221271" y="52922"/>
                    <a:pt x="221129" y="53488"/>
                  </a:cubicBezTo>
                  <a:cubicBezTo>
                    <a:pt x="221129" y="53630"/>
                    <a:pt x="221129" y="53630"/>
                    <a:pt x="221129" y="53772"/>
                  </a:cubicBezTo>
                  <a:lnTo>
                    <a:pt x="201271" y="151908"/>
                  </a:lnTo>
                  <a:cubicBezTo>
                    <a:pt x="198576" y="165361"/>
                    <a:pt x="186804" y="174708"/>
                    <a:pt x="173471" y="174708"/>
                  </a:cubicBezTo>
                  <a:cubicBezTo>
                    <a:pt x="171627" y="174708"/>
                    <a:pt x="169783" y="174425"/>
                    <a:pt x="167939" y="174141"/>
                  </a:cubicBezTo>
                  <a:cubicBezTo>
                    <a:pt x="152478" y="171026"/>
                    <a:pt x="142549" y="156015"/>
                    <a:pt x="145670" y="140721"/>
                  </a:cubicBezTo>
                  <a:lnTo>
                    <a:pt x="153046" y="104610"/>
                  </a:lnTo>
                  <a:cubicBezTo>
                    <a:pt x="93189" y="150634"/>
                    <a:pt x="56736" y="222289"/>
                    <a:pt x="56736" y="299892"/>
                  </a:cubicBezTo>
                  <a:cubicBezTo>
                    <a:pt x="56736" y="397746"/>
                    <a:pt x="114749" y="486395"/>
                    <a:pt x="204675" y="525621"/>
                  </a:cubicBezTo>
                  <a:cubicBezTo>
                    <a:pt x="219001" y="531852"/>
                    <a:pt x="225668" y="548562"/>
                    <a:pt x="219285" y="562865"/>
                  </a:cubicBezTo>
                  <a:cubicBezTo>
                    <a:pt x="214746" y="573485"/>
                    <a:pt x="204250" y="579858"/>
                    <a:pt x="193328" y="579858"/>
                  </a:cubicBezTo>
                  <a:cubicBezTo>
                    <a:pt x="189499" y="579858"/>
                    <a:pt x="185669" y="579008"/>
                    <a:pt x="181981" y="577451"/>
                  </a:cubicBezTo>
                  <a:cubicBezTo>
                    <a:pt x="71487" y="529303"/>
                    <a:pt x="0" y="420262"/>
                    <a:pt x="0" y="299892"/>
                  </a:cubicBezTo>
                  <a:cubicBezTo>
                    <a:pt x="0" y="205437"/>
                    <a:pt x="43970" y="118063"/>
                    <a:pt x="116167" y="61419"/>
                  </a:cubicBezTo>
                  <a:lnTo>
                    <a:pt x="89359" y="56037"/>
                  </a:lnTo>
                  <a:cubicBezTo>
                    <a:pt x="74041" y="53064"/>
                    <a:pt x="64112" y="38053"/>
                    <a:pt x="67232" y="22759"/>
                  </a:cubicBezTo>
                  <a:cubicBezTo>
                    <a:pt x="70353" y="7465"/>
                    <a:pt x="85246" y="-2448"/>
                    <a:pt x="100707" y="5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" name="PA-圆角矩形 32"/>
          <p:cNvSpPr/>
          <p:nvPr>
            <p:custDataLst>
              <p:tags r:id="rId6"/>
            </p:custDataLst>
          </p:nvPr>
        </p:nvSpPr>
        <p:spPr>
          <a:xfrm>
            <a:off x="8389007" y="1872343"/>
            <a:ext cx="2720719" cy="3702948"/>
          </a:xfrm>
          <a:prstGeom prst="roundRect">
            <a:avLst>
              <a:gd name="adj" fmla="val 7467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PA-文本框 34"/>
          <p:cNvSpPr txBox="1"/>
          <p:nvPr>
            <p:custDataLst>
              <p:tags r:id="rId7"/>
            </p:custDataLst>
          </p:nvPr>
        </p:nvSpPr>
        <p:spPr>
          <a:xfrm>
            <a:off x="8802881" y="2471763"/>
            <a:ext cx="1937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-文本框 35"/>
          <p:cNvSpPr txBox="1"/>
          <p:nvPr>
            <p:custDataLst>
              <p:tags r:id="rId8"/>
            </p:custDataLst>
          </p:nvPr>
        </p:nvSpPr>
        <p:spPr>
          <a:xfrm>
            <a:off x="8802880" y="3165674"/>
            <a:ext cx="1937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lectus malesuada libero, sit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" name="PA-直接连接符 36"/>
          <p:cNvCxnSpPr/>
          <p:nvPr>
            <p:custDataLst>
              <p:tags r:id="rId9"/>
            </p:custDataLst>
          </p:nvPr>
        </p:nvCxnSpPr>
        <p:spPr>
          <a:xfrm>
            <a:off x="9656983" y="2885970"/>
            <a:ext cx="228978" cy="0"/>
          </a:xfrm>
          <a:prstGeom prst="line">
            <a:avLst/>
          </a:prstGeom>
          <a:ln w="28575" cap="rnd">
            <a:solidFill>
              <a:srgbClr val="FDC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420754" y="1541965"/>
            <a:ext cx="657224" cy="657224"/>
            <a:chOff x="9363791" y="1541965"/>
            <a:chExt cx="657224" cy="657224"/>
          </a:xfrm>
        </p:grpSpPr>
        <p:sp>
          <p:nvSpPr>
            <p:cNvPr id="34" name="PA-椭圆 33"/>
            <p:cNvSpPr/>
            <p:nvPr>
              <p:custDataLst>
                <p:tags r:id="rId10"/>
              </p:custDataLst>
            </p:nvPr>
          </p:nvSpPr>
          <p:spPr>
            <a:xfrm>
              <a:off x="9363791" y="1541965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-location_319943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9511652" y="1690102"/>
              <a:ext cx="361502" cy="360951"/>
            </a:xfrm>
            <a:custGeom>
              <a:avLst/>
              <a:gdLst>
                <a:gd name="connsiteX0" fmla="*/ 146058 w 607639"/>
                <a:gd name="connsiteY0" fmla="*/ 370925 h 606713"/>
                <a:gd name="connsiteX1" fmla="*/ 176497 w 607639"/>
                <a:gd name="connsiteY1" fmla="*/ 389678 h 606713"/>
                <a:gd name="connsiteX2" fmla="*/ 157717 w 607639"/>
                <a:gd name="connsiteY2" fmla="*/ 420074 h 606713"/>
                <a:gd name="connsiteX3" fmla="*/ 50644 w 607639"/>
                <a:gd name="connsiteY3" fmla="*/ 480332 h 606713"/>
                <a:gd name="connsiteX4" fmla="*/ 303775 w 607639"/>
                <a:gd name="connsiteY4" fmla="*/ 556143 h 606713"/>
                <a:gd name="connsiteX5" fmla="*/ 556995 w 607639"/>
                <a:gd name="connsiteY5" fmla="*/ 480332 h 606713"/>
                <a:gd name="connsiteX6" fmla="*/ 449833 w 607639"/>
                <a:gd name="connsiteY6" fmla="*/ 420074 h 606713"/>
                <a:gd name="connsiteX7" fmla="*/ 431053 w 607639"/>
                <a:gd name="connsiteY7" fmla="*/ 389678 h 606713"/>
                <a:gd name="connsiteX8" fmla="*/ 461492 w 607639"/>
                <a:gd name="connsiteY8" fmla="*/ 370925 h 606713"/>
                <a:gd name="connsiteX9" fmla="*/ 607639 w 607639"/>
                <a:gd name="connsiteY9" fmla="*/ 480332 h 606713"/>
                <a:gd name="connsiteX10" fmla="*/ 303775 w 607639"/>
                <a:gd name="connsiteY10" fmla="*/ 606713 h 606713"/>
                <a:gd name="connsiteX11" fmla="*/ 0 w 607639"/>
                <a:gd name="connsiteY11" fmla="*/ 480332 h 606713"/>
                <a:gd name="connsiteX12" fmla="*/ 146058 w 607639"/>
                <a:gd name="connsiteY12" fmla="*/ 370925 h 606713"/>
                <a:gd name="connsiteX13" fmla="*/ 303820 w 607639"/>
                <a:gd name="connsiteY13" fmla="*/ 151707 h 606713"/>
                <a:gd name="connsiteX14" fmla="*/ 329118 w 607639"/>
                <a:gd name="connsiteY14" fmla="*/ 176970 h 606713"/>
                <a:gd name="connsiteX15" fmla="*/ 303820 w 607639"/>
                <a:gd name="connsiteY15" fmla="*/ 202233 h 606713"/>
                <a:gd name="connsiteX16" fmla="*/ 278522 w 607639"/>
                <a:gd name="connsiteY16" fmla="*/ 176970 h 606713"/>
                <a:gd name="connsiteX17" fmla="*/ 303820 w 607639"/>
                <a:gd name="connsiteY17" fmla="*/ 151707 h 606713"/>
                <a:gd name="connsiteX18" fmla="*/ 303849 w 607639"/>
                <a:gd name="connsiteY18" fmla="*/ 101116 h 606713"/>
                <a:gd name="connsiteX19" fmla="*/ 227845 w 607639"/>
                <a:gd name="connsiteY19" fmla="*/ 176928 h 606713"/>
                <a:gd name="connsiteX20" fmla="*/ 303849 w 607639"/>
                <a:gd name="connsiteY20" fmla="*/ 252828 h 606713"/>
                <a:gd name="connsiteX21" fmla="*/ 379765 w 607639"/>
                <a:gd name="connsiteY21" fmla="*/ 176928 h 606713"/>
                <a:gd name="connsiteX22" fmla="*/ 303849 w 607639"/>
                <a:gd name="connsiteY22" fmla="*/ 101116 h 606713"/>
                <a:gd name="connsiteX23" fmla="*/ 320773 w 607639"/>
                <a:gd name="connsiteY23" fmla="*/ 813 h 606713"/>
                <a:gd name="connsiteX24" fmla="*/ 421772 w 607639"/>
                <a:gd name="connsiteY24" fmla="*/ 44857 h 606713"/>
                <a:gd name="connsiteX25" fmla="*/ 481045 w 607639"/>
                <a:gd name="connsiteY25" fmla="*/ 176928 h 606713"/>
                <a:gd name="connsiteX26" fmla="*/ 453723 w 607639"/>
                <a:gd name="connsiteY26" fmla="*/ 271226 h 606713"/>
                <a:gd name="connsiteX27" fmla="*/ 439305 w 607639"/>
                <a:gd name="connsiteY27" fmla="*/ 293889 h 606713"/>
                <a:gd name="connsiteX28" fmla="*/ 348260 w 607639"/>
                <a:gd name="connsiteY28" fmla="*/ 448001 h 606713"/>
                <a:gd name="connsiteX29" fmla="*/ 326455 w 607639"/>
                <a:gd name="connsiteY29" fmla="*/ 491639 h 606713"/>
                <a:gd name="connsiteX30" fmla="*/ 303849 w 607639"/>
                <a:gd name="connsiteY30" fmla="*/ 505593 h 606713"/>
                <a:gd name="connsiteX31" fmla="*/ 281155 w 607639"/>
                <a:gd name="connsiteY31" fmla="*/ 491639 h 606713"/>
                <a:gd name="connsiteX32" fmla="*/ 270831 w 607639"/>
                <a:gd name="connsiteY32" fmla="*/ 471020 h 606713"/>
                <a:gd name="connsiteX33" fmla="*/ 161007 w 607639"/>
                <a:gd name="connsiteY33" fmla="*/ 281624 h 606713"/>
                <a:gd name="connsiteX34" fmla="*/ 128345 w 607639"/>
                <a:gd name="connsiteY34" fmla="*/ 151776 h 606713"/>
                <a:gd name="connsiteX35" fmla="*/ 283113 w 607639"/>
                <a:gd name="connsiteY35" fmla="*/ 1219 h 606713"/>
                <a:gd name="connsiteX36" fmla="*/ 320773 w 607639"/>
                <a:gd name="connsiteY36" fmla="*/ 813 h 60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606713">
                  <a:moveTo>
                    <a:pt x="146058" y="370925"/>
                  </a:moveTo>
                  <a:cubicBezTo>
                    <a:pt x="159675" y="367637"/>
                    <a:pt x="173293" y="376080"/>
                    <a:pt x="176497" y="389678"/>
                  </a:cubicBezTo>
                  <a:cubicBezTo>
                    <a:pt x="179791" y="403276"/>
                    <a:pt x="171335" y="416874"/>
                    <a:pt x="157717" y="420074"/>
                  </a:cubicBezTo>
                  <a:cubicBezTo>
                    <a:pt x="79215" y="438738"/>
                    <a:pt x="50644" y="466289"/>
                    <a:pt x="50644" y="480332"/>
                  </a:cubicBezTo>
                  <a:cubicBezTo>
                    <a:pt x="50644" y="510460"/>
                    <a:pt x="151665" y="556143"/>
                    <a:pt x="303775" y="556143"/>
                  </a:cubicBezTo>
                  <a:cubicBezTo>
                    <a:pt x="455974" y="556143"/>
                    <a:pt x="556995" y="510460"/>
                    <a:pt x="556995" y="480332"/>
                  </a:cubicBezTo>
                  <a:cubicBezTo>
                    <a:pt x="556995" y="466289"/>
                    <a:pt x="528513" y="438738"/>
                    <a:pt x="449833" y="420074"/>
                  </a:cubicBezTo>
                  <a:cubicBezTo>
                    <a:pt x="436215" y="416874"/>
                    <a:pt x="427848" y="403276"/>
                    <a:pt x="431053" y="389678"/>
                  </a:cubicBezTo>
                  <a:cubicBezTo>
                    <a:pt x="434257" y="376080"/>
                    <a:pt x="447964" y="367637"/>
                    <a:pt x="461492" y="370925"/>
                  </a:cubicBezTo>
                  <a:cubicBezTo>
                    <a:pt x="555749" y="393233"/>
                    <a:pt x="607639" y="432072"/>
                    <a:pt x="607639" y="480332"/>
                  </a:cubicBezTo>
                  <a:cubicBezTo>
                    <a:pt x="607639" y="563253"/>
                    <a:pt x="454817" y="606713"/>
                    <a:pt x="303775" y="606713"/>
                  </a:cubicBezTo>
                  <a:cubicBezTo>
                    <a:pt x="152911" y="606713"/>
                    <a:pt x="0" y="563253"/>
                    <a:pt x="0" y="480332"/>
                  </a:cubicBezTo>
                  <a:cubicBezTo>
                    <a:pt x="0" y="432072"/>
                    <a:pt x="51890" y="393233"/>
                    <a:pt x="146058" y="370925"/>
                  </a:cubicBezTo>
                  <a:close/>
                  <a:moveTo>
                    <a:pt x="303820" y="151707"/>
                  </a:moveTo>
                  <a:cubicBezTo>
                    <a:pt x="317792" y="151707"/>
                    <a:pt x="329118" y="163018"/>
                    <a:pt x="329118" y="176970"/>
                  </a:cubicBezTo>
                  <a:cubicBezTo>
                    <a:pt x="329118" y="190922"/>
                    <a:pt x="317792" y="202233"/>
                    <a:pt x="303820" y="202233"/>
                  </a:cubicBezTo>
                  <a:cubicBezTo>
                    <a:pt x="289848" y="202233"/>
                    <a:pt x="278522" y="190922"/>
                    <a:pt x="278522" y="176970"/>
                  </a:cubicBezTo>
                  <a:cubicBezTo>
                    <a:pt x="278522" y="163018"/>
                    <a:pt x="289848" y="151707"/>
                    <a:pt x="303820" y="151707"/>
                  </a:cubicBezTo>
                  <a:close/>
                  <a:moveTo>
                    <a:pt x="303849" y="101116"/>
                  </a:moveTo>
                  <a:cubicBezTo>
                    <a:pt x="261931" y="101116"/>
                    <a:pt x="227845" y="135156"/>
                    <a:pt x="227845" y="176928"/>
                  </a:cubicBezTo>
                  <a:cubicBezTo>
                    <a:pt x="227845" y="218788"/>
                    <a:pt x="261931" y="252828"/>
                    <a:pt x="303849" y="252828"/>
                  </a:cubicBezTo>
                  <a:cubicBezTo>
                    <a:pt x="345679" y="252828"/>
                    <a:pt x="379765" y="218788"/>
                    <a:pt x="379765" y="176928"/>
                  </a:cubicBezTo>
                  <a:cubicBezTo>
                    <a:pt x="379765" y="135156"/>
                    <a:pt x="345679" y="101116"/>
                    <a:pt x="303849" y="101116"/>
                  </a:cubicBezTo>
                  <a:close/>
                  <a:moveTo>
                    <a:pt x="320773" y="813"/>
                  </a:moveTo>
                  <a:cubicBezTo>
                    <a:pt x="358044" y="4396"/>
                    <a:pt x="393538" y="19728"/>
                    <a:pt x="421772" y="44857"/>
                  </a:cubicBezTo>
                  <a:cubicBezTo>
                    <a:pt x="459418" y="78452"/>
                    <a:pt x="481045" y="126623"/>
                    <a:pt x="481045" y="176928"/>
                  </a:cubicBezTo>
                  <a:cubicBezTo>
                    <a:pt x="481045" y="210434"/>
                    <a:pt x="471611" y="242963"/>
                    <a:pt x="453723" y="271226"/>
                  </a:cubicBezTo>
                  <a:lnTo>
                    <a:pt x="439305" y="293889"/>
                  </a:lnTo>
                  <a:cubicBezTo>
                    <a:pt x="407621" y="343571"/>
                    <a:pt x="374870" y="394942"/>
                    <a:pt x="348260" y="448001"/>
                  </a:cubicBezTo>
                  <a:lnTo>
                    <a:pt x="326455" y="491639"/>
                  </a:lnTo>
                  <a:cubicBezTo>
                    <a:pt x="322183" y="500172"/>
                    <a:pt x="313372" y="505593"/>
                    <a:pt x="303849" y="505593"/>
                  </a:cubicBezTo>
                  <a:cubicBezTo>
                    <a:pt x="294238" y="505593"/>
                    <a:pt x="285427" y="500172"/>
                    <a:pt x="281155" y="491639"/>
                  </a:cubicBezTo>
                  <a:lnTo>
                    <a:pt x="270831" y="471020"/>
                  </a:lnTo>
                  <a:cubicBezTo>
                    <a:pt x="237457" y="404363"/>
                    <a:pt x="203993" y="339749"/>
                    <a:pt x="161007" y="281624"/>
                  </a:cubicBezTo>
                  <a:cubicBezTo>
                    <a:pt x="133507" y="244296"/>
                    <a:pt x="121937" y="198258"/>
                    <a:pt x="128345" y="151776"/>
                  </a:cubicBezTo>
                  <a:cubicBezTo>
                    <a:pt x="139292" y="73475"/>
                    <a:pt x="204349" y="10106"/>
                    <a:pt x="283113" y="1219"/>
                  </a:cubicBezTo>
                  <a:cubicBezTo>
                    <a:pt x="295729" y="-270"/>
                    <a:pt x="308350" y="-381"/>
                    <a:pt x="320773" y="8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82797" y="1461098"/>
            <a:ext cx="2937847" cy="4914302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">
        <p:random/>
      </p:transition>
    </mc:Choice>
    <mc:Fallback xmlns="">
      <p:transition spd="slow" advTm="80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-1863235" y="2717052"/>
            <a:ext cx="5727312" cy="5727312"/>
          </a:xfrm>
          <a:prstGeom prst="ellipse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1755" y="6337438"/>
            <a:ext cx="2768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682885" y="-2522073"/>
            <a:ext cx="5044145" cy="5044145"/>
          </a:xfrm>
          <a:prstGeom prst="ellipse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PA-文本框 21"/>
          <p:cNvSpPr txBox="1"/>
          <p:nvPr>
            <p:custDataLst>
              <p:tags r:id="rId1"/>
            </p:custDataLst>
          </p:nvPr>
        </p:nvSpPr>
        <p:spPr>
          <a:xfrm>
            <a:off x="6307222" y="2522072"/>
            <a:ext cx="436077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14342" y="2152740"/>
            <a:ext cx="657224" cy="657224"/>
            <a:chOff x="7157487" y="1157289"/>
            <a:chExt cx="657224" cy="657224"/>
          </a:xfrm>
        </p:grpSpPr>
        <p:sp>
          <p:nvSpPr>
            <p:cNvPr id="44" name="PA-椭圆 7"/>
            <p:cNvSpPr/>
            <p:nvPr>
              <p:custDataLst>
                <p:tags r:id="rId5"/>
              </p:custDataLst>
            </p:nvPr>
          </p:nvSpPr>
          <p:spPr>
            <a:xfrm>
              <a:off x="7157487" y="1157289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PA-gun-pointer_1855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345849" y="1345897"/>
              <a:ext cx="280502" cy="280010"/>
            </a:xfrm>
            <a:custGeom>
              <a:avLst/>
              <a:gdLst>
                <a:gd name="T0" fmla="*/ 2200 w 4400"/>
                <a:gd name="T1" fmla="*/ 4400 h 4400"/>
                <a:gd name="T2" fmla="*/ 4400 w 4400"/>
                <a:gd name="T3" fmla="*/ 2200 h 4400"/>
                <a:gd name="T4" fmla="*/ 2200 w 4400"/>
                <a:gd name="T5" fmla="*/ 0 h 4400"/>
                <a:gd name="T6" fmla="*/ 0 w 4400"/>
                <a:gd name="T7" fmla="*/ 2200 h 4400"/>
                <a:gd name="T8" fmla="*/ 2200 w 4400"/>
                <a:gd name="T9" fmla="*/ 4400 h 4400"/>
                <a:gd name="T10" fmla="*/ 766 w 4400"/>
                <a:gd name="T11" fmla="*/ 3286 h 4400"/>
                <a:gd name="T12" fmla="*/ 1406 w 4400"/>
                <a:gd name="T13" fmla="*/ 3126 h 4400"/>
                <a:gd name="T14" fmla="*/ 1539 w 4400"/>
                <a:gd name="T15" fmla="*/ 3677 h 4400"/>
                <a:gd name="T16" fmla="*/ 1629 w 4400"/>
                <a:gd name="T17" fmla="*/ 3907 h 4400"/>
                <a:gd name="T18" fmla="*/ 766 w 4400"/>
                <a:gd name="T19" fmla="*/ 3286 h 4400"/>
                <a:gd name="T20" fmla="*/ 400 w 4400"/>
                <a:gd name="T21" fmla="*/ 2200 h 4400"/>
                <a:gd name="T22" fmla="*/ 559 w 4400"/>
                <a:gd name="T23" fmla="*/ 1461 h 4400"/>
                <a:gd name="T24" fmla="*/ 1356 w 4400"/>
                <a:gd name="T25" fmla="*/ 1671 h 4400"/>
                <a:gd name="T26" fmla="*/ 1333 w 4400"/>
                <a:gd name="T27" fmla="*/ 2200 h 4400"/>
                <a:gd name="T28" fmla="*/ 1356 w 4400"/>
                <a:gd name="T29" fmla="*/ 2729 h 4400"/>
                <a:gd name="T30" fmla="*/ 559 w 4400"/>
                <a:gd name="T31" fmla="*/ 2939 h 4400"/>
                <a:gd name="T32" fmla="*/ 400 w 4400"/>
                <a:gd name="T33" fmla="*/ 2200 h 4400"/>
                <a:gd name="T34" fmla="*/ 2200 w 4400"/>
                <a:gd name="T35" fmla="*/ 400 h 4400"/>
                <a:gd name="T36" fmla="*/ 2482 w 4400"/>
                <a:gd name="T37" fmla="*/ 849 h 4400"/>
                <a:gd name="T38" fmla="*/ 2596 w 4400"/>
                <a:gd name="T39" fmla="*/ 1318 h 4400"/>
                <a:gd name="T40" fmla="*/ 2200 w 4400"/>
                <a:gd name="T41" fmla="*/ 1332 h 4400"/>
                <a:gd name="T42" fmla="*/ 1804 w 4400"/>
                <a:gd name="T43" fmla="*/ 1318 h 4400"/>
                <a:gd name="T44" fmla="*/ 1918 w 4400"/>
                <a:gd name="T45" fmla="*/ 849 h 4400"/>
                <a:gd name="T46" fmla="*/ 2200 w 4400"/>
                <a:gd name="T47" fmla="*/ 400 h 4400"/>
                <a:gd name="T48" fmla="*/ 2200 w 4400"/>
                <a:gd name="T49" fmla="*/ 1732 h 4400"/>
                <a:gd name="T50" fmla="*/ 2646 w 4400"/>
                <a:gd name="T51" fmla="*/ 1715 h 4400"/>
                <a:gd name="T52" fmla="*/ 2667 w 4400"/>
                <a:gd name="T53" fmla="*/ 2200 h 4400"/>
                <a:gd name="T54" fmla="*/ 2646 w 4400"/>
                <a:gd name="T55" fmla="*/ 2685 h 4400"/>
                <a:gd name="T56" fmla="*/ 2200 w 4400"/>
                <a:gd name="T57" fmla="*/ 2668 h 4400"/>
                <a:gd name="T58" fmla="*/ 1754 w 4400"/>
                <a:gd name="T59" fmla="*/ 2685 h 4400"/>
                <a:gd name="T60" fmla="*/ 1733 w 4400"/>
                <a:gd name="T61" fmla="*/ 2200 h 4400"/>
                <a:gd name="T62" fmla="*/ 1754 w 4400"/>
                <a:gd name="T63" fmla="*/ 1715 h 4400"/>
                <a:gd name="T64" fmla="*/ 2200 w 4400"/>
                <a:gd name="T65" fmla="*/ 1732 h 4400"/>
                <a:gd name="T66" fmla="*/ 4000 w 4400"/>
                <a:gd name="T67" fmla="*/ 2200 h 4400"/>
                <a:gd name="T68" fmla="*/ 3841 w 4400"/>
                <a:gd name="T69" fmla="*/ 2939 h 4400"/>
                <a:gd name="T70" fmla="*/ 3044 w 4400"/>
                <a:gd name="T71" fmla="*/ 2729 h 4400"/>
                <a:gd name="T72" fmla="*/ 3067 w 4400"/>
                <a:gd name="T73" fmla="*/ 2200 h 4400"/>
                <a:gd name="T74" fmla="*/ 3044 w 4400"/>
                <a:gd name="T75" fmla="*/ 1671 h 4400"/>
                <a:gd name="T76" fmla="*/ 3841 w 4400"/>
                <a:gd name="T77" fmla="*/ 1461 h 4400"/>
                <a:gd name="T78" fmla="*/ 4000 w 4400"/>
                <a:gd name="T79" fmla="*/ 2200 h 4400"/>
                <a:gd name="T80" fmla="*/ 2200 w 4400"/>
                <a:gd name="T81" fmla="*/ 4000 h 4400"/>
                <a:gd name="T82" fmla="*/ 1918 w 4400"/>
                <a:gd name="T83" fmla="*/ 3551 h 4400"/>
                <a:gd name="T84" fmla="*/ 1804 w 4400"/>
                <a:gd name="T85" fmla="*/ 3082 h 4400"/>
                <a:gd name="T86" fmla="*/ 2200 w 4400"/>
                <a:gd name="T87" fmla="*/ 3068 h 4400"/>
                <a:gd name="T88" fmla="*/ 2596 w 4400"/>
                <a:gd name="T89" fmla="*/ 3082 h 4400"/>
                <a:gd name="T90" fmla="*/ 2482 w 4400"/>
                <a:gd name="T91" fmla="*/ 3551 h 4400"/>
                <a:gd name="T92" fmla="*/ 2200 w 4400"/>
                <a:gd name="T93" fmla="*/ 4000 h 4400"/>
                <a:gd name="T94" fmla="*/ 2771 w 4400"/>
                <a:gd name="T95" fmla="*/ 3907 h 4400"/>
                <a:gd name="T96" fmla="*/ 2861 w 4400"/>
                <a:gd name="T97" fmla="*/ 3677 h 4400"/>
                <a:gd name="T98" fmla="*/ 2994 w 4400"/>
                <a:gd name="T99" fmla="*/ 3126 h 4400"/>
                <a:gd name="T100" fmla="*/ 3634 w 4400"/>
                <a:gd name="T101" fmla="*/ 3286 h 4400"/>
                <a:gd name="T102" fmla="*/ 2771 w 4400"/>
                <a:gd name="T103" fmla="*/ 3907 h 4400"/>
                <a:gd name="T104" fmla="*/ 3634 w 4400"/>
                <a:gd name="T105" fmla="*/ 1114 h 4400"/>
                <a:gd name="T106" fmla="*/ 2994 w 4400"/>
                <a:gd name="T107" fmla="*/ 1274 h 4400"/>
                <a:gd name="T108" fmla="*/ 2861 w 4400"/>
                <a:gd name="T109" fmla="*/ 723 h 4400"/>
                <a:gd name="T110" fmla="*/ 2771 w 4400"/>
                <a:gd name="T111" fmla="*/ 493 h 4400"/>
                <a:gd name="T112" fmla="*/ 3634 w 4400"/>
                <a:gd name="T113" fmla="*/ 1114 h 4400"/>
                <a:gd name="T114" fmla="*/ 1629 w 4400"/>
                <a:gd name="T115" fmla="*/ 493 h 4400"/>
                <a:gd name="T116" fmla="*/ 1539 w 4400"/>
                <a:gd name="T117" fmla="*/ 723 h 4400"/>
                <a:gd name="T118" fmla="*/ 1406 w 4400"/>
                <a:gd name="T119" fmla="*/ 1274 h 4400"/>
                <a:gd name="T120" fmla="*/ 766 w 4400"/>
                <a:gd name="T121" fmla="*/ 1114 h 4400"/>
                <a:gd name="T122" fmla="*/ 1629 w 4400"/>
                <a:gd name="T123" fmla="*/ 493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0" h="4400">
                  <a:moveTo>
                    <a:pt x="2200" y="4400"/>
                  </a:moveTo>
                  <a:cubicBezTo>
                    <a:pt x="3413" y="4400"/>
                    <a:pt x="4400" y="3413"/>
                    <a:pt x="4400" y="2200"/>
                  </a:cubicBezTo>
                  <a:cubicBezTo>
                    <a:pt x="4400" y="987"/>
                    <a:pt x="3413" y="0"/>
                    <a:pt x="2200" y="0"/>
                  </a:cubicBezTo>
                  <a:cubicBezTo>
                    <a:pt x="987" y="0"/>
                    <a:pt x="0" y="987"/>
                    <a:pt x="0" y="2200"/>
                  </a:cubicBezTo>
                  <a:cubicBezTo>
                    <a:pt x="0" y="3413"/>
                    <a:pt x="987" y="4400"/>
                    <a:pt x="2200" y="4400"/>
                  </a:cubicBezTo>
                  <a:close/>
                  <a:moveTo>
                    <a:pt x="766" y="3286"/>
                  </a:moveTo>
                  <a:cubicBezTo>
                    <a:pt x="940" y="3218"/>
                    <a:pt x="1159" y="3163"/>
                    <a:pt x="1406" y="3126"/>
                  </a:cubicBezTo>
                  <a:cubicBezTo>
                    <a:pt x="1440" y="3327"/>
                    <a:pt x="1484" y="3513"/>
                    <a:pt x="1539" y="3677"/>
                  </a:cubicBezTo>
                  <a:cubicBezTo>
                    <a:pt x="1568" y="3764"/>
                    <a:pt x="1598" y="3840"/>
                    <a:pt x="1629" y="3907"/>
                  </a:cubicBezTo>
                  <a:cubicBezTo>
                    <a:pt x="1282" y="3791"/>
                    <a:pt x="982" y="3572"/>
                    <a:pt x="766" y="3286"/>
                  </a:cubicBezTo>
                  <a:close/>
                  <a:moveTo>
                    <a:pt x="400" y="2200"/>
                  </a:moveTo>
                  <a:cubicBezTo>
                    <a:pt x="400" y="1937"/>
                    <a:pt x="457" y="1687"/>
                    <a:pt x="559" y="1461"/>
                  </a:cubicBezTo>
                  <a:cubicBezTo>
                    <a:pt x="775" y="1554"/>
                    <a:pt x="1048" y="1625"/>
                    <a:pt x="1356" y="1671"/>
                  </a:cubicBezTo>
                  <a:cubicBezTo>
                    <a:pt x="1341" y="1842"/>
                    <a:pt x="1333" y="2019"/>
                    <a:pt x="1333" y="2200"/>
                  </a:cubicBezTo>
                  <a:cubicBezTo>
                    <a:pt x="1333" y="2381"/>
                    <a:pt x="1341" y="2558"/>
                    <a:pt x="1356" y="2729"/>
                  </a:cubicBezTo>
                  <a:cubicBezTo>
                    <a:pt x="1048" y="2775"/>
                    <a:pt x="775" y="2847"/>
                    <a:pt x="559" y="2939"/>
                  </a:cubicBezTo>
                  <a:cubicBezTo>
                    <a:pt x="457" y="2714"/>
                    <a:pt x="400" y="2463"/>
                    <a:pt x="400" y="2200"/>
                  </a:cubicBezTo>
                  <a:close/>
                  <a:moveTo>
                    <a:pt x="2200" y="400"/>
                  </a:moveTo>
                  <a:cubicBezTo>
                    <a:pt x="2243" y="400"/>
                    <a:pt x="2369" y="510"/>
                    <a:pt x="2482" y="849"/>
                  </a:cubicBezTo>
                  <a:cubicBezTo>
                    <a:pt x="2528" y="989"/>
                    <a:pt x="2566" y="1147"/>
                    <a:pt x="2596" y="1318"/>
                  </a:cubicBezTo>
                  <a:cubicBezTo>
                    <a:pt x="2467" y="1327"/>
                    <a:pt x="2335" y="1332"/>
                    <a:pt x="2200" y="1332"/>
                  </a:cubicBezTo>
                  <a:cubicBezTo>
                    <a:pt x="2065" y="1332"/>
                    <a:pt x="1933" y="1327"/>
                    <a:pt x="1804" y="1318"/>
                  </a:cubicBezTo>
                  <a:cubicBezTo>
                    <a:pt x="1834" y="1147"/>
                    <a:pt x="1872" y="989"/>
                    <a:pt x="1918" y="849"/>
                  </a:cubicBezTo>
                  <a:cubicBezTo>
                    <a:pt x="2031" y="510"/>
                    <a:pt x="2157" y="400"/>
                    <a:pt x="2200" y="400"/>
                  </a:cubicBezTo>
                  <a:close/>
                  <a:moveTo>
                    <a:pt x="2200" y="1732"/>
                  </a:moveTo>
                  <a:cubicBezTo>
                    <a:pt x="2352" y="1732"/>
                    <a:pt x="2502" y="1726"/>
                    <a:pt x="2646" y="1715"/>
                  </a:cubicBezTo>
                  <a:cubicBezTo>
                    <a:pt x="2660" y="1871"/>
                    <a:pt x="2667" y="2034"/>
                    <a:pt x="2667" y="2200"/>
                  </a:cubicBezTo>
                  <a:cubicBezTo>
                    <a:pt x="2667" y="2366"/>
                    <a:pt x="2660" y="2529"/>
                    <a:pt x="2646" y="2685"/>
                  </a:cubicBezTo>
                  <a:cubicBezTo>
                    <a:pt x="2502" y="2674"/>
                    <a:pt x="2352" y="2668"/>
                    <a:pt x="2200" y="2668"/>
                  </a:cubicBezTo>
                  <a:cubicBezTo>
                    <a:pt x="2048" y="2668"/>
                    <a:pt x="1898" y="2674"/>
                    <a:pt x="1754" y="2685"/>
                  </a:cubicBezTo>
                  <a:cubicBezTo>
                    <a:pt x="1740" y="2529"/>
                    <a:pt x="1733" y="2366"/>
                    <a:pt x="1733" y="2200"/>
                  </a:cubicBezTo>
                  <a:cubicBezTo>
                    <a:pt x="1733" y="2034"/>
                    <a:pt x="1740" y="1871"/>
                    <a:pt x="1754" y="1715"/>
                  </a:cubicBezTo>
                  <a:cubicBezTo>
                    <a:pt x="1898" y="1726"/>
                    <a:pt x="2048" y="1732"/>
                    <a:pt x="2200" y="1732"/>
                  </a:cubicBezTo>
                  <a:close/>
                  <a:moveTo>
                    <a:pt x="4000" y="2200"/>
                  </a:moveTo>
                  <a:cubicBezTo>
                    <a:pt x="4000" y="2463"/>
                    <a:pt x="3943" y="2714"/>
                    <a:pt x="3841" y="2939"/>
                  </a:cubicBezTo>
                  <a:cubicBezTo>
                    <a:pt x="3625" y="2847"/>
                    <a:pt x="3352" y="2775"/>
                    <a:pt x="3044" y="2729"/>
                  </a:cubicBezTo>
                  <a:cubicBezTo>
                    <a:pt x="3059" y="2558"/>
                    <a:pt x="3067" y="2381"/>
                    <a:pt x="3067" y="2200"/>
                  </a:cubicBezTo>
                  <a:cubicBezTo>
                    <a:pt x="3067" y="2019"/>
                    <a:pt x="3059" y="1842"/>
                    <a:pt x="3044" y="1671"/>
                  </a:cubicBezTo>
                  <a:cubicBezTo>
                    <a:pt x="3352" y="1625"/>
                    <a:pt x="3625" y="1553"/>
                    <a:pt x="3841" y="1461"/>
                  </a:cubicBezTo>
                  <a:cubicBezTo>
                    <a:pt x="3943" y="1686"/>
                    <a:pt x="4000" y="1937"/>
                    <a:pt x="4000" y="2200"/>
                  </a:cubicBezTo>
                  <a:close/>
                  <a:moveTo>
                    <a:pt x="2200" y="4000"/>
                  </a:moveTo>
                  <a:cubicBezTo>
                    <a:pt x="2157" y="4000"/>
                    <a:pt x="2031" y="3890"/>
                    <a:pt x="1918" y="3551"/>
                  </a:cubicBezTo>
                  <a:cubicBezTo>
                    <a:pt x="1872" y="3412"/>
                    <a:pt x="1834" y="3253"/>
                    <a:pt x="1804" y="3082"/>
                  </a:cubicBezTo>
                  <a:cubicBezTo>
                    <a:pt x="1933" y="3073"/>
                    <a:pt x="2065" y="3068"/>
                    <a:pt x="2200" y="3068"/>
                  </a:cubicBezTo>
                  <a:cubicBezTo>
                    <a:pt x="2335" y="3068"/>
                    <a:pt x="2467" y="3073"/>
                    <a:pt x="2596" y="3082"/>
                  </a:cubicBezTo>
                  <a:cubicBezTo>
                    <a:pt x="2566" y="3253"/>
                    <a:pt x="2528" y="3412"/>
                    <a:pt x="2482" y="3551"/>
                  </a:cubicBezTo>
                  <a:cubicBezTo>
                    <a:pt x="2369" y="3890"/>
                    <a:pt x="2243" y="4000"/>
                    <a:pt x="2200" y="4000"/>
                  </a:cubicBezTo>
                  <a:close/>
                  <a:moveTo>
                    <a:pt x="2771" y="3907"/>
                  </a:moveTo>
                  <a:cubicBezTo>
                    <a:pt x="2802" y="3840"/>
                    <a:pt x="2832" y="3764"/>
                    <a:pt x="2861" y="3677"/>
                  </a:cubicBezTo>
                  <a:cubicBezTo>
                    <a:pt x="2916" y="3513"/>
                    <a:pt x="2960" y="3327"/>
                    <a:pt x="2994" y="3126"/>
                  </a:cubicBezTo>
                  <a:cubicBezTo>
                    <a:pt x="3241" y="3163"/>
                    <a:pt x="3460" y="3218"/>
                    <a:pt x="3634" y="3286"/>
                  </a:cubicBezTo>
                  <a:cubicBezTo>
                    <a:pt x="3418" y="3572"/>
                    <a:pt x="3118" y="3791"/>
                    <a:pt x="2771" y="3907"/>
                  </a:cubicBezTo>
                  <a:close/>
                  <a:moveTo>
                    <a:pt x="3634" y="1114"/>
                  </a:moveTo>
                  <a:cubicBezTo>
                    <a:pt x="3460" y="1182"/>
                    <a:pt x="3241" y="1237"/>
                    <a:pt x="2994" y="1274"/>
                  </a:cubicBezTo>
                  <a:cubicBezTo>
                    <a:pt x="2960" y="1073"/>
                    <a:pt x="2916" y="887"/>
                    <a:pt x="2861" y="723"/>
                  </a:cubicBezTo>
                  <a:cubicBezTo>
                    <a:pt x="2832" y="636"/>
                    <a:pt x="2802" y="560"/>
                    <a:pt x="2771" y="493"/>
                  </a:cubicBezTo>
                  <a:cubicBezTo>
                    <a:pt x="3118" y="609"/>
                    <a:pt x="3418" y="828"/>
                    <a:pt x="3634" y="1114"/>
                  </a:cubicBezTo>
                  <a:close/>
                  <a:moveTo>
                    <a:pt x="1629" y="493"/>
                  </a:moveTo>
                  <a:cubicBezTo>
                    <a:pt x="1598" y="560"/>
                    <a:pt x="1568" y="636"/>
                    <a:pt x="1539" y="723"/>
                  </a:cubicBezTo>
                  <a:cubicBezTo>
                    <a:pt x="1484" y="887"/>
                    <a:pt x="1440" y="1073"/>
                    <a:pt x="1406" y="1274"/>
                  </a:cubicBezTo>
                  <a:cubicBezTo>
                    <a:pt x="1159" y="1237"/>
                    <a:pt x="940" y="1182"/>
                    <a:pt x="766" y="1114"/>
                  </a:cubicBezTo>
                  <a:cubicBezTo>
                    <a:pt x="982" y="828"/>
                    <a:pt x="1282" y="609"/>
                    <a:pt x="1629" y="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249927" y="2152740"/>
            <a:ext cx="3097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文本框 21"/>
          <p:cNvSpPr txBox="1"/>
          <p:nvPr>
            <p:custDataLst>
              <p:tags r:id="rId2"/>
            </p:custDataLst>
          </p:nvPr>
        </p:nvSpPr>
        <p:spPr>
          <a:xfrm>
            <a:off x="6307222" y="4705261"/>
            <a:ext cx="4360778" cy="67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314342" y="4335929"/>
            <a:ext cx="657224" cy="657224"/>
            <a:chOff x="7157487" y="1157289"/>
            <a:chExt cx="657224" cy="657224"/>
          </a:xfrm>
        </p:grpSpPr>
        <p:sp>
          <p:nvSpPr>
            <p:cNvPr id="50" name="PA-椭圆 7"/>
            <p:cNvSpPr/>
            <p:nvPr>
              <p:custDataLst>
                <p:tags r:id="rId3"/>
              </p:custDataLst>
            </p:nvPr>
          </p:nvSpPr>
          <p:spPr>
            <a:xfrm>
              <a:off x="7157487" y="1157289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PA-gun-pointer_18554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7345849" y="1345897"/>
              <a:ext cx="280502" cy="280010"/>
            </a:xfrm>
            <a:custGeom>
              <a:avLst/>
              <a:gdLst>
                <a:gd name="T0" fmla="*/ 2200 w 4400"/>
                <a:gd name="T1" fmla="*/ 4400 h 4400"/>
                <a:gd name="T2" fmla="*/ 4400 w 4400"/>
                <a:gd name="T3" fmla="*/ 2200 h 4400"/>
                <a:gd name="T4" fmla="*/ 2200 w 4400"/>
                <a:gd name="T5" fmla="*/ 0 h 4400"/>
                <a:gd name="T6" fmla="*/ 0 w 4400"/>
                <a:gd name="T7" fmla="*/ 2200 h 4400"/>
                <a:gd name="T8" fmla="*/ 2200 w 4400"/>
                <a:gd name="T9" fmla="*/ 4400 h 4400"/>
                <a:gd name="T10" fmla="*/ 766 w 4400"/>
                <a:gd name="T11" fmla="*/ 3286 h 4400"/>
                <a:gd name="T12" fmla="*/ 1406 w 4400"/>
                <a:gd name="T13" fmla="*/ 3126 h 4400"/>
                <a:gd name="T14" fmla="*/ 1539 w 4400"/>
                <a:gd name="T15" fmla="*/ 3677 h 4400"/>
                <a:gd name="T16" fmla="*/ 1629 w 4400"/>
                <a:gd name="T17" fmla="*/ 3907 h 4400"/>
                <a:gd name="T18" fmla="*/ 766 w 4400"/>
                <a:gd name="T19" fmla="*/ 3286 h 4400"/>
                <a:gd name="T20" fmla="*/ 400 w 4400"/>
                <a:gd name="T21" fmla="*/ 2200 h 4400"/>
                <a:gd name="T22" fmla="*/ 559 w 4400"/>
                <a:gd name="T23" fmla="*/ 1461 h 4400"/>
                <a:gd name="T24" fmla="*/ 1356 w 4400"/>
                <a:gd name="T25" fmla="*/ 1671 h 4400"/>
                <a:gd name="T26" fmla="*/ 1333 w 4400"/>
                <a:gd name="T27" fmla="*/ 2200 h 4400"/>
                <a:gd name="T28" fmla="*/ 1356 w 4400"/>
                <a:gd name="T29" fmla="*/ 2729 h 4400"/>
                <a:gd name="T30" fmla="*/ 559 w 4400"/>
                <a:gd name="T31" fmla="*/ 2939 h 4400"/>
                <a:gd name="T32" fmla="*/ 400 w 4400"/>
                <a:gd name="T33" fmla="*/ 2200 h 4400"/>
                <a:gd name="T34" fmla="*/ 2200 w 4400"/>
                <a:gd name="T35" fmla="*/ 400 h 4400"/>
                <a:gd name="T36" fmla="*/ 2482 w 4400"/>
                <a:gd name="T37" fmla="*/ 849 h 4400"/>
                <a:gd name="T38" fmla="*/ 2596 w 4400"/>
                <a:gd name="T39" fmla="*/ 1318 h 4400"/>
                <a:gd name="T40" fmla="*/ 2200 w 4400"/>
                <a:gd name="T41" fmla="*/ 1332 h 4400"/>
                <a:gd name="T42" fmla="*/ 1804 w 4400"/>
                <a:gd name="T43" fmla="*/ 1318 h 4400"/>
                <a:gd name="T44" fmla="*/ 1918 w 4400"/>
                <a:gd name="T45" fmla="*/ 849 h 4400"/>
                <a:gd name="T46" fmla="*/ 2200 w 4400"/>
                <a:gd name="T47" fmla="*/ 400 h 4400"/>
                <a:gd name="T48" fmla="*/ 2200 w 4400"/>
                <a:gd name="T49" fmla="*/ 1732 h 4400"/>
                <a:gd name="T50" fmla="*/ 2646 w 4400"/>
                <a:gd name="T51" fmla="*/ 1715 h 4400"/>
                <a:gd name="T52" fmla="*/ 2667 w 4400"/>
                <a:gd name="T53" fmla="*/ 2200 h 4400"/>
                <a:gd name="T54" fmla="*/ 2646 w 4400"/>
                <a:gd name="T55" fmla="*/ 2685 h 4400"/>
                <a:gd name="T56" fmla="*/ 2200 w 4400"/>
                <a:gd name="T57" fmla="*/ 2668 h 4400"/>
                <a:gd name="T58" fmla="*/ 1754 w 4400"/>
                <a:gd name="T59" fmla="*/ 2685 h 4400"/>
                <a:gd name="T60" fmla="*/ 1733 w 4400"/>
                <a:gd name="T61" fmla="*/ 2200 h 4400"/>
                <a:gd name="T62" fmla="*/ 1754 w 4400"/>
                <a:gd name="T63" fmla="*/ 1715 h 4400"/>
                <a:gd name="T64" fmla="*/ 2200 w 4400"/>
                <a:gd name="T65" fmla="*/ 1732 h 4400"/>
                <a:gd name="T66" fmla="*/ 4000 w 4400"/>
                <a:gd name="T67" fmla="*/ 2200 h 4400"/>
                <a:gd name="T68" fmla="*/ 3841 w 4400"/>
                <a:gd name="T69" fmla="*/ 2939 h 4400"/>
                <a:gd name="T70" fmla="*/ 3044 w 4400"/>
                <a:gd name="T71" fmla="*/ 2729 h 4400"/>
                <a:gd name="T72" fmla="*/ 3067 w 4400"/>
                <a:gd name="T73" fmla="*/ 2200 h 4400"/>
                <a:gd name="T74" fmla="*/ 3044 w 4400"/>
                <a:gd name="T75" fmla="*/ 1671 h 4400"/>
                <a:gd name="T76" fmla="*/ 3841 w 4400"/>
                <a:gd name="T77" fmla="*/ 1461 h 4400"/>
                <a:gd name="T78" fmla="*/ 4000 w 4400"/>
                <a:gd name="T79" fmla="*/ 2200 h 4400"/>
                <a:gd name="T80" fmla="*/ 2200 w 4400"/>
                <a:gd name="T81" fmla="*/ 4000 h 4400"/>
                <a:gd name="T82" fmla="*/ 1918 w 4400"/>
                <a:gd name="T83" fmla="*/ 3551 h 4400"/>
                <a:gd name="T84" fmla="*/ 1804 w 4400"/>
                <a:gd name="T85" fmla="*/ 3082 h 4400"/>
                <a:gd name="T86" fmla="*/ 2200 w 4400"/>
                <a:gd name="T87" fmla="*/ 3068 h 4400"/>
                <a:gd name="T88" fmla="*/ 2596 w 4400"/>
                <a:gd name="T89" fmla="*/ 3082 h 4400"/>
                <a:gd name="T90" fmla="*/ 2482 w 4400"/>
                <a:gd name="T91" fmla="*/ 3551 h 4400"/>
                <a:gd name="T92" fmla="*/ 2200 w 4400"/>
                <a:gd name="T93" fmla="*/ 4000 h 4400"/>
                <a:gd name="T94" fmla="*/ 2771 w 4400"/>
                <a:gd name="T95" fmla="*/ 3907 h 4400"/>
                <a:gd name="T96" fmla="*/ 2861 w 4400"/>
                <a:gd name="T97" fmla="*/ 3677 h 4400"/>
                <a:gd name="T98" fmla="*/ 2994 w 4400"/>
                <a:gd name="T99" fmla="*/ 3126 h 4400"/>
                <a:gd name="T100" fmla="*/ 3634 w 4400"/>
                <a:gd name="T101" fmla="*/ 3286 h 4400"/>
                <a:gd name="T102" fmla="*/ 2771 w 4400"/>
                <a:gd name="T103" fmla="*/ 3907 h 4400"/>
                <a:gd name="T104" fmla="*/ 3634 w 4400"/>
                <a:gd name="T105" fmla="*/ 1114 h 4400"/>
                <a:gd name="T106" fmla="*/ 2994 w 4400"/>
                <a:gd name="T107" fmla="*/ 1274 h 4400"/>
                <a:gd name="T108" fmla="*/ 2861 w 4400"/>
                <a:gd name="T109" fmla="*/ 723 h 4400"/>
                <a:gd name="T110" fmla="*/ 2771 w 4400"/>
                <a:gd name="T111" fmla="*/ 493 h 4400"/>
                <a:gd name="T112" fmla="*/ 3634 w 4400"/>
                <a:gd name="T113" fmla="*/ 1114 h 4400"/>
                <a:gd name="T114" fmla="*/ 1629 w 4400"/>
                <a:gd name="T115" fmla="*/ 493 h 4400"/>
                <a:gd name="T116" fmla="*/ 1539 w 4400"/>
                <a:gd name="T117" fmla="*/ 723 h 4400"/>
                <a:gd name="T118" fmla="*/ 1406 w 4400"/>
                <a:gd name="T119" fmla="*/ 1274 h 4400"/>
                <a:gd name="T120" fmla="*/ 766 w 4400"/>
                <a:gd name="T121" fmla="*/ 1114 h 4400"/>
                <a:gd name="T122" fmla="*/ 1629 w 4400"/>
                <a:gd name="T123" fmla="*/ 493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0" h="4400">
                  <a:moveTo>
                    <a:pt x="2200" y="4400"/>
                  </a:moveTo>
                  <a:cubicBezTo>
                    <a:pt x="3413" y="4400"/>
                    <a:pt x="4400" y="3413"/>
                    <a:pt x="4400" y="2200"/>
                  </a:cubicBezTo>
                  <a:cubicBezTo>
                    <a:pt x="4400" y="987"/>
                    <a:pt x="3413" y="0"/>
                    <a:pt x="2200" y="0"/>
                  </a:cubicBezTo>
                  <a:cubicBezTo>
                    <a:pt x="987" y="0"/>
                    <a:pt x="0" y="987"/>
                    <a:pt x="0" y="2200"/>
                  </a:cubicBezTo>
                  <a:cubicBezTo>
                    <a:pt x="0" y="3413"/>
                    <a:pt x="987" y="4400"/>
                    <a:pt x="2200" y="4400"/>
                  </a:cubicBezTo>
                  <a:close/>
                  <a:moveTo>
                    <a:pt x="766" y="3286"/>
                  </a:moveTo>
                  <a:cubicBezTo>
                    <a:pt x="940" y="3218"/>
                    <a:pt x="1159" y="3163"/>
                    <a:pt x="1406" y="3126"/>
                  </a:cubicBezTo>
                  <a:cubicBezTo>
                    <a:pt x="1440" y="3327"/>
                    <a:pt x="1484" y="3513"/>
                    <a:pt x="1539" y="3677"/>
                  </a:cubicBezTo>
                  <a:cubicBezTo>
                    <a:pt x="1568" y="3764"/>
                    <a:pt x="1598" y="3840"/>
                    <a:pt x="1629" y="3907"/>
                  </a:cubicBezTo>
                  <a:cubicBezTo>
                    <a:pt x="1282" y="3791"/>
                    <a:pt x="982" y="3572"/>
                    <a:pt x="766" y="3286"/>
                  </a:cubicBezTo>
                  <a:close/>
                  <a:moveTo>
                    <a:pt x="400" y="2200"/>
                  </a:moveTo>
                  <a:cubicBezTo>
                    <a:pt x="400" y="1937"/>
                    <a:pt x="457" y="1687"/>
                    <a:pt x="559" y="1461"/>
                  </a:cubicBezTo>
                  <a:cubicBezTo>
                    <a:pt x="775" y="1554"/>
                    <a:pt x="1048" y="1625"/>
                    <a:pt x="1356" y="1671"/>
                  </a:cubicBezTo>
                  <a:cubicBezTo>
                    <a:pt x="1341" y="1842"/>
                    <a:pt x="1333" y="2019"/>
                    <a:pt x="1333" y="2200"/>
                  </a:cubicBezTo>
                  <a:cubicBezTo>
                    <a:pt x="1333" y="2381"/>
                    <a:pt x="1341" y="2558"/>
                    <a:pt x="1356" y="2729"/>
                  </a:cubicBezTo>
                  <a:cubicBezTo>
                    <a:pt x="1048" y="2775"/>
                    <a:pt x="775" y="2847"/>
                    <a:pt x="559" y="2939"/>
                  </a:cubicBezTo>
                  <a:cubicBezTo>
                    <a:pt x="457" y="2714"/>
                    <a:pt x="400" y="2463"/>
                    <a:pt x="400" y="2200"/>
                  </a:cubicBezTo>
                  <a:close/>
                  <a:moveTo>
                    <a:pt x="2200" y="400"/>
                  </a:moveTo>
                  <a:cubicBezTo>
                    <a:pt x="2243" y="400"/>
                    <a:pt x="2369" y="510"/>
                    <a:pt x="2482" y="849"/>
                  </a:cubicBezTo>
                  <a:cubicBezTo>
                    <a:pt x="2528" y="989"/>
                    <a:pt x="2566" y="1147"/>
                    <a:pt x="2596" y="1318"/>
                  </a:cubicBezTo>
                  <a:cubicBezTo>
                    <a:pt x="2467" y="1327"/>
                    <a:pt x="2335" y="1332"/>
                    <a:pt x="2200" y="1332"/>
                  </a:cubicBezTo>
                  <a:cubicBezTo>
                    <a:pt x="2065" y="1332"/>
                    <a:pt x="1933" y="1327"/>
                    <a:pt x="1804" y="1318"/>
                  </a:cubicBezTo>
                  <a:cubicBezTo>
                    <a:pt x="1834" y="1147"/>
                    <a:pt x="1872" y="989"/>
                    <a:pt x="1918" y="849"/>
                  </a:cubicBezTo>
                  <a:cubicBezTo>
                    <a:pt x="2031" y="510"/>
                    <a:pt x="2157" y="400"/>
                    <a:pt x="2200" y="400"/>
                  </a:cubicBezTo>
                  <a:close/>
                  <a:moveTo>
                    <a:pt x="2200" y="1732"/>
                  </a:moveTo>
                  <a:cubicBezTo>
                    <a:pt x="2352" y="1732"/>
                    <a:pt x="2502" y="1726"/>
                    <a:pt x="2646" y="1715"/>
                  </a:cubicBezTo>
                  <a:cubicBezTo>
                    <a:pt x="2660" y="1871"/>
                    <a:pt x="2667" y="2034"/>
                    <a:pt x="2667" y="2200"/>
                  </a:cubicBezTo>
                  <a:cubicBezTo>
                    <a:pt x="2667" y="2366"/>
                    <a:pt x="2660" y="2529"/>
                    <a:pt x="2646" y="2685"/>
                  </a:cubicBezTo>
                  <a:cubicBezTo>
                    <a:pt x="2502" y="2674"/>
                    <a:pt x="2352" y="2668"/>
                    <a:pt x="2200" y="2668"/>
                  </a:cubicBezTo>
                  <a:cubicBezTo>
                    <a:pt x="2048" y="2668"/>
                    <a:pt x="1898" y="2674"/>
                    <a:pt x="1754" y="2685"/>
                  </a:cubicBezTo>
                  <a:cubicBezTo>
                    <a:pt x="1740" y="2529"/>
                    <a:pt x="1733" y="2366"/>
                    <a:pt x="1733" y="2200"/>
                  </a:cubicBezTo>
                  <a:cubicBezTo>
                    <a:pt x="1733" y="2034"/>
                    <a:pt x="1740" y="1871"/>
                    <a:pt x="1754" y="1715"/>
                  </a:cubicBezTo>
                  <a:cubicBezTo>
                    <a:pt x="1898" y="1726"/>
                    <a:pt x="2048" y="1732"/>
                    <a:pt x="2200" y="1732"/>
                  </a:cubicBezTo>
                  <a:close/>
                  <a:moveTo>
                    <a:pt x="4000" y="2200"/>
                  </a:moveTo>
                  <a:cubicBezTo>
                    <a:pt x="4000" y="2463"/>
                    <a:pt x="3943" y="2714"/>
                    <a:pt x="3841" y="2939"/>
                  </a:cubicBezTo>
                  <a:cubicBezTo>
                    <a:pt x="3625" y="2847"/>
                    <a:pt x="3352" y="2775"/>
                    <a:pt x="3044" y="2729"/>
                  </a:cubicBezTo>
                  <a:cubicBezTo>
                    <a:pt x="3059" y="2558"/>
                    <a:pt x="3067" y="2381"/>
                    <a:pt x="3067" y="2200"/>
                  </a:cubicBezTo>
                  <a:cubicBezTo>
                    <a:pt x="3067" y="2019"/>
                    <a:pt x="3059" y="1842"/>
                    <a:pt x="3044" y="1671"/>
                  </a:cubicBezTo>
                  <a:cubicBezTo>
                    <a:pt x="3352" y="1625"/>
                    <a:pt x="3625" y="1553"/>
                    <a:pt x="3841" y="1461"/>
                  </a:cubicBezTo>
                  <a:cubicBezTo>
                    <a:pt x="3943" y="1686"/>
                    <a:pt x="4000" y="1937"/>
                    <a:pt x="4000" y="2200"/>
                  </a:cubicBezTo>
                  <a:close/>
                  <a:moveTo>
                    <a:pt x="2200" y="4000"/>
                  </a:moveTo>
                  <a:cubicBezTo>
                    <a:pt x="2157" y="4000"/>
                    <a:pt x="2031" y="3890"/>
                    <a:pt x="1918" y="3551"/>
                  </a:cubicBezTo>
                  <a:cubicBezTo>
                    <a:pt x="1872" y="3412"/>
                    <a:pt x="1834" y="3253"/>
                    <a:pt x="1804" y="3082"/>
                  </a:cubicBezTo>
                  <a:cubicBezTo>
                    <a:pt x="1933" y="3073"/>
                    <a:pt x="2065" y="3068"/>
                    <a:pt x="2200" y="3068"/>
                  </a:cubicBezTo>
                  <a:cubicBezTo>
                    <a:pt x="2335" y="3068"/>
                    <a:pt x="2467" y="3073"/>
                    <a:pt x="2596" y="3082"/>
                  </a:cubicBezTo>
                  <a:cubicBezTo>
                    <a:pt x="2566" y="3253"/>
                    <a:pt x="2528" y="3412"/>
                    <a:pt x="2482" y="3551"/>
                  </a:cubicBezTo>
                  <a:cubicBezTo>
                    <a:pt x="2369" y="3890"/>
                    <a:pt x="2243" y="4000"/>
                    <a:pt x="2200" y="4000"/>
                  </a:cubicBezTo>
                  <a:close/>
                  <a:moveTo>
                    <a:pt x="2771" y="3907"/>
                  </a:moveTo>
                  <a:cubicBezTo>
                    <a:pt x="2802" y="3840"/>
                    <a:pt x="2832" y="3764"/>
                    <a:pt x="2861" y="3677"/>
                  </a:cubicBezTo>
                  <a:cubicBezTo>
                    <a:pt x="2916" y="3513"/>
                    <a:pt x="2960" y="3327"/>
                    <a:pt x="2994" y="3126"/>
                  </a:cubicBezTo>
                  <a:cubicBezTo>
                    <a:pt x="3241" y="3163"/>
                    <a:pt x="3460" y="3218"/>
                    <a:pt x="3634" y="3286"/>
                  </a:cubicBezTo>
                  <a:cubicBezTo>
                    <a:pt x="3418" y="3572"/>
                    <a:pt x="3118" y="3791"/>
                    <a:pt x="2771" y="3907"/>
                  </a:cubicBezTo>
                  <a:close/>
                  <a:moveTo>
                    <a:pt x="3634" y="1114"/>
                  </a:moveTo>
                  <a:cubicBezTo>
                    <a:pt x="3460" y="1182"/>
                    <a:pt x="3241" y="1237"/>
                    <a:pt x="2994" y="1274"/>
                  </a:cubicBezTo>
                  <a:cubicBezTo>
                    <a:pt x="2960" y="1073"/>
                    <a:pt x="2916" y="887"/>
                    <a:pt x="2861" y="723"/>
                  </a:cubicBezTo>
                  <a:cubicBezTo>
                    <a:pt x="2832" y="636"/>
                    <a:pt x="2802" y="560"/>
                    <a:pt x="2771" y="493"/>
                  </a:cubicBezTo>
                  <a:cubicBezTo>
                    <a:pt x="3118" y="609"/>
                    <a:pt x="3418" y="828"/>
                    <a:pt x="3634" y="1114"/>
                  </a:cubicBezTo>
                  <a:close/>
                  <a:moveTo>
                    <a:pt x="1629" y="493"/>
                  </a:moveTo>
                  <a:cubicBezTo>
                    <a:pt x="1598" y="560"/>
                    <a:pt x="1568" y="636"/>
                    <a:pt x="1539" y="723"/>
                  </a:cubicBezTo>
                  <a:cubicBezTo>
                    <a:pt x="1484" y="887"/>
                    <a:pt x="1440" y="1073"/>
                    <a:pt x="1406" y="1274"/>
                  </a:cubicBezTo>
                  <a:cubicBezTo>
                    <a:pt x="1159" y="1237"/>
                    <a:pt x="940" y="1182"/>
                    <a:pt x="766" y="1114"/>
                  </a:cubicBezTo>
                  <a:cubicBezTo>
                    <a:pt x="982" y="828"/>
                    <a:pt x="1282" y="609"/>
                    <a:pt x="1629" y="4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6249927" y="4335929"/>
            <a:ext cx="3237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40624" y="1013967"/>
            <a:ext cx="3815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Price and </a:t>
            </a:r>
            <a:r>
              <a:rPr kumimoji="0" lang="en-US" altLang="zh-CN" sz="4000" b="1" i="0" u="none" strike="noStrike" kern="1200" cap="none" spc="60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serviry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">
        <p:random/>
      </p:transition>
    </mc:Choice>
    <mc:Fallback xmlns="">
      <p:transition spd="slow" advTm="15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47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_矩形 30"/>
          <p:cNvSpPr/>
          <p:nvPr>
            <p:custDataLst>
              <p:tags r:id="rId1"/>
            </p:custDataLst>
          </p:nvPr>
        </p:nvSpPr>
        <p:spPr>
          <a:xfrm>
            <a:off x="7558735" y="873292"/>
            <a:ext cx="47724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  <a:alpha val="1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SHOW</a:t>
            </a:r>
          </a:p>
        </p:txBody>
      </p:sp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0" y="2236305"/>
            <a:ext cx="12192000" cy="26768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PA_矩形 33"/>
          <p:cNvSpPr/>
          <p:nvPr>
            <p:custDataLst>
              <p:tags r:id="rId3"/>
            </p:custDataLst>
          </p:nvPr>
        </p:nvSpPr>
        <p:spPr>
          <a:xfrm>
            <a:off x="870000" y="2698038"/>
            <a:ext cx="4704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Ipsum dolor sit amet, consectetuer adipiscing elit. Maecenas porttitor congue massa. Fusce posuere, magna sed pulvinar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9" name="PA-组合 8"/>
          <p:cNvGrpSpPr/>
          <p:nvPr>
            <p:custDataLst>
              <p:tags r:id="rId4"/>
            </p:custDataLst>
          </p:nvPr>
        </p:nvGrpSpPr>
        <p:grpSpPr>
          <a:xfrm>
            <a:off x="941439" y="2577014"/>
            <a:ext cx="2362543" cy="46202"/>
            <a:chOff x="941439" y="2577014"/>
            <a:chExt cx="2362543" cy="46202"/>
          </a:xfrm>
        </p:grpSpPr>
        <p:sp>
          <p:nvSpPr>
            <p:cNvPr id="62" name="PA_矩形 34"/>
            <p:cNvSpPr/>
            <p:nvPr>
              <p:custDataLst>
                <p:tags r:id="rId29"/>
              </p:custDataLst>
            </p:nvPr>
          </p:nvSpPr>
          <p:spPr>
            <a:xfrm>
              <a:off x="941439" y="2577014"/>
              <a:ext cx="958202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3" name="PA_直接连接符 36"/>
            <p:cNvCxnSpPr/>
            <p:nvPr>
              <p:custDataLst>
                <p:tags r:id="rId30"/>
              </p:custDataLst>
            </p:nvPr>
          </p:nvCxnSpPr>
          <p:spPr>
            <a:xfrm>
              <a:off x="941439" y="2623216"/>
              <a:ext cx="236254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PA_组合 9"/>
          <p:cNvGrpSpPr/>
          <p:nvPr>
            <p:custDataLst>
              <p:tags r:id="rId5"/>
            </p:custDataLst>
          </p:nvPr>
        </p:nvGrpSpPr>
        <p:grpSpPr>
          <a:xfrm>
            <a:off x="583864" y="3429000"/>
            <a:ext cx="1346188" cy="1089506"/>
            <a:chOff x="756507" y="3769804"/>
            <a:chExt cx="1346188" cy="1089506"/>
          </a:xfrm>
        </p:grpSpPr>
        <p:grpSp>
          <p:nvGrpSpPr>
            <p:cNvPr id="65" name="组合 64"/>
            <p:cNvGrpSpPr/>
            <p:nvPr/>
          </p:nvGrpSpPr>
          <p:grpSpPr>
            <a:xfrm>
              <a:off x="756507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69" name="PA-Chart 68"/>
              <p:cNvGraphicFramePr/>
              <p:nvPr>
                <p:custDataLst>
                  <p:tags r:id="rId26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3"/>
              </a:graphicData>
            </a:graphic>
          </p:graphicFrame>
          <p:sp>
            <p:nvSpPr>
              <p:cNvPr id="70" name="PA-文本框 6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CB4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66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DCB4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PA-文本框 7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134704" y="4659255"/>
              <a:ext cx="589793" cy="200055"/>
              <a:chOff x="1114082" y="4723223"/>
              <a:chExt cx="589793" cy="200055"/>
            </a:xfrm>
          </p:grpSpPr>
          <p:sp>
            <p:nvSpPr>
              <p:cNvPr id="67" name="PA-圆角矩形 66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solidFill>
                <a:srgbClr val="FDC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PA-矩形 6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90009" y="4723223"/>
                <a:ext cx="43794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Tough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PA_组合 10"/>
          <p:cNvGrpSpPr/>
          <p:nvPr>
            <p:custDataLst>
              <p:tags r:id="rId6"/>
            </p:custDataLst>
          </p:nvPr>
        </p:nvGrpSpPr>
        <p:grpSpPr>
          <a:xfrm>
            <a:off x="1721065" y="3429000"/>
            <a:ext cx="1346188" cy="1089506"/>
            <a:chOff x="1893708" y="3769804"/>
            <a:chExt cx="1346188" cy="1089506"/>
          </a:xfrm>
        </p:grpSpPr>
        <p:grpSp>
          <p:nvGrpSpPr>
            <p:cNvPr id="73" name="组合 72"/>
            <p:cNvGrpSpPr/>
            <p:nvPr/>
          </p:nvGrpSpPr>
          <p:grpSpPr>
            <a:xfrm>
              <a:off x="1893708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77" name="PA-Chart 76"/>
              <p:cNvGraphicFramePr/>
              <p:nvPr>
                <p:custDataLst>
                  <p:tags r:id="rId21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4"/>
              </a:graphicData>
            </a:graphic>
          </p:graphicFrame>
          <p:sp>
            <p:nvSpPr>
              <p:cNvPr id="78" name="PA-文本框 77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CB4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58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DCB4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PA-文本框 7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239908" y="4659255"/>
              <a:ext cx="641522" cy="200055"/>
              <a:chOff x="1088217" y="4723223"/>
              <a:chExt cx="641522" cy="200055"/>
            </a:xfrm>
          </p:grpSpPr>
          <p:sp>
            <p:nvSpPr>
              <p:cNvPr id="75" name="PA-圆角矩形 74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solidFill>
                <a:srgbClr val="FDC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PA-矩形 7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088217" y="4723223"/>
                <a:ext cx="641522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Condensed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PA_组合 12"/>
          <p:cNvGrpSpPr/>
          <p:nvPr>
            <p:custDataLst>
              <p:tags r:id="rId7"/>
            </p:custDataLst>
          </p:nvPr>
        </p:nvGrpSpPr>
        <p:grpSpPr>
          <a:xfrm>
            <a:off x="2858266" y="3429000"/>
            <a:ext cx="1346188" cy="1089506"/>
            <a:chOff x="3030909" y="3769804"/>
            <a:chExt cx="1346188" cy="1089506"/>
          </a:xfrm>
        </p:grpSpPr>
        <p:grpSp>
          <p:nvGrpSpPr>
            <p:cNvPr id="81" name="组合 80"/>
            <p:cNvGrpSpPr/>
            <p:nvPr/>
          </p:nvGrpSpPr>
          <p:grpSpPr>
            <a:xfrm>
              <a:off x="3030909" y="3769804"/>
              <a:ext cx="1346188" cy="897457"/>
              <a:chOff x="693654" y="3793552"/>
              <a:chExt cx="1799057" cy="1199372"/>
            </a:xfrm>
          </p:grpSpPr>
          <p:graphicFrame>
            <p:nvGraphicFramePr>
              <p:cNvPr id="85" name="PA-Chart 84"/>
              <p:cNvGraphicFramePr/>
              <p:nvPr>
                <p:custDataLst>
                  <p:tags r:id="rId16"/>
                </p:custDataLst>
              </p:nvPr>
            </p:nvGraphicFramePr>
            <p:xfrm>
              <a:off x="693654" y="3793552"/>
              <a:ext cx="1799057" cy="119937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5"/>
              </a:graphicData>
            </a:graphic>
          </p:graphicFrame>
          <p:sp>
            <p:nvSpPr>
              <p:cNvPr id="86" name="PA-文本框 8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55244" y="4140252"/>
                <a:ext cx="536793" cy="4395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CB48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79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DCB4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PA-文本框 8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535492" y="4251933"/>
                <a:ext cx="536793" cy="360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%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3409107" y="4659255"/>
              <a:ext cx="589793" cy="200055"/>
              <a:chOff x="1114082" y="4723223"/>
              <a:chExt cx="589793" cy="200055"/>
            </a:xfrm>
          </p:grpSpPr>
          <p:sp>
            <p:nvSpPr>
              <p:cNvPr id="83" name="PA-圆角矩形 82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14082" y="4739327"/>
                <a:ext cx="589793" cy="183237"/>
              </a:xfrm>
              <a:prstGeom prst="roundRect">
                <a:avLst>
                  <a:gd name="adj" fmla="val 50000"/>
                </a:avLst>
              </a:prstGeom>
              <a:solidFill>
                <a:srgbClr val="FDC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PA-矩形 83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49932" y="4723223"/>
                <a:ext cx="518091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</a:t>
                </a: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truggle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PA-组合 7"/>
          <p:cNvGrpSpPr/>
          <p:nvPr>
            <p:custDataLst>
              <p:tags r:id="rId8"/>
            </p:custDataLst>
          </p:nvPr>
        </p:nvGrpSpPr>
        <p:grpSpPr>
          <a:xfrm>
            <a:off x="917320" y="1777519"/>
            <a:ext cx="2699768" cy="458786"/>
            <a:chOff x="917320" y="1777519"/>
            <a:chExt cx="2699768" cy="458786"/>
          </a:xfrm>
        </p:grpSpPr>
        <p:sp>
          <p:nvSpPr>
            <p:cNvPr id="23" name="PA-圆角矩形 22"/>
            <p:cNvSpPr/>
            <p:nvPr>
              <p:custDataLst>
                <p:tags r:id="rId12"/>
              </p:custDataLst>
            </p:nvPr>
          </p:nvSpPr>
          <p:spPr>
            <a:xfrm>
              <a:off x="917320" y="1777519"/>
              <a:ext cx="2699768" cy="45878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6"/>
            <p:cNvSpPr/>
            <p:nvPr>
              <p:custDataLst>
                <p:tags r:id="rId13"/>
              </p:custDataLst>
            </p:nvPr>
          </p:nvSpPr>
          <p:spPr>
            <a:xfrm>
              <a:off x="1296832" y="1853024"/>
              <a:ext cx="19407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28" name="PA-图片 127"/>
          <p:cNvPicPr/>
          <p:nvPr>
            <p:custDataLst>
              <p:tags r:id="rId9"/>
            </p:custDataLst>
          </p:nvPr>
        </p:nvPicPr>
        <p:blipFill>
          <a:blip r:embed="rId36" cstate="screen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3878" y="2764513"/>
            <a:ext cx="6378123" cy="1620413"/>
          </a:xfrm>
          <a:custGeom>
            <a:avLst/>
            <a:gdLst>
              <a:gd name="connsiteX0" fmla="*/ 0 w 6378123"/>
              <a:gd name="connsiteY0" fmla="*/ 0 h 1620413"/>
              <a:gd name="connsiteX1" fmla="*/ 6378123 w 6378123"/>
              <a:gd name="connsiteY1" fmla="*/ 0 h 1620413"/>
              <a:gd name="connsiteX2" fmla="*/ 6378123 w 6378123"/>
              <a:gd name="connsiteY2" fmla="*/ 1620413 h 1620413"/>
              <a:gd name="connsiteX3" fmla="*/ 0 w 6378123"/>
              <a:gd name="connsiteY3" fmla="*/ 1620413 h 162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8123" h="1620413">
                <a:moveTo>
                  <a:pt x="0" y="0"/>
                </a:moveTo>
                <a:lnTo>
                  <a:pt x="6378123" y="0"/>
                </a:lnTo>
                <a:lnTo>
                  <a:pt x="6378123" y="1620413"/>
                </a:lnTo>
                <a:lnTo>
                  <a:pt x="0" y="1620413"/>
                </a:lnTo>
                <a:close/>
              </a:path>
            </a:pathLst>
          </a:custGeom>
          <a:solidFill>
            <a:srgbClr val="FDCB48"/>
          </a:solidFill>
        </p:spPr>
      </p:pic>
      <p:pic>
        <p:nvPicPr>
          <p:cNvPr id="20" name="PA-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9792" y="2057401"/>
            <a:ext cx="1994751" cy="31707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6" name="PA-图片 45" descr="图片包含 监视器, 电子产品, 室内, 陈列&#10;&#10;已生成极高可信度的说明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62" y="1564355"/>
            <a:ext cx="2904810" cy="4248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">
        <p:random/>
      </p:transition>
    </mc:Choice>
    <mc:Fallback xmlns="">
      <p:transition spd="slow" advTm="15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1"/>
          <p:cNvGrpSpPr/>
          <p:nvPr>
            <p:custDataLst>
              <p:tags r:id="rId1"/>
            </p:custDataLst>
          </p:nvPr>
        </p:nvGrpSpPr>
        <p:grpSpPr>
          <a:xfrm>
            <a:off x="10287187" y="4953543"/>
            <a:ext cx="3809625" cy="3809625"/>
            <a:chOff x="10210756" y="4470970"/>
            <a:chExt cx="3809625" cy="3809625"/>
          </a:xfrm>
          <a:effectLst>
            <a:outerShdw blurRad="190500" dist="38100" dir="2700000" algn="tl" rotWithShape="0">
              <a:schemeClr val="bg1">
                <a:lumMod val="95000"/>
                <a:alpha val="65000"/>
              </a:schemeClr>
            </a:outerShdw>
          </a:effectLst>
        </p:grpSpPr>
        <p:sp>
          <p:nvSpPr>
            <p:cNvPr id="48" name="PA-椭圆 47"/>
            <p:cNvSpPr/>
            <p:nvPr>
              <p:custDataLst>
                <p:tags r:id="rId23"/>
              </p:custDataLst>
            </p:nvPr>
          </p:nvSpPr>
          <p:spPr>
            <a:xfrm>
              <a:off x="11442238" y="5702452"/>
              <a:ext cx="1346662" cy="1346662"/>
            </a:xfrm>
            <a:prstGeom prst="ellipse">
              <a:avLst/>
            </a:prstGeom>
            <a:solidFill>
              <a:schemeClr val="bg1"/>
            </a:solidFill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PA-椭圆 61"/>
            <p:cNvSpPr/>
            <p:nvPr>
              <p:custDataLst>
                <p:tags r:id="rId24"/>
              </p:custDataLst>
            </p:nvPr>
          </p:nvSpPr>
          <p:spPr>
            <a:xfrm>
              <a:off x="10832638" y="5092852"/>
              <a:ext cx="2565862" cy="2565862"/>
            </a:xfrm>
            <a:prstGeom prst="ellipse">
              <a:avLst/>
            </a:prstGeom>
            <a:noFill/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椭圆 11"/>
            <p:cNvSpPr/>
            <p:nvPr>
              <p:custDataLst>
                <p:tags r:id="rId25"/>
              </p:custDataLst>
            </p:nvPr>
          </p:nvSpPr>
          <p:spPr>
            <a:xfrm>
              <a:off x="10210756" y="4470970"/>
              <a:ext cx="3809625" cy="3809625"/>
            </a:xfrm>
            <a:prstGeom prst="ellipse">
              <a:avLst/>
            </a:prstGeom>
            <a:noFill/>
            <a:ln w="3175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477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0" y="629996"/>
            <a:ext cx="7219950" cy="6228004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文本框 24"/>
          <p:cNvSpPr txBox="1"/>
          <p:nvPr>
            <p:custDataLst>
              <p:tags r:id="rId3"/>
            </p:custDataLst>
          </p:nvPr>
        </p:nvSpPr>
        <p:spPr>
          <a:xfrm>
            <a:off x="918466" y="3152223"/>
            <a:ext cx="4415534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lectus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grpSp>
        <p:nvGrpSpPr>
          <p:cNvPr id="8" name="PA-组合 7"/>
          <p:cNvGrpSpPr/>
          <p:nvPr>
            <p:custDataLst>
              <p:tags r:id="rId4"/>
            </p:custDataLst>
          </p:nvPr>
        </p:nvGrpSpPr>
        <p:grpSpPr>
          <a:xfrm>
            <a:off x="997106" y="4408566"/>
            <a:ext cx="4235294" cy="251454"/>
            <a:chOff x="997106" y="4408566"/>
            <a:chExt cx="4235294" cy="251454"/>
          </a:xfrm>
        </p:grpSpPr>
        <p:sp>
          <p:nvSpPr>
            <p:cNvPr id="5" name="PA-圆角矩形 4"/>
            <p:cNvSpPr/>
            <p:nvPr>
              <p:custDataLst>
                <p:tags r:id="rId20"/>
              </p:custDataLst>
            </p:nvPr>
          </p:nvSpPr>
          <p:spPr>
            <a:xfrm>
              <a:off x="1359702" y="4408566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PA-圆角矩形 46"/>
            <p:cNvSpPr/>
            <p:nvPr>
              <p:custDataLst>
                <p:tags r:id="rId21"/>
              </p:custDataLst>
            </p:nvPr>
          </p:nvSpPr>
          <p:spPr>
            <a:xfrm>
              <a:off x="1463605" y="4470970"/>
              <a:ext cx="2412922" cy="120590"/>
            </a:xfrm>
            <a:prstGeom prst="roundRect">
              <a:avLst>
                <a:gd name="adj" fmla="val 50000"/>
              </a:avLst>
            </a:prstGeom>
            <a:solidFill>
              <a:srgbClr val="FDCB48"/>
            </a:solidFill>
            <a:ln w="0" cap="flat" cmpd="sng" algn="ctr">
              <a:noFill/>
              <a:prstDash val="solid"/>
              <a:miter lim="800000"/>
            </a:ln>
            <a:effectLst>
              <a:outerShdw blurRad="190500" dist="25400" dir="2700000" algn="tl" rotWithShape="0">
                <a:srgbClr val="FDCB48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coin-stack_61483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997106" y="4444108"/>
              <a:ext cx="203302" cy="180371"/>
            </a:xfrm>
            <a:custGeom>
              <a:avLst/>
              <a:gdLst>
                <a:gd name="connsiteX0" fmla="*/ 257630 w 606227"/>
                <a:gd name="connsiteY0" fmla="*/ 424451 h 537849"/>
                <a:gd name="connsiteX1" fmla="*/ 430060 w 606227"/>
                <a:gd name="connsiteY1" fmla="*/ 487877 h 537849"/>
                <a:gd name="connsiteX2" fmla="*/ 602491 w 606227"/>
                <a:gd name="connsiteY2" fmla="*/ 424451 h 537849"/>
                <a:gd name="connsiteX3" fmla="*/ 606227 w 606227"/>
                <a:gd name="connsiteY3" fmla="*/ 440845 h 537849"/>
                <a:gd name="connsiteX4" fmla="*/ 606227 w 606227"/>
                <a:gd name="connsiteY4" fmla="*/ 458143 h 537849"/>
                <a:gd name="connsiteX5" fmla="*/ 430060 w 606227"/>
                <a:gd name="connsiteY5" fmla="*/ 537849 h 537849"/>
                <a:gd name="connsiteX6" fmla="*/ 253894 w 606227"/>
                <a:gd name="connsiteY6" fmla="*/ 458143 h 537849"/>
                <a:gd name="connsiteX7" fmla="*/ 253894 w 606227"/>
                <a:gd name="connsiteY7" fmla="*/ 440845 h 537849"/>
                <a:gd name="connsiteX8" fmla="*/ 257630 w 606227"/>
                <a:gd name="connsiteY8" fmla="*/ 424451 h 537849"/>
                <a:gd name="connsiteX9" fmla="*/ 3736 w 606227"/>
                <a:gd name="connsiteY9" fmla="*/ 376607 h 537849"/>
                <a:gd name="connsiteX10" fmla="*/ 176152 w 606227"/>
                <a:gd name="connsiteY10" fmla="*/ 440033 h 537849"/>
                <a:gd name="connsiteX11" fmla="*/ 225171 w 606227"/>
                <a:gd name="connsiteY11" fmla="*/ 436867 h 537849"/>
                <a:gd name="connsiteX12" fmla="*/ 225171 w 606227"/>
                <a:gd name="connsiteY12" fmla="*/ 440824 h 537849"/>
                <a:gd name="connsiteX13" fmla="*/ 225171 w 606227"/>
                <a:gd name="connsiteY13" fmla="*/ 458122 h 537849"/>
                <a:gd name="connsiteX14" fmla="*/ 231737 w 606227"/>
                <a:gd name="connsiteY14" fmla="*/ 485935 h 537849"/>
                <a:gd name="connsiteX15" fmla="*/ 176152 w 606227"/>
                <a:gd name="connsiteY15" fmla="*/ 490005 h 537849"/>
                <a:gd name="connsiteX16" fmla="*/ 0 w 606227"/>
                <a:gd name="connsiteY16" fmla="*/ 410299 h 537849"/>
                <a:gd name="connsiteX17" fmla="*/ 0 w 606227"/>
                <a:gd name="connsiteY17" fmla="*/ 393001 h 537849"/>
                <a:gd name="connsiteX18" fmla="*/ 3736 w 606227"/>
                <a:gd name="connsiteY18" fmla="*/ 376607 h 537849"/>
                <a:gd name="connsiteX19" fmla="*/ 257630 w 606227"/>
                <a:gd name="connsiteY19" fmla="*/ 335397 h 537849"/>
                <a:gd name="connsiteX20" fmla="*/ 430060 w 606227"/>
                <a:gd name="connsiteY20" fmla="*/ 398799 h 537849"/>
                <a:gd name="connsiteX21" fmla="*/ 602491 w 606227"/>
                <a:gd name="connsiteY21" fmla="*/ 335397 h 537849"/>
                <a:gd name="connsiteX22" fmla="*/ 606227 w 606227"/>
                <a:gd name="connsiteY22" fmla="*/ 351784 h 537849"/>
                <a:gd name="connsiteX23" fmla="*/ 606227 w 606227"/>
                <a:gd name="connsiteY23" fmla="*/ 369076 h 537849"/>
                <a:gd name="connsiteX24" fmla="*/ 430060 w 606227"/>
                <a:gd name="connsiteY24" fmla="*/ 448866 h 537849"/>
                <a:gd name="connsiteX25" fmla="*/ 253894 w 606227"/>
                <a:gd name="connsiteY25" fmla="*/ 369076 h 537849"/>
                <a:gd name="connsiteX26" fmla="*/ 253894 w 606227"/>
                <a:gd name="connsiteY26" fmla="*/ 351784 h 537849"/>
                <a:gd name="connsiteX27" fmla="*/ 257630 w 606227"/>
                <a:gd name="connsiteY27" fmla="*/ 335397 h 537849"/>
                <a:gd name="connsiteX28" fmla="*/ 3736 w 606227"/>
                <a:gd name="connsiteY28" fmla="*/ 287554 h 537849"/>
                <a:gd name="connsiteX29" fmla="*/ 176154 w 606227"/>
                <a:gd name="connsiteY29" fmla="*/ 350980 h 537849"/>
                <a:gd name="connsiteX30" fmla="*/ 225174 w 606227"/>
                <a:gd name="connsiteY30" fmla="*/ 347814 h 537849"/>
                <a:gd name="connsiteX31" fmla="*/ 225174 w 606227"/>
                <a:gd name="connsiteY31" fmla="*/ 397899 h 537849"/>
                <a:gd name="connsiteX32" fmla="*/ 176154 w 606227"/>
                <a:gd name="connsiteY32" fmla="*/ 400952 h 537849"/>
                <a:gd name="connsiteX33" fmla="*/ 0 w 606227"/>
                <a:gd name="connsiteY33" fmla="*/ 321246 h 537849"/>
                <a:gd name="connsiteX34" fmla="*/ 0 w 606227"/>
                <a:gd name="connsiteY34" fmla="*/ 303948 h 537849"/>
                <a:gd name="connsiteX35" fmla="*/ 3736 w 606227"/>
                <a:gd name="connsiteY35" fmla="*/ 287554 h 537849"/>
                <a:gd name="connsiteX36" fmla="*/ 257630 w 606227"/>
                <a:gd name="connsiteY36" fmla="*/ 241545 h 537849"/>
                <a:gd name="connsiteX37" fmla="*/ 430060 w 606227"/>
                <a:gd name="connsiteY37" fmla="*/ 304971 h 537849"/>
                <a:gd name="connsiteX38" fmla="*/ 602491 w 606227"/>
                <a:gd name="connsiteY38" fmla="*/ 241545 h 537849"/>
                <a:gd name="connsiteX39" fmla="*/ 606227 w 606227"/>
                <a:gd name="connsiteY39" fmla="*/ 257939 h 537849"/>
                <a:gd name="connsiteX40" fmla="*/ 606227 w 606227"/>
                <a:gd name="connsiteY40" fmla="*/ 275237 h 537849"/>
                <a:gd name="connsiteX41" fmla="*/ 430060 w 606227"/>
                <a:gd name="connsiteY41" fmla="*/ 354943 h 537849"/>
                <a:gd name="connsiteX42" fmla="*/ 253894 w 606227"/>
                <a:gd name="connsiteY42" fmla="*/ 275237 h 537849"/>
                <a:gd name="connsiteX43" fmla="*/ 253894 w 606227"/>
                <a:gd name="connsiteY43" fmla="*/ 257939 h 537849"/>
                <a:gd name="connsiteX44" fmla="*/ 257630 w 606227"/>
                <a:gd name="connsiteY44" fmla="*/ 241545 h 537849"/>
                <a:gd name="connsiteX45" fmla="*/ 257630 w 606227"/>
                <a:gd name="connsiteY45" fmla="*/ 152492 h 537849"/>
                <a:gd name="connsiteX46" fmla="*/ 430060 w 606227"/>
                <a:gd name="connsiteY46" fmla="*/ 215918 h 537849"/>
                <a:gd name="connsiteX47" fmla="*/ 602491 w 606227"/>
                <a:gd name="connsiteY47" fmla="*/ 152492 h 537849"/>
                <a:gd name="connsiteX48" fmla="*/ 606227 w 606227"/>
                <a:gd name="connsiteY48" fmla="*/ 168886 h 537849"/>
                <a:gd name="connsiteX49" fmla="*/ 606227 w 606227"/>
                <a:gd name="connsiteY49" fmla="*/ 186184 h 537849"/>
                <a:gd name="connsiteX50" fmla="*/ 430060 w 606227"/>
                <a:gd name="connsiteY50" fmla="*/ 265890 h 537849"/>
                <a:gd name="connsiteX51" fmla="*/ 253894 w 606227"/>
                <a:gd name="connsiteY51" fmla="*/ 186184 h 537849"/>
                <a:gd name="connsiteX52" fmla="*/ 253894 w 606227"/>
                <a:gd name="connsiteY52" fmla="*/ 168886 h 537849"/>
                <a:gd name="connsiteX53" fmla="*/ 257630 w 606227"/>
                <a:gd name="connsiteY53" fmla="*/ 152492 h 537849"/>
                <a:gd name="connsiteX54" fmla="*/ 176154 w 606227"/>
                <a:gd name="connsiteY54" fmla="*/ 135062 h 537849"/>
                <a:gd name="connsiteX55" fmla="*/ 225174 w 606227"/>
                <a:gd name="connsiteY55" fmla="*/ 138227 h 537849"/>
                <a:gd name="connsiteX56" fmla="*/ 225174 w 606227"/>
                <a:gd name="connsiteY56" fmla="*/ 308804 h 537849"/>
                <a:gd name="connsiteX57" fmla="*/ 176154 w 606227"/>
                <a:gd name="connsiteY57" fmla="*/ 311969 h 537849"/>
                <a:gd name="connsiteX58" fmla="*/ 0 w 606227"/>
                <a:gd name="connsiteY58" fmla="*/ 232163 h 537849"/>
                <a:gd name="connsiteX59" fmla="*/ 0 w 606227"/>
                <a:gd name="connsiteY59" fmla="*/ 214868 h 537849"/>
                <a:gd name="connsiteX60" fmla="*/ 176154 w 606227"/>
                <a:gd name="connsiteY60" fmla="*/ 135062 h 537849"/>
                <a:gd name="connsiteX61" fmla="*/ 430060 w 606227"/>
                <a:gd name="connsiteY61" fmla="*/ 0 h 537849"/>
                <a:gd name="connsiteX62" fmla="*/ 606227 w 606227"/>
                <a:gd name="connsiteY62" fmla="*/ 79806 h 537849"/>
                <a:gd name="connsiteX63" fmla="*/ 606227 w 606227"/>
                <a:gd name="connsiteY63" fmla="*/ 97101 h 537849"/>
                <a:gd name="connsiteX64" fmla="*/ 430060 w 606227"/>
                <a:gd name="connsiteY64" fmla="*/ 176907 h 537849"/>
                <a:gd name="connsiteX65" fmla="*/ 253894 w 606227"/>
                <a:gd name="connsiteY65" fmla="*/ 97101 h 537849"/>
                <a:gd name="connsiteX66" fmla="*/ 253894 w 606227"/>
                <a:gd name="connsiteY66" fmla="*/ 79806 h 537849"/>
                <a:gd name="connsiteX67" fmla="*/ 430060 w 606227"/>
                <a:gd name="connsiteY67" fmla="*/ 0 h 53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6227" h="537849">
                  <a:moveTo>
                    <a:pt x="257630" y="424451"/>
                  </a:moveTo>
                  <a:cubicBezTo>
                    <a:pt x="274273" y="460743"/>
                    <a:pt x="345147" y="487877"/>
                    <a:pt x="430060" y="487877"/>
                  </a:cubicBezTo>
                  <a:cubicBezTo>
                    <a:pt x="514974" y="487877"/>
                    <a:pt x="585848" y="460630"/>
                    <a:pt x="602491" y="424451"/>
                  </a:cubicBezTo>
                  <a:cubicBezTo>
                    <a:pt x="604868" y="429765"/>
                    <a:pt x="606227" y="435192"/>
                    <a:pt x="606227" y="440845"/>
                  </a:cubicBezTo>
                  <a:lnTo>
                    <a:pt x="606227" y="458143"/>
                  </a:lnTo>
                  <a:cubicBezTo>
                    <a:pt x="606227" y="502122"/>
                    <a:pt x="527314" y="537849"/>
                    <a:pt x="430060" y="537849"/>
                  </a:cubicBezTo>
                  <a:cubicBezTo>
                    <a:pt x="332807" y="537849"/>
                    <a:pt x="253894" y="502122"/>
                    <a:pt x="253894" y="458143"/>
                  </a:cubicBezTo>
                  <a:lnTo>
                    <a:pt x="253894" y="440845"/>
                  </a:lnTo>
                  <a:cubicBezTo>
                    <a:pt x="253894" y="435192"/>
                    <a:pt x="255139" y="429765"/>
                    <a:pt x="257630" y="424451"/>
                  </a:cubicBezTo>
                  <a:close/>
                  <a:moveTo>
                    <a:pt x="3736" y="376607"/>
                  </a:moveTo>
                  <a:cubicBezTo>
                    <a:pt x="20377" y="412786"/>
                    <a:pt x="91246" y="440033"/>
                    <a:pt x="176152" y="440033"/>
                  </a:cubicBezTo>
                  <a:cubicBezTo>
                    <a:pt x="193133" y="440033"/>
                    <a:pt x="209661" y="438902"/>
                    <a:pt x="225171" y="436867"/>
                  </a:cubicBezTo>
                  <a:lnTo>
                    <a:pt x="225171" y="440824"/>
                  </a:lnTo>
                  <a:lnTo>
                    <a:pt x="225171" y="458122"/>
                  </a:lnTo>
                  <a:cubicBezTo>
                    <a:pt x="225171" y="467732"/>
                    <a:pt x="227435" y="477116"/>
                    <a:pt x="231737" y="485935"/>
                  </a:cubicBezTo>
                  <a:cubicBezTo>
                    <a:pt x="214303" y="488648"/>
                    <a:pt x="195624" y="490005"/>
                    <a:pt x="176152" y="490005"/>
                  </a:cubicBezTo>
                  <a:cubicBezTo>
                    <a:pt x="78906" y="490005"/>
                    <a:pt x="0" y="454278"/>
                    <a:pt x="0" y="410299"/>
                  </a:cubicBezTo>
                  <a:lnTo>
                    <a:pt x="0" y="393001"/>
                  </a:lnTo>
                  <a:cubicBezTo>
                    <a:pt x="0" y="387348"/>
                    <a:pt x="1245" y="381921"/>
                    <a:pt x="3736" y="376607"/>
                  </a:cubicBezTo>
                  <a:close/>
                  <a:moveTo>
                    <a:pt x="257630" y="335397"/>
                  </a:moveTo>
                  <a:cubicBezTo>
                    <a:pt x="274273" y="371675"/>
                    <a:pt x="345147" y="398799"/>
                    <a:pt x="430060" y="398799"/>
                  </a:cubicBezTo>
                  <a:cubicBezTo>
                    <a:pt x="514974" y="398799"/>
                    <a:pt x="585848" y="371675"/>
                    <a:pt x="602491" y="335397"/>
                  </a:cubicBezTo>
                  <a:cubicBezTo>
                    <a:pt x="604868" y="340709"/>
                    <a:pt x="606227" y="346134"/>
                    <a:pt x="606227" y="351784"/>
                  </a:cubicBezTo>
                  <a:lnTo>
                    <a:pt x="606227" y="369076"/>
                  </a:lnTo>
                  <a:cubicBezTo>
                    <a:pt x="606227" y="413153"/>
                    <a:pt x="527314" y="448866"/>
                    <a:pt x="430060" y="448866"/>
                  </a:cubicBezTo>
                  <a:cubicBezTo>
                    <a:pt x="332807" y="448866"/>
                    <a:pt x="253894" y="413153"/>
                    <a:pt x="253894" y="369076"/>
                  </a:cubicBezTo>
                  <a:lnTo>
                    <a:pt x="253894" y="351784"/>
                  </a:lnTo>
                  <a:cubicBezTo>
                    <a:pt x="253894" y="346134"/>
                    <a:pt x="255139" y="340709"/>
                    <a:pt x="257630" y="335397"/>
                  </a:cubicBezTo>
                  <a:close/>
                  <a:moveTo>
                    <a:pt x="3736" y="287554"/>
                  </a:moveTo>
                  <a:cubicBezTo>
                    <a:pt x="20378" y="323846"/>
                    <a:pt x="91247" y="350980"/>
                    <a:pt x="176154" y="350980"/>
                  </a:cubicBezTo>
                  <a:cubicBezTo>
                    <a:pt x="193136" y="350980"/>
                    <a:pt x="209664" y="349962"/>
                    <a:pt x="225174" y="347814"/>
                  </a:cubicBezTo>
                  <a:lnTo>
                    <a:pt x="225174" y="397899"/>
                  </a:lnTo>
                  <a:cubicBezTo>
                    <a:pt x="209664" y="399934"/>
                    <a:pt x="193136" y="400952"/>
                    <a:pt x="176154" y="400952"/>
                  </a:cubicBezTo>
                  <a:cubicBezTo>
                    <a:pt x="78907" y="400952"/>
                    <a:pt x="0" y="365338"/>
                    <a:pt x="0" y="321246"/>
                  </a:cubicBezTo>
                  <a:lnTo>
                    <a:pt x="0" y="303948"/>
                  </a:lnTo>
                  <a:cubicBezTo>
                    <a:pt x="0" y="298295"/>
                    <a:pt x="1245" y="292868"/>
                    <a:pt x="3736" y="287554"/>
                  </a:cubicBezTo>
                  <a:close/>
                  <a:moveTo>
                    <a:pt x="257630" y="241545"/>
                  </a:moveTo>
                  <a:cubicBezTo>
                    <a:pt x="274273" y="277724"/>
                    <a:pt x="345147" y="304971"/>
                    <a:pt x="430060" y="304971"/>
                  </a:cubicBezTo>
                  <a:cubicBezTo>
                    <a:pt x="514974" y="304971"/>
                    <a:pt x="585848" y="277724"/>
                    <a:pt x="602491" y="241545"/>
                  </a:cubicBezTo>
                  <a:cubicBezTo>
                    <a:pt x="604868" y="246859"/>
                    <a:pt x="606227" y="252286"/>
                    <a:pt x="606227" y="257939"/>
                  </a:cubicBezTo>
                  <a:lnTo>
                    <a:pt x="606227" y="275237"/>
                  </a:lnTo>
                  <a:cubicBezTo>
                    <a:pt x="606227" y="319216"/>
                    <a:pt x="527314" y="354943"/>
                    <a:pt x="430060" y="354943"/>
                  </a:cubicBezTo>
                  <a:cubicBezTo>
                    <a:pt x="332807" y="354943"/>
                    <a:pt x="253894" y="319216"/>
                    <a:pt x="253894" y="275237"/>
                  </a:cubicBezTo>
                  <a:lnTo>
                    <a:pt x="253894" y="257939"/>
                  </a:lnTo>
                  <a:cubicBezTo>
                    <a:pt x="253894" y="252286"/>
                    <a:pt x="255139" y="246859"/>
                    <a:pt x="257630" y="241545"/>
                  </a:cubicBezTo>
                  <a:close/>
                  <a:moveTo>
                    <a:pt x="257630" y="152492"/>
                  </a:moveTo>
                  <a:cubicBezTo>
                    <a:pt x="274273" y="188784"/>
                    <a:pt x="345147" y="215918"/>
                    <a:pt x="430060" y="215918"/>
                  </a:cubicBezTo>
                  <a:cubicBezTo>
                    <a:pt x="514974" y="215918"/>
                    <a:pt x="585848" y="188784"/>
                    <a:pt x="602491" y="152492"/>
                  </a:cubicBezTo>
                  <a:cubicBezTo>
                    <a:pt x="604868" y="157806"/>
                    <a:pt x="606227" y="163233"/>
                    <a:pt x="606227" y="168886"/>
                  </a:cubicBezTo>
                  <a:lnTo>
                    <a:pt x="606227" y="186184"/>
                  </a:lnTo>
                  <a:cubicBezTo>
                    <a:pt x="606227" y="230276"/>
                    <a:pt x="527314" y="265890"/>
                    <a:pt x="430060" y="265890"/>
                  </a:cubicBezTo>
                  <a:cubicBezTo>
                    <a:pt x="332807" y="265890"/>
                    <a:pt x="253894" y="230276"/>
                    <a:pt x="253894" y="186184"/>
                  </a:cubicBezTo>
                  <a:lnTo>
                    <a:pt x="253894" y="168886"/>
                  </a:lnTo>
                  <a:cubicBezTo>
                    <a:pt x="253894" y="163233"/>
                    <a:pt x="255139" y="157806"/>
                    <a:pt x="257630" y="152492"/>
                  </a:cubicBezTo>
                  <a:close/>
                  <a:moveTo>
                    <a:pt x="176154" y="135062"/>
                  </a:moveTo>
                  <a:cubicBezTo>
                    <a:pt x="193136" y="135062"/>
                    <a:pt x="209664" y="136192"/>
                    <a:pt x="225174" y="138227"/>
                  </a:cubicBezTo>
                  <a:lnTo>
                    <a:pt x="225174" y="308804"/>
                  </a:lnTo>
                  <a:cubicBezTo>
                    <a:pt x="209664" y="310839"/>
                    <a:pt x="193136" y="311969"/>
                    <a:pt x="176154" y="311969"/>
                  </a:cubicBezTo>
                  <a:cubicBezTo>
                    <a:pt x="78907" y="311969"/>
                    <a:pt x="0" y="276248"/>
                    <a:pt x="0" y="232163"/>
                  </a:cubicBezTo>
                  <a:lnTo>
                    <a:pt x="0" y="214868"/>
                  </a:lnTo>
                  <a:cubicBezTo>
                    <a:pt x="0" y="170783"/>
                    <a:pt x="78907" y="135062"/>
                    <a:pt x="176154" y="135062"/>
                  </a:cubicBezTo>
                  <a:close/>
                  <a:moveTo>
                    <a:pt x="430060" y="0"/>
                  </a:moveTo>
                  <a:cubicBezTo>
                    <a:pt x="527314" y="0"/>
                    <a:pt x="606227" y="35721"/>
                    <a:pt x="606227" y="79806"/>
                  </a:cubicBezTo>
                  <a:lnTo>
                    <a:pt x="606227" y="97101"/>
                  </a:lnTo>
                  <a:cubicBezTo>
                    <a:pt x="606227" y="141186"/>
                    <a:pt x="527314" y="176907"/>
                    <a:pt x="430060" y="176907"/>
                  </a:cubicBezTo>
                  <a:cubicBezTo>
                    <a:pt x="332807" y="176907"/>
                    <a:pt x="253894" y="141186"/>
                    <a:pt x="253894" y="97101"/>
                  </a:cubicBezTo>
                  <a:lnTo>
                    <a:pt x="253894" y="79806"/>
                  </a:lnTo>
                  <a:cubicBezTo>
                    <a:pt x="253894" y="35721"/>
                    <a:pt x="332807" y="0"/>
                    <a:pt x="430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PA-组合 8"/>
          <p:cNvGrpSpPr/>
          <p:nvPr>
            <p:custDataLst>
              <p:tags r:id="rId5"/>
            </p:custDataLst>
          </p:nvPr>
        </p:nvGrpSpPr>
        <p:grpSpPr>
          <a:xfrm>
            <a:off x="997106" y="4920181"/>
            <a:ext cx="4235294" cy="251454"/>
            <a:chOff x="997106" y="4920181"/>
            <a:chExt cx="4235294" cy="251454"/>
          </a:xfrm>
        </p:grpSpPr>
        <p:sp>
          <p:nvSpPr>
            <p:cNvPr id="32" name="PA-center-object_73887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997106" y="4944411"/>
              <a:ext cx="203302" cy="202994"/>
            </a:xfrm>
            <a:custGeom>
              <a:avLst/>
              <a:gdLst>
                <a:gd name="connsiteX0" fmla="*/ 302691 w 605451"/>
                <a:gd name="connsiteY0" fmla="*/ 217130 h 604534"/>
                <a:gd name="connsiteX1" fmla="*/ 384230 w 605451"/>
                <a:gd name="connsiteY1" fmla="*/ 298563 h 604534"/>
                <a:gd name="connsiteX2" fmla="*/ 302691 w 605451"/>
                <a:gd name="connsiteY2" fmla="*/ 379996 h 604534"/>
                <a:gd name="connsiteX3" fmla="*/ 221152 w 605451"/>
                <a:gd name="connsiteY3" fmla="*/ 298563 h 604534"/>
                <a:gd name="connsiteX4" fmla="*/ 302691 w 605451"/>
                <a:gd name="connsiteY4" fmla="*/ 217130 h 604534"/>
                <a:gd name="connsiteX5" fmla="*/ 302725 w 605451"/>
                <a:gd name="connsiteY5" fmla="*/ 108610 h 604534"/>
                <a:gd name="connsiteX6" fmla="*/ 112462 w 605451"/>
                <a:gd name="connsiteY6" fmla="*/ 298585 h 604534"/>
                <a:gd name="connsiteX7" fmla="*/ 302725 w 605451"/>
                <a:gd name="connsiteY7" fmla="*/ 488561 h 604534"/>
                <a:gd name="connsiteX8" fmla="*/ 492989 w 605451"/>
                <a:gd name="connsiteY8" fmla="*/ 298585 h 604534"/>
                <a:gd name="connsiteX9" fmla="*/ 302725 w 605451"/>
                <a:gd name="connsiteY9" fmla="*/ 108610 h 604534"/>
                <a:gd name="connsiteX10" fmla="*/ 302725 w 605451"/>
                <a:gd name="connsiteY10" fmla="*/ 0 h 604534"/>
                <a:gd name="connsiteX11" fmla="*/ 332408 w 605451"/>
                <a:gd name="connsiteY11" fmla="*/ 29638 h 604534"/>
                <a:gd name="connsiteX12" fmla="*/ 332408 w 605451"/>
                <a:gd name="connsiteY12" fmla="*/ 61208 h 604534"/>
                <a:gd name="connsiteX13" fmla="*/ 541016 w 605451"/>
                <a:gd name="connsiteY13" fmla="*/ 272629 h 604534"/>
                <a:gd name="connsiteX14" fmla="*/ 575768 w 605451"/>
                <a:gd name="connsiteY14" fmla="*/ 272629 h 604534"/>
                <a:gd name="connsiteX15" fmla="*/ 605451 w 605451"/>
                <a:gd name="connsiteY15" fmla="*/ 302267 h 604534"/>
                <a:gd name="connsiteX16" fmla="*/ 575768 w 605451"/>
                <a:gd name="connsiteY16" fmla="*/ 331905 h 604534"/>
                <a:gd name="connsiteX17" fmla="*/ 539817 w 605451"/>
                <a:gd name="connsiteY17" fmla="*/ 331905 h 604534"/>
                <a:gd name="connsiteX18" fmla="*/ 332408 w 605451"/>
                <a:gd name="connsiteY18" fmla="*/ 535870 h 604534"/>
                <a:gd name="connsiteX19" fmla="*/ 332408 w 605451"/>
                <a:gd name="connsiteY19" fmla="*/ 574896 h 604534"/>
                <a:gd name="connsiteX20" fmla="*/ 302725 w 605451"/>
                <a:gd name="connsiteY20" fmla="*/ 604534 h 604534"/>
                <a:gd name="connsiteX21" fmla="*/ 273043 w 605451"/>
                <a:gd name="connsiteY21" fmla="*/ 574896 h 604534"/>
                <a:gd name="connsiteX22" fmla="*/ 273043 w 605451"/>
                <a:gd name="connsiteY22" fmla="*/ 535870 h 604534"/>
                <a:gd name="connsiteX23" fmla="*/ 65634 w 605451"/>
                <a:gd name="connsiteY23" fmla="*/ 331905 h 604534"/>
                <a:gd name="connsiteX24" fmla="*/ 29683 w 605451"/>
                <a:gd name="connsiteY24" fmla="*/ 331905 h 604534"/>
                <a:gd name="connsiteX25" fmla="*/ 0 w 605451"/>
                <a:gd name="connsiteY25" fmla="*/ 302267 h 604534"/>
                <a:gd name="connsiteX26" fmla="*/ 29683 w 605451"/>
                <a:gd name="connsiteY26" fmla="*/ 272629 h 604534"/>
                <a:gd name="connsiteX27" fmla="*/ 64527 w 605451"/>
                <a:gd name="connsiteY27" fmla="*/ 272629 h 604534"/>
                <a:gd name="connsiteX28" fmla="*/ 273043 w 605451"/>
                <a:gd name="connsiteY28" fmla="*/ 61208 h 604534"/>
                <a:gd name="connsiteX29" fmla="*/ 273043 w 605451"/>
                <a:gd name="connsiteY29" fmla="*/ 29638 h 604534"/>
                <a:gd name="connsiteX30" fmla="*/ 302725 w 605451"/>
                <a:gd name="connsiteY30" fmla="*/ 0 h 60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5451" h="604534">
                  <a:moveTo>
                    <a:pt x="302691" y="217130"/>
                  </a:moveTo>
                  <a:cubicBezTo>
                    <a:pt x="347724" y="217130"/>
                    <a:pt x="384230" y="253589"/>
                    <a:pt x="384230" y="298563"/>
                  </a:cubicBezTo>
                  <a:cubicBezTo>
                    <a:pt x="384230" y="343537"/>
                    <a:pt x="347724" y="379996"/>
                    <a:pt x="302691" y="379996"/>
                  </a:cubicBezTo>
                  <a:cubicBezTo>
                    <a:pt x="257658" y="379996"/>
                    <a:pt x="221152" y="343537"/>
                    <a:pt x="221152" y="298563"/>
                  </a:cubicBezTo>
                  <a:cubicBezTo>
                    <a:pt x="221152" y="253589"/>
                    <a:pt x="257658" y="217130"/>
                    <a:pt x="302691" y="217130"/>
                  </a:cubicBezTo>
                  <a:close/>
                  <a:moveTo>
                    <a:pt x="302725" y="108610"/>
                  </a:moveTo>
                  <a:cubicBezTo>
                    <a:pt x="197822" y="108610"/>
                    <a:pt x="112462" y="193841"/>
                    <a:pt x="112462" y="298585"/>
                  </a:cubicBezTo>
                  <a:cubicBezTo>
                    <a:pt x="112462" y="403329"/>
                    <a:pt x="197822" y="488561"/>
                    <a:pt x="302725" y="488561"/>
                  </a:cubicBezTo>
                  <a:cubicBezTo>
                    <a:pt x="407629" y="488561"/>
                    <a:pt x="492989" y="403329"/>
                    <a:pt x="492989" y="298585"/>
                  </a:cubicBezTo>
                  <a:cubicBezTo>
                    <a:pt x="492989" y="193841"/>
                    <a:pt x="407629" y="108610"/>
                    <a:pt x="302725" y="108610"/>
                  </a:cubicBezTo>
                  <a:close/>
                  <a:moveTo>
                    <a:pt x="302725" y="0"/>
                  </a:moveTo>
                  <a:cubicBezTo>
                    <a:pt x="319134" y="0"/>
                    <a:pt x="332408" y="13254"/>
                    <a:pt x="332408" y="29638"/>
                  </a:cubicBezTo>
                  <a:lnTo>
                    <a:pt x="332408" y="61208"/>
                  </a:lnTo>
                  <a:cubicBezTo>
                    <a:pt x="442105" y="74830"/>
                    <a:pt x="529032" y="162639"/>
                    <a:pt x="541016" y="272629"/>
                  </a:cubicBezTo>
                  <a:lnTo>
                    <a:pt x="575768" y="272629"/>
                  </a:lnTo>
                  <a:cubicBezTo>
                    <a:pt x="592177" y="272629"/>
                    <a:pt x="605451" y="285883"/>
                    <a:pt x="605451" y="302267"/>
                  </a:cubicBezTo>
                  <a:cubicBezTo>
                    <a:pt x="605451" y="318651"/>
                    <a:pt x="592177" y="331905"/>
                    <a:pt x="575768" y="331905"/>
                  </a:cubicBezTo>
                  <a:lnTo>
                    <a:pt x="539817" y="331905"/>
                  </a:lnTo>
                  <a:cubicBezTo>
                    <a:pt x="524884" y="438398"/>
                    <a:pt x="439616" y="522616"/>
                    <a:pt x="332408" y="535870"/>
                  </a:cubicBezTo>
                  <a:lnTo>
                    <a:pt x="332408" y="574896"/>
                  </a:lnTo>
                  <a:cubicBezTo>
                    <a:pt x="332408" y="591280"/>
                    <a:pt x="319134" y="604534"/>
                    <a:pt x="302725" y="604534"/>
                  </a:cubicBezTo>
                  <a:cubicBezTo>
                    <a:pt x="286317" y="604534"/>
                    <a:pt x="273043" y="591280"/>
                    <a:pt x="273043" y="574896"/>
                  </a:cubicBezTo>
                  <a:lnTo>
                    <a:pt x="273043" y="535870"/>
                  </a:lnTo>
                  <a:cubicBezTo>
                    <a:pt x="165835" y="522616"/>
                    <a:pt x="80567" y="438398"/>
                    <a:pt x="65634" y="331905"/>
                  </a:cubicBezTo>
                  <a:lnTo>
                    <a:pt x="29683" y="331905"/>
                  </a:lnTo>
                  <a:cubicBezTo>
                    <a:pt x="13274" y="331905"/>
                    <a:pt x="0" y="318651"/>
                    <a:pt x="0" y="302267"/>
                  </a:cubicBezTo>
                  <a:cubicBezTo>
                    <a:pt x="0" y="285883"/>
                    <a:pt x="13274" y="272629"/>
                    <a:pt x="29683" y="272629"/>
                  </a:cubicBezTo>
                  <a:lnTo>
                    <a:pt x="64527" y="272629"/>
                  </a:lnTo>
                  <a:cubicBezTo>
                    <a:pt x="76419" y="162639"/>
                    <a:pt x="163346" y="74830"/>
                    <a:pt x="273043" y="61208"/>
                  </a:cubicBezTo>
                  <a:lnTo>
                    <a:pt x="273043" y="29638"/>
                  </a:lnTo>
                  <a:cubicBezTo>
                    <a:pt x="273043" y="13254"/>
                    <a:pt x="286317" y="0"/>
                    <a:pt x="3027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PA-圆角矩形 34"/>
            <p:cNvSpPr/>
            <p:nvPr>
              <p:custDataLst>
                <p:tags r:id="rId18"/>
              </p:custDataLst>
            </p:nvPr>
          </p:nvSpPr>
          <p:spPr>
            <a:xfrm>
              <a:off x="1359702" y="4920181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PA-圆角矩形 38"/>
            <p:cNvSpPr/>
            <p:nvPr>
              <p:custDataLst>
                <p:tags r:id="rId19"/>
              </p:custDataLst>
            </p:nvPr>
          </p:nvSpPr>
          <p:spPr>
            <a:xfrm>
              <a:off x="1463604" y="4982585"/>
              <a:ext cx="3250145" cy="1205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38100" dist="25400" dir="2700000" algn="tl" rotWithShape="0">
                <a:srgbClr val="D82761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PA-组合 12"/>
          <p:cNvGrpSpPr/>
          <p:nvPr>
            <p:custDataLst>
              <p:tags r:id="rId6"/>
            </p:custDataLst>
          </p:nvPr>
        </p:nvGrpSpPr>
        <p:grpSpPr>
          <a:xfrm>
            <a:off x="1030974" y="5431796"/>
            <a:ext cx="4201426" cy="251454"/>
            <a:chOff x="1030974" y="5431796"/>
            <a:chExt cx="4201426" cy="251454"/>
          </a:xfrm>
        </p:grpSpPr>
        <p:sp>
          <p:nvSpPr>
            <p:cNvPr id="34" name="PA-location-pointer_1106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030974" y="5455885"/>
              <a:ext cx="135566" cy="203276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88862 h 440259"/>
                <a:gd name="T13" fmla="*/ 88862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440">
                  <a:moveTo>
                    <a:pt x="241" y="52"/>
                  </a:move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ubicBezTo>
                    <a:pt x="52" y="241"/>
                    <a:pt x="146" y="333"/>
                    <a:pt x="146" y="440"/>
                  </a:cubicBezTo>
                  <a:cubicBezTo>
                    <a:pt x="146" y="333"/>
                    <a:pt x="241" y="241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lose/>
                  <a:moveTo>
                    <a:pt x="146" y="200"/>
                  </a:moveTo>
                  <a:cubicBezTo>
                    <a:pt x="117" y="200"/>
                    <a:pt x="93" y="176"/>
                    <a:pt x="93" y="146"/>
                  </a:cubicBezTo>
                  <a:cubicBezTo>
                    <a:pt x="93" y="117"/>
                    <a:pt x="117" y="93"/>
                    <a:pt x="146" y="93"/>
                  </a:cubicBezTo>
                  <a:cubicBezTo>
                    <a:pt x="176" y="93"/>
                    <a:pt x="200" y="117"/>
                    <a:pt x="200" y="146"/>
                  </a:cubicBezTo>
                  <a:cubicBezTo>
                    <a:pt x="200" y="176"/>
                    <a:pt x="176" y="200"/>
                    <a:pt x="146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PA-圆角矩形 40"/>
            <p:cNvSpPr/>
            <p:nvPr>
              <p:custDataLst>
                <p:tags r:id="rId15"/>
              </p:custDataLst>
            </p:nvPr>
          </p:nvSpPr>
          <p:spPr>
            <a:xfrm>
              <a:off x="1359702" y="5431796"/>
              <a:ext cx="3872698" cy="2514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innerShdw blurRad="50800" dist="254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PA-圆角矩形 44"/>
            <p:cNvSpPr/>
            <p:nvPr>
              <p:custDataLst>
                <p:tags r:id="rId16"/>
              </p:custDataLst>
            </p:nvPr>
          </p:nvSpPr>
          <p:spPr>
            <a:xfrm>
              <a:off x="1463604" y="5494200"/>
              <a:ext cx="2893790" cy="1205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38100" dist="25400" dir="2700000" algn="tl" rotWithShape="0">
                <a:srgbClr val="D82761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PA-组合 10"/>
          <p:cNvGrpSpPr/>
          <p:nvPr>
            <p:custDataLst>
              <p:tags r:id="rId7"/>
            </p:custDataLst>
          </p:nvPr>
        </p:nvGrpSpPr>
        <p:grpSpPr>
          <a:xfrm>
            <a:off x="5625509" y="1651198"/>
            <a:ext cx="6126573" cy="3809625"/>
            <a:chOff x="4302384" y="1370309"/>
            <a:chExt cx="8126585" cy="5053272"/>
          </a:xfrm>
        </p:grpSpPr>
        <p:pic>
          <p:nvPicPr>
            <p:cNvPr id="15" name="PA-图片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61052" y="1693486"/>
              <a:ext cx="6009250" cy="3990109"/>
            </a:xfrm>
            <a:prstGeom prst="rect">
              <a:avLst/>
            </a:prstGeom>
          </p:spPr>
        </p:pic>
        <p:pic>
          <p:nvPicPr>
            <p:cNvPr id="10" name="PA-图片 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384" y="1370309"/>
              <a:ext cx="8126585" cy="5053272"/>
            </a:xfrm>
            <a:prstGeom prst="rect">
              <a:avLst/>
            </a:prstGeom>
          </p:spPr>
        </p:pic>
      </p:grpSp>
      <p:grpSp>
        <p:nvGrpSpPr>
          <p:cNvPr id="3" name="PA-组合 2"/>
          <p:cNvGrpSpPr/>
          <p:nvPr>
            <p:custDataLst>
              <p:tags r:id="rId8"/>
            </p:custDataLst>
          </p:nvPr>
        </p:nvGrpSpPr>
        <p:grpSpPr>
          <a:xfrm>
            <a:off x="7920365" y="5442061"/>
            <a:ext cx="1536862" cy="308570"/>
            <a:chOff x="8022828" y="5910578"/>
            <a:chExt cx="1536862" cy="308570"/>
          </a:xfrm>
        </p:grpSpPr>
        <p:sp>
          <p:nvSpPr>
            <p:cNvPr id="60" name="PA-圆角矩形 59"/>
            <p:cNvSpPr/>
            <p:nvPr>
              <p:custDataLst>
                <p:tags r:id="rId9"/>
              </p:custDataLst>
            </p:nvPr>
          </p:nvSpPr>
          <p:spPr>
            <a:xfrm>
              <a:off x="8022828" y="5910578"/>
              <a:ext cx="1536862" cy="308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270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PA-矩形 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147530" y="5948102"/>
              <a:ext cx="106909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EXPERIENCE</a:t>
              </a:r>
            </a:p>
          </p:txBody>
        </p:sp>
        <p:sp>
          <p:nvSpPr>
            <p:cNvPr id="14" name="PA-燕尾形 13"/>
            <p:cNvSpPr/>
            <p:nvPr>
              <p:custDataLst>
                <p:tags r:id="rId11"/>
              </p:custDataLst>
            </p:nvPr>
          </p:nvSpPr>
          <p:spPr>
            <a:xfrm>
              <a:off x="9288019" y="6017782"/>
              <a:ext cx="74659" cy="94161"/>
            </a:xfrm>
            <a:prstGeom prst="chevron">
              <a:avLst>
                <a:gd name="adj" fmla="val 61617"/>
              </a:avLst>
            </a:prstGeom>
            <a:solidFill>
              <a:srgbClr val="FDCB48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srgbClr val="FDCB48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25721" y="2560543"/>
            <a:ext cx="4928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800" b="1" spc="6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kumimoji="0" lang="zh-CN" altLang="en-US" sz="28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">
        <p:random/>
      </p:transition>
    </mc:Choice>
    <mc:Fallback xmlns="">
      <p:transition spd="slow" advTm="27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97442" y="3252028"/>
            <a:ext cx="529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spc="600">
                <a:solidFill>
                  <a:schemeClr val="tx1">
                    <a:lumMod val="75000"/>
                    <a:lumOff val="25000"/>
                  </a:schemeClr>
                </a:solidFill>
                <a:latin typeface="汉真广标" pitchFamily="49" charset="-122"/>
                <a:ea typeface="汉真广标" pitchFamily="49" charset="-122"/>
              </a:defRPr>
            </a:lvl1pPr>
          </a:lstStyle>
          <a:p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Future Planning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srgbClr val="FDCB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dolor. Lorem ipsum dolor sit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amtuer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">
        <p:random/>
      </p:transition>
    </mc:Choice>
    <mc:Fallback xmlns="">
      <p:transition spd="slow" advTm="56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6025" y="623011"/>
            <a:ext cx="12207238" cy="3194114"/>
          </a:xfrm>
          <a:prstGeom prst="rect">
            <a:avLst/>
          </a:prstGeom>
          <a:solidFill>
            <a:srgbClr val="FDCB48"/>
          </a:solidFill>
          <a:ln>
            <a:noFill/>
          </a:ln>
          <a:effectLst>
            <a:outerShdw blurRad="266700" dist="2286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99189" y="623011"/>
            <a:ext cx="4793617" cy="3201096"/>
          </a:xfrm>
          <a:prstGeom prst="rect">
            <a:avLst/>
          </a:prstGeom>
          <a:gradFill>
            <a:gsLst>
              <a:gs pos="0">
                <a:srgbClr val="FEA361">
                  <a:alpha val="69000"/>
                </a:srgbClr>
              </a:gs>
              <a:gs pos="100000">
                <a:srgbClr val="D82761">
                  <a:alpha val="67000"/>
                </a:srgbClr>
              </a:gs>
            </a:gsLst>
            <a:lin ang="2400000" scaled="0"/>
          </a:gradFill>
        </p:spPr>
      </p:pic>
      <p:grpSp>
        <p:nvGrpSpPr>
          <p:cNvPr id="2" name="组合 1"/>
          <p:cNvGrpSpPr/>
          <p:nvPr/>
        </p:nvGrpSpPr>
        <p:grpSpPr>
          <a:xfrm>
            <a:off x="5347644" y="763935"/>
            <a:ext cx="1524000" cy="503612"/>
            <a:chOff x="5321300" y="1415694"/>
            <a:chExt cx="1524000" cy="503612"/>
          </a:xfrm>
        </p:grpSpPr>
        <p:sp>
          <p:nvSpPr>
            <p:cNvPr id="48" name="矩形: 圆角 47"/>
            <p:cNvSpPr/>
            <p:nvPr/>
          </p:nvSpPr>
          <p:spPr>
            <a:xfrm>
              <a:off x="5321300" y="1415694"/>
              <a:ext cx="1524000" cy="503612"/>
            </a:xfrm>
            <a:prstGeom prst="roundRect">
              <a:avLst>
                <a:gd name="adj" fmla="val 22165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152400" dist="38100" dir="2700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478463" y="1498223"/>
              <a:ext cx="1209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b="1" dirty="0">
                  <a:solidFill>
                    <a:srgbClr val="FDCB48"/>
                  </a:solidFill>
                  <a:effectLst>
                    <a:outerShdw blurRad="88900" dist="38100" dir="2700000" algn="tl">
                      <a:srgbClr val="D82761">
                        <a:alpha val="29000"/>
                      </a:srgbClr>
                    </a:outerShdw>
                  </a:effectLst>
                  <a:cs typeface="+mn-ea"/>
                  <a:sym typeface="+mn-lt"/>
                </a:rPr>
                <a:t>MORE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CB48"/>
                </a:solidFill>
                <a:effectLst>
                  <a:outerShdw blurRad="88900" dist="38100" dir="2700000" algn="tl">
                    <a:srgbClr val="D82761">
                      <a:alpha val="29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等腰三角形 56"/>
          <p:cNvSpPr/>
          <p:nvPr/>
        </p:nvSpPr>
        <p:spPr>
          <a:xfrm flipV="1">
            <a:off x="5867401" y="4737468"/>
            <a:ext cx="655636" cy="304064"/>
          </a:xfrm>
          <a:prstGeom prst="triangle">
            <a:avLst/>
          </a:prstGeom>
          <a:solidFill>
            <a:schemeClr val="bg1">
              <a:alpha val="44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63697" y="4848906"/>
            <a:ext cx="8864602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nonummy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pede. Mauris et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orci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36228" y="3573766"/>
            <a:ext cx="546832" cy="546832"/>
            <a:chOff x="5836228" y="3573766"/>
            <a:chExt cx="546832" cy="546832"/>
          </a:xfrm>
        </p:grpSpPr>
        <p:sp>
          <p:nvSpPr>
            <p:cNvPr id="5" name="椭圆 4"/>
            <p:cNvSpPr/>
            <p:nvPr/>
          </p:nvSpPr>
          <p:spPr>
            <a:xfrm>
              <a:off x="5836228" y="3573766"/>
              <a:ext cx="546832" cy="546832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5990482" y="3773741"/>
              <a:ext cx="238326" cy="161804"/>
            </a:xfrm>
            <a:prstGeom prst="triangle">
              <a:avLst/>
            </a:prstGeom>
            <a:solidFill>
              <a:srgbClr val="FDCB48"/>
            </a:solidFill>
            <a:ln w="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srgbClr val="D82761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752898" y="4331522"/>
            <a:ext cx="3584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kumimoji="0" lang="zh-CN" alt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340459" y="6234989"/>
            <a:ext cx="1511082" cy="289560"/>
            <a:chOff x="5058084" y="6234989"/>
            <a:chExt cx="1511082" cy="289560"/>
          </a:xfrm>
          <a:solidFill>
            <a:srgbClr val="FDCB48"/>
          </a:solidFill>
        </p:grpSpPr>
        <p:sp>
          <p:nvSpPr>
            <p:cNvPr id="8" name="椭圆 7"/>
            <p:cNvSpPr/>
            <p:nvPr/>
          </p:nvSpPr>
          <p:spPr>
            <a:xfrm>
              <a:off x="5058084" y="6234989"/>
              <a:ext cx="289560" cy="28956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668845" y="6234989"/>
              <a:ext cx="289560" cy="28956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6279606" y="6234989"/>
              <a:ext cx="289560" cy="289560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">
        <p:random/>
      </p:transition>
    </mc:Choice>
    <mc:Fallback xmlns="">
      <p:transition spd="slow" advTm="15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9"/>
          <p:cNvSpPr>
            <a:spLocks noChangeArrowheads="1"/>
          </p:cNvSpPr>
          <p:nvPr/>
        </p:nvSpPr>
        <p:spPr bwMode="auto">
          <a:xfrm>
            <a:off x="1318846" y="2458553"/>
            <a:ext cx="990014" cy="991994"/>
          </a:xfrm>
          <a:prstGeom prst="ellipse">
            <a:avLst/>
          </a:prstGeom>
          <a:solidFill>
            <a:srgbClr val="FDCB48"/>
          </a:solidFill>
          <a:ln w="76200" cap="flat">
            <a:solidFill>
              <a:schemeClr val="bg1"/>
            </a:solidFill>
            <a:prstDash val="solid"/>
            <a:miter lim="800000"/>
          </a:ln>
          <a:effectLst>
            <a:outerShdw blurRad="393700" sx="102000" sy="102000" algn="ctr" rotWithShape="0">
              <a:srgbClr val="FDCB48">
                <a:alpha val="40000"/>
              </a:srgbClr>
            </a:outerShdw>
          </a:effectLst>
        </p:spPr>
        <p:txBody>
          <a:bodyPr vert="horz" wrap="square" lIns="0" tIns="0" rIns="0" bIns="64008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700473" y="2775959"/>
            <a:ext cx="3451678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belief, Lorem Ipsum is not simply random text. Lorem random is not simply random text. </a:t>
            </a:r>
          </a:p>
        </p:txBody>
      </p:sp>
      <p:sp>
        <p:nvSpPr>
          <p:cNvPr id="5" name="矩形 4"/>
          <p:cNvSpPr/>
          <p:nvPr/>
        </p:nvSpPr>
        <p:spPr>
          <a:xfrm>
            <a:off x="2700473" y="2375849"/>
            <a:ext cx="2402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  <a:cs typeface="+mn-ea"/>
                <a:sym typeface="+mn-lt"/>
              </a:rPr>
              <a:t>Work Overview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5039" y="263138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id-ID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59"/>
          <p:cNvSpPr>
            <a:spLocks noChangeArrowheads="1"/>
          </p:cNvSpPr>
          <p:nvPr/>
        </p:nvSpPr>
        <p:spPr bwMode="auto">
          <a:xfrm>
            <a:off x="1318846" y="4502685"/>
            <a:ext cx="990014" cy="991994"/>
          </a:xfrm>
          <a:prstGeom prst="ellipse">
            <a:avLst/>
          </a:prstGeom>
          <a:solidFill>
            <a:srgbClr val="FDCB48"/>
          </a:solidFill>
          <a:ln w="76200" cap="flat">
            <a:solidFill>
              <a:schemeClr val="bg1"/>
            </a:solidFill>
            <a:prstDash val="solid"/>
            <a:miter lim="800000"/>
          </a:ln>
          <a:effectLst>
            <a:outerShdw blurRad="393700" sx="102000" sy="102000" algn="ctr" rotWithShape="0">
              <a:srgbClr val="FDCB48">
                <a:alpha val="40000"/>
              </a:srgbClr>
            </a:outerShdw>
          </a:effectLst>
        </p:spPr>
        <p:txBody>
          <a:bodyPr vert="horz" wrap="square" lIns="0" tIns="0" rIns="0" bIns="64008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65039" y="467551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id-ID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59"/>
          <p:cNvSpPr>
            <a:spLocks noChangeArrowheads="1"/>
          </p:cNvSpPr>
          <p:nvPr/>
        </p:nvSpPr>
        <p:spPr bwMode="auto">
          <a:xfrm>
            <a:off x="6680629" y="2458553"/>
            <a:ext cx="990014" cy="991994"/>
          </a:xfrm>
          <a:prstGeom prst="ellipse">
            <a:avLst/>
          </a:prstGeom>
          <a:solidFill>
            <a:srgbClr val="FDCB48"/>
          </a:solidFill>
          <a:ln w="76200" cap="flat">
            <a:solidFill>
              <a:schemeClr val="bg1"/>
            </a:solidFill>
            <a:prstDash val="solid"/>
            <a:miter lim="800000"/>
          </a:ln>
          <a:effectLst>
            <a:outerShdw blurRad="393700" sx="102000" sy="102000" algn="ctr" rotWithShape="0">
              <a:srgbClr val="FDCB48">
                <a:alpha val="40000"/>
              </a:srgbClr>
            </a:outerShdw>
          </a:effectLst>
        </p:spPr>
        <p:txBody>
          <a:bodyPr vert="horz" wrap="square" lIns="0" tIns="0" rIns="0" bIns="64008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26822" y="2631384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id-ID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59"/>
          <p:cNvSpPr>
            <a:spLocks noChangeArrowheads="1"/>
          </p:cNvSpPr>
          <p:nvPr/>
        </p:nvSpPr>
        <p:spPr bwMode="auto">
          <a:xfrm>
            <a:off x="6680629" y="4502685"/>
            <a:ext cx="990014" cy="991994"/>
          </a:xfrm>
          <a:prstGeom prst="ellipse">
            <a:avLst/>
          </a:prstGeom>
          <a:solidFill>
            <a:srgbClr val="FDCB48"/>
          </a:solidFill>
          <a:ln w="76200" cap="flat">
            <a:solidFill>
              <a:schemeClr val="bg1"/>
            </a:solidFill>
            <a:prstDash val="solid"/>
            <a:miter lim="800000"/>
          </a:ln>
          <a:effectLst>
            <a:outerShdw blurRad="393700" sx="102000" sy="102000" algn="ctr" rotWithShape="0">
              <a:srgbClr val="FDCB48">
                <a:alpha val="40000"/>
              </a:srgbClr>
            </a:outerShdw>
          </a:effectLst>
        </p:spPr>
        <p:txBody>
          <a:bodyPr vert="horz" wrap="square" lIns="0" tIns="0" rIns="0" bIns="64008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26822" y="467551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id-ID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4426312" y="470802"/>
            <a:ext cx="3595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2720280" y="4835331"/>
            <a:ext cx="3451678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belief, Lorem Ipsum is not simply random text. Lorem random is not simply random text. </a:t>
            </a:r>
          </a:p>
        </p:txBody>
      </p:sp>
      <p:sp>
        <p:nvSpPr>
          <p:cNvPr id="21" name="矩形 20"/>
          <p:cNvSpPr/>
          <p:nvPr/>
        </p:nvSpPr>
        <p:spPr>
          <a:xfrm>
            <a:off x="2720280" y="4435221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  <a:cs typeface="+mn-ea"/>
                <a:sym typeface="+mn-lt"/>
              </a:rPr>
              <a:t>Performance Presentation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8065020" y="2775959"/>
            <a:ext cx="3451678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belief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Lorem Ipsum is not simply random text.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random is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not simply random text. </a:t>
            </a:r>
          </a:p>
        </p:txBody>
      </p:sp>
      <p:sp>
        <p:nvSpPr>
          <p:cNvPr id="23" name="矩形 22"/>
          <p:cNvSpPr/>
          <p:nvPr/>
        </p:nvSpPr>
        <p:spPr>
          <a:xfrm>
            <a:off x="8065020" y="2375849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  <a:cs typeface="+mn-ea"/>
                <a:sym typeface="+mn-lt"/>
              </a:rPr>
              <a:t>Experience Summary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8084827" y="4835331"/>
            <a:ext cx="3451678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belief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, Lorem Ipsum is not simply random text.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Lorem random is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not simply random text. </a:t>
            </a:r>
          </a:p>
        </p:txBody>
      </p:sp>
      <p:sp>
        <p:nvSpPr>
          <p:cNvPr id="25" name="矩形 24"/>
          <p:cNvSpPr/>
          <p:nvPr/>
        </p:nvSpPr>
        <p:spPr>
          <a:xfrm>
            <a:off x="8084827" y="4435221"/>
            <a:ext cx="2523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prstClr val="black"/>
                </a:solidFill>
                <a:cs typeface="+mn-ea"/>
                <a:sym typeface="+mn-lt"/>
              </a:rPr>
              <a:t>Future Planning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: 空心 2"/>
          <p:cNvSpPr/>
          <p:nvPr/>
        </p:nvSpPr>
        <p:spPr>
          <a:xfrm>
            <a:off x="-1702882" y="-1745639"/>
            <a:ext cx="3108960" cy="3108960"/>
          </a:xfrm>
          <a:prstGeom prst="donut">
            <a:avLst>
              <a:gd name="adj" fmla="val 8261"/>
            </a:avLst>
          </a:prstGeom>
          <a:solidFill>
            <a:srgbClr val="FDCB48"/>
          </a:solidFill>
          <a:ln>
            <a:noFill/>
          </a:ln>
          <a:effectLst>
            <a:outerShdw blurRad="508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: 空心 25"/>
          <p:cNvSpPr/>
          <p:nvPr/>
        </p:nvSpPr>
        <p:spPr>
          <a:xfrm>
            <a:off x="9982025" y="5894789"/>
            <a:ext cx="3108960" cy="3108960"/>
          </a:xfrm>
          <a:prstGeom prst="donut">
            <a:avLst>
              <a:gd name="adj" fmla="val 8261"/>
            </a:avLst>
          </a:prstGeom>
          <a:solidFill>
            <a:srgbClr val="FDCB48"/>
          </a:solidFill>
          <a:ln>
            <a:noFill/>
          </a:ln>
          <a:effectLst>
            <a:outerShdw blurRad="508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">
        <p:random/>
      </p:transition>
    </mc:Choice>
    <mc:Fallback xmlns="">
      <p:transition spd="slow" advTm="41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10" grpId="0"/>
      <p:bldP spid="11" grpId="0" animBg="1"/>
      <p:bldP spid="14" grpId="0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-组合 15"/>
          <p:cNvGrpSpPr/>
          <p:nvPr>
            <p:custDataLst>
              <p:tags r:id="rId1"/>
            </p:custDataLst>
          </p:nvPr>
        </p:nvGrpSpPr>
        <p:grpSpPr>
          <a:xfrm rot="18785158">
            <a:off x="3894908" y="1227907"/>
            <a:ext cx="4402184" cy="4402184"/>
            <a:chOff x="5175432" y="7787556"/>
            <a:chExt cx="5360046" cy="5360046"/>
          </a:xfrm>
        </p:grpSpPr>
        <p:sp>
          <p:nvSpPr>
            <p:cNvPr id="47" name="PA-椭圆 46"/>
            <p:cNvSpPr/>
            <p:nvPr>
              <p:custDataLst>
                <p:tags r:id="rId14"/>
              </p:custDataLst>
            </p:nvPr>
          </p:nvSpPr>
          <p:spPr>
            <a:xfrm>
              <a:off x="5175432" y="7787556"/>
              <a:ext cx="5360046" cy="5360046"/>
            </a:xfrm>
            <a:custGeom>
              <a:avLst/>
              <a:gdLst>
                <a:gd name="connsiteX0" fmla="*/ 0 w 5360046"/>
                <a:gd name="connsiteY0" fmla="*/ 2680023 h 5360046"/>
                <a:gd name="connsiteX1" fmla="*/ 2680023 w 5360046"/>
                <a:gd name="connsiteY1" fmla="*/ 0 h 5360046"/>
                <a:gd name="connsiteX2" fmla="*/ 5360046 w 5360046"/>
                <a:gd name="connsiteY2" fmla="*/ 2680023 h 5360046"/>
                <a:gd name="connsiteX3" fmla="*/ 2680023 w 5360046"/>
                <a:gd name="connsiteY3" fmla="*/ 5360046 h 5360046"/>
                <a:gd name="connsiteX4" fmla="*/ 0 w 5360046"/>
                <a:gd name="connsiteY4" fmla="*/ 2680023 h 5360046"/>
                <a:gd name="connsiteX0-1" fmla="*/ 5175432 w 10535478"/>
                <a:gd name="connsiteY0-2" fmla="*/ 10467579 h 13147602"/>
                <a:gd name="connsiteX1-3" fmla="*/ 0 w 10535478"/>
                <a:gd name="connsiteY1-4" fmla="*/ 0 h 13147602"/>
                <a:gd name="connsiteX2-5" fmla="*/ 7855455 w 10535478"/>
                <a:gd name="connsiteY2-6" fmla="*/ 7787556 h 13147602"/>
                <a:gd name="connsiteX3-7" fmla="*/ 10535478 w 10535478"/>
                <a:gd name="connsiteY3-8" fmla="*/ 10467579 h 13147602"/>
                <a:gd name="connsiteX4-9" fmla="*/ 7855455 w 10535478"/>
                <a:gd name="connsiteY4-10" fmla="*/ 13147602 h 13147602"/>
                <a:gd name="connsiteX5" fmla="*/ 5175432 w 10535478"/>
                <a:gd name="connsiteY5" fmla="*/ 10467579 h 13147602"/>
                <a:gd name="connsiteX0-11" fmla="*/ 0 w 5360046"/>
                <a:gd name="connsiteY0-12" fmla="*/ 2680023 h 5360046"/>
                <a:gd name="connsiteX1-13" fmla="*/ 2680023 w 5360046"/>
                <a:gd name="connsiteY1-14" fmla="*/ 0 h 5360046"/>
                <a:gd name="connsiteX2-15" fmla="*/ 5360046 w 5360046"/>
                <a:gd name="connsiteY2-16" fmla="*/ 2680023 h 5360046"/>
                <a:gd name="connsiteX3-17" fmla="*/ 2680023 w 5360046"/>
                <a:gd name="connsiteY3-18" fmla="*/ 5360046 h 5360046"/>
                <a:gd name="connsiteX4-19" fmla="*/ 0 w 5360046"/>
                <a:gd name="connsiteY4-20" fmla="*/ 2680023 h 5360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0046" h="5360046">
                  <a:moveTo>
                    <a:pt x="0" y="2680023"/>
                  </a:moveTo>
                  <a:cubicBezTo>
                    <a:pt x="0" y="1199887"/>
                    <a:pt x="1199887" y="0"/>
                    <a:pt x="2680023" y="0"/>
                  </a:cubicBezTo>
                  <a:cubicBezTo>
                    <a:pt x="4160159" y="0"/>
                    <a:pt x="5360046" y="1199887"/>
                    <a:pt x="5360046" y="2680023"/>
                  </a:cubicBezTo>
                  <a:cubicBezTo>
                    <a:pt x="5360046" y="4160159"/>
                    <a:pt x="4160159" y="5360046"/>
                    <a:pt x="2680023" y="5360046"/>
                  </a:cubicBezTo>
                  <a:cubicBezTo>
                    <a:pt x="1199887" y="5360046"/>
                    <a:pt x="0" y="4160159"/>
                    <a:pt x="0" y="2680023"/>
                  </a:cubicBezTo>
                  <a:close/>
                </a:path>
              </a:pathLst>
            </a:custGeom>
            <a:solidFill>
              <a:srgbClr val="FDCB48">
                <a:alpha val="35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任意多边形 14"/>
            <p:cNvSpPr/>
            <p:nvPr>
              <p:custDataLst>
                <p:tags r:id="rId15"/>
              </p:custDataLst>
            </p:nvPr>
          </p:nvSpPr>
          <p:spPr>
            <a:xfrm>
              <a:off x="5529700" y="8141823"/>
              <a:ext cx="4651511" cy="4651511"/>
            </a:xfrm>
            <a:custGeom>
              <a:avLst/>
              <a:gdLst/>
              <a:ahLst/>
              <a:cxnLst/>
              <a:rect l="0" t="0" r="0" b="0"/>
              <a:pathLst>
                <a:path w="4651511" h="4651513">
                  <a:moveTo>
                    <a:pt x="0" y="2325756"/>
                  </a:moveTo>
                  <a:cubicBezTo>
                    <a:pt x="0" y="1041277"/>
                    <a:pt x="1041276" y="0"/>
                    <a:pt x="2325755" y="0"/>
                  </a:cubicBezTo>
                  <a:cubicBezTo>
                    <a:pt x="3610234" y="0"/>
                    <a:pt x="4651510" y="1041277"/>
                    <a:pt x="4651510" y="2325756"/>
                  </a:cubicBezTo>
                  <a:cubicBezTo>
                    <a:pt x="4651510" y="3610236"/>
                    <a:pt x="3610234" y="4651512"/>
                    <a:pt x="2325755" y="4651512"/>
                  </a:cubicBezTo>
                  <a:cubicBezTo>
                    <a:pt x="1041276" y="4651512"/>
                    <a:pt x="0" y="3610236"/>
                    <a:pt x="0" y="2325756"/>
                  </a:cubicBezTo>
                  <a:close/>
                </a:path>
              </a:pathLst>
            </a:custGeom>
            <a:solidFill>
              <a:srgbClr val="FDCB48">
                <a:alpha val="60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/>
            <p:nvPr>
              <p:custDataLst>
                <p:tags r:id="rId16"/>
              </p:custDataLst>
            </p:nvPr>
          </p:nvSpPr>
          <p:spPr>
            <a:xfrm>
              <a:off x="5883967" y="8496091"/>
              <a:ext cx="3942976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PA-椭圆 13"/>
            <p:cNvSpPr/>
            <p:nvPr>
              <p:custDataLst>
                <p:tags r:id="rId17"/>
              </p:custDataLst>
            </p:nvPr>
          </p:nvSpPr>
          <p:spPr>
            <a:xfrm>
              <a:off x="5886762" y="8499080"/>
              <a:ext cx="3942975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solidFill>
              <a:srgbClr val="FDCB48">
                <a:alpha val="45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PA-椭圆 7"/>
          <p:cNvSpPr/>
          <p:nvPr>
            <p:custDataLst>
              <p:tags r:id="rId2"/>
            </p:custDataLst>
          </p:nvPr>
        </p:nvSpPr>
        <p:spPr>
          <a:xfrm>
            <a:off x="9490925" y="1140417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gun-pointer_18554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679287" y="1329025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文本框 21"/>
          <p:cNvSpPr txBox="1"/>
          <p:nvPr>
            <p:custDataLst>
              <p:tags r:id="rId4"/>
            </p:custDataLst>
          </p:nvPr>
        </p:nvSpPr>
        <p:spPr>
          <a:xfrm>
            <a:off x="8756536" y="2263988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476438" y="2015295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PA-椭圆 7"/>
          <p:cNvSpPr/>
          <p:nvPr>
            <p:custDataLst>
              <p:tags r:id="rId5"/>
            </p:custDataLst>
          </p:nvPr>
        </p:nvSpPr>
        <p:spPr>
          <a:xfrm>
            <a:off x="9487564" y="4208102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PA-gun-pointer_1855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9675926" y="4396710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PA-文本框 21"/>
          <p:cNvSpPr txBox="1"/>
          <p:nvPr>
            <p:custDataLst>
              <p:tags r:id="rId7"/>
            </p:custDataLst>
          </p:nvPr>
        </p:nvSpPr>
        <p:spPr>
          <a:xfrm>
            <a:off x="8753175" y="5331673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473077" y="5082980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PA-椭圆 7"/>
          <p:cNvSpPr/>
          <p:nvPr>
            <p:custDataLst>
              <p:tags r:id="rId8"/>
            </p:custDataLst>
          </p:nvPr>
        </p:nvSpPr>
        <p:spPr>
          <a:xfrm>
            <a:off x="1866040" y="1140417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PA-gun-pointer_18554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054402" y="1329025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PA-文本框 21"/>
          <p:cNvSpPr txBox="1"/>
          <p:nvPr>
            <p:custDataLst>
              <p:tags r:id="rId10"/>
            </p:custDataLst>
          </p:nvPr>
        </p:nvSpPr>
        <p:spPr>
          <a:xfrm>
            <a:off x="1131651" y="2263988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51553" y="2015295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PA-椭圆 7"/>
          <p:cNvSpPr/>
          <p:nvPr>
            <p:custDataLst>
              <p:tags r:id="rId11"/>
            </p:custDataLst>
          </p:nvPr>
        </p:nvSpPr>
        <p:spPr>
          <a:xfrm>
            <a:off x="1862679" y="4208102"/>
            <a:ext cx="657224" cy="657224"/>
          </a:xfrm>
          <a:prstGeom prst="ellipse">
            <a:avLst/>
          </a:prstGeom>
          <a:solidFill>
            <a:srgbClr val="FDCB48"/>
          </a:solidFill>
          <a:ln w="1270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PA-gun-pointer_18554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2051041" y="4396710"/>
            <a:ext cx="280502" cy="280010"/>
          </a:xfrm>
          <a:custGeom>
            <a:avLst/>
            <a:gdLst>
              <a:gd name="T0" fmla="*/ 2200 w 4400"/>
              <a:gd name="T1" fmla="*/ 4400 h 4400"/>
              <a:gd name="T2" fmla="*/ 4400 w 4400"/>
              <a:gd name="T3" fmla="*/ 2200 h 4400"/>
              <a:gd name="T4" fmla="*/ 2200 w 4400"/>
              <a:gd name="T5" fmla="*/ 0 h 4400"/>
              <a:gd name="T6" fmla="*/ 0 w 4400"/>
              <a:gd name="T7" fmla="*/ 2200 h 4400"/>
              <a:gd name="T8" fmla="*/ 2200 w 4400"/>
              <a:gd name="T9" fmla="*/ 4400 h 4400"/>
              <a:gd name="T10" fmla="*/ 766 w 4400"/>
              <a:gd name="T11" fmla="*/ 3286 h 4400"/>
              <a:gd name="T12" fmla="*/ 1406 w 4400"/>
              <a:gd name="T13" fmla="*/ 3126 h 4400"/>
              <a:gd name="T14" fmla="*/ 1539 w 4400"/>
              <a:gd name="T15" fmla="*/ 3677 h 4400"/>
              <a:gd name="T16" fmla="*/ 1629 w 4400"/>
              <a:gd name="T17" fmla="*/ 3907 h 4400"/>
              <a:gd name="T18" fmla="*/ 766 w 4400"/>
              <a:gd name="T19" fmla="*/ 3286 h 4400"/>
              <a:gd name="T20" fmla="*/ 400 w 4400"/>
              <a:gd name="T21" fmla="*/ 2200 h 4400"/>
              <a:gd name="T22" fmla="*/ 559 w 4400"/>
              <a:gd name="T23" fmla="*/ 1461 h 4400"/>
              <a:gd name="T24" fmla="*/ 1356 w 4400"/>
              <a:gd name="T25" fmla="*/ 1671 h 4400"/>
              <a:gd name="T26" fmla="*/ 1333 w 4400"/>
              <a:gd name="T27" fmla="*/ 2200 h 4400"/>
              <a:gd name="T28" fmla="*/ 1356 w 4400"/>
              <a:gd name="T29" fmla="*/ 2729 h 4400"/>
              <a:gd name="T30" fmla="*/ 559 w 4400"/>
              <a:gd name="T31" fmla="*/ 2939 h 4400"/>
              <a:gd name="T32" fmla="*/ 400 w 4400"/>
              <a:gd name="T33" fmla="*/ 2200 h 4400"/>
              <a:gd name="T34" fmla="*/ 2200 w 4400"/>
              <a:gd name="T35" fmla="*/ 400 h 4400"/>
              <a:gd name="T36" fmla="*/ 2482 w 4400"/>
              <a:gd name="T37" fmla="*/ 849 h 4400"/>
              <a:gd name="T38" fmla="*/ 2596 w 4400"/>
              <a:gd name="T39" fmla="*/ 1318 h 4400"/>
              <a:gd name="T40" fmla="*/ 2200 w 4400"/>
              <a:gd name="T41" fmla="*/ 1332 h 4400"/>
              <a:gd name="T42" fmla="*/ 1804 w 4400"/>
              <a:gd name="T43" fmla="*/ 1318 h 4400"/>
              <a:gd name="T44" fmla="*/ 1918 w 4400"/>
              <a:gd name="T45" fmla="*/ 849 h 4400"/>
              <a:gd name="T46" fmla="*/ 2200 w 4400"/>
              <a:gd name="T47" fmla="*/ 400 h 4400"/>
              <a:gd name="T48" fmla="*/ 2200 w 4400"/>
              <a:gd name="T49" fmla="*/ 1732 h 4400"/>
              <a:gd name="T50" fmla="*/ 2646 w 4400"/>
              <a:gd name="T51" fmla="*/ 1715 h 4400"/>
              <a:gd name="T52" fmla="*/ 2667 w 4400"/>
              <a:gd name="T53" fmla="*/ 2200 h 4400"/>
              <a:gd name="T54" fmla="*/ 2646 w 4400"/>
              <a:gd name="T55" fmla="*/ 2685 h 4400"/>
              <a:gd name="T56" fmla="*/ 2200 w 4400"/>
              <a:gd name="T57" fmla="*/ 2668 h 4400"/>
              <a:gd name="T58" fmla="*/ 1754 w 4400"/>
              <a:gd name="T59" fmla="*/ 2685 h 4400"/>
              <a:gd name="T60" fmla="*/ 1733 w 4400"/>
              <a:gd name="T61" fmla="*/ 2200 h 4400"/>
              <a:gd name="T62" fmla="*/ 1754 w 4400"/>
              <a:gd name="T63" fmla="*/ 1715 h 4400"/>
              <a:gd name="T64" fmla="*/ 2200 w 4400"/>
              <a:gd name="T65" fmla="*/ 1732 h 4400"/>
              <a:gd name="T66" fmla="*/ 4000 w 4400"/>
              <a:gd name="T67" fmla="*/ 2200 h 4400"/>
              <a:gd name="T68" fmla="*/ 3841 w 4400"/>
              <a:gd name="T69" fmla="*/ 2939 h 4400"/>
              <a:gd name="T70" fmla="*/ 3044 w 4400"/>
              <a:gd name="T71" fmla="*/ 2729 h 4400"/>
              <a:gd name="T72" fmla="*/ 3067 w 4400"/>
              <a:gd name="T73" fmla="*/ 2200 h 4400"/>
              <a:gd name="T74" fmla="*/ 3044 w 4400"/>
              <a:gd name="T75" fmla="*/ 1671 h 4400"/>
              <a:gd name="T76" fmla="*/ 3841 w 4400"/>
              <a:gd name="T77" fmla="*/ 1461 h 4400"/>
              <a:gd name="T78" fmla="*/ 4000 w 4400"/>
              <a:gd name="T79" fmla="*/ 2200 h 4400"/>
              <a:gd name="T80" fmla="*/ 2200 w 4400"/>
              <a:gd name="T81" fmla="*/ 4000 h 4400"/>
              <a:gd name="T82" fmla="*/ 1918 w 4400"/>
              <a:gd name="T83" fmla="*/ 3551 h 4400"/>
              <a:gd name="T84" fmla="*/ 1804 w 4400"/>
              <a:gd name="T85" fmla="*/ 3082 h 4400"/>
              <a:gd name="T86" fmla="*/ 2200 w 4400"/>
              <a:gd name="T87" fmla="*/ 3068 h 4400"/>
              <a:gd name="T88" fmla="*/ 2596 w 4400"/>
              <a:gd name="T89" fmla="*/ 3082 h 4400"/>
              <a:gd name="T90" fmla="*/ 2482 w 4400"/>
              <a:gd name="T91" fmla="*/ 3551 h 4400"/>
              <a:gd name="T92" fmla="*/ 2200 w 4400"/>
              <a:gd name="T93" fmla="*/ 4000 h 4400"/>
              <a:gd name="T94" fmla="*/ 2771 w 4400"/>
              <a:gd name="T95" fmla="*/ 3907 h 4400"/>
              <a:gd name="T96" fmla="*/ 2861 w 4400"/>
              <a:gd name="T97" fmla="*/ 3677 h 4400"/>
              <a:gd name="T98" fmla="*/ 2994 w 4400"/>
              <a:gd name="T99" fmla="*/ 3126 h 4400"/>
              <a:gd name="T100" fmla="*/ 3634 w 4400"/>
              <a:gd name="T101" fmla="*/ 3286 h 4400"/>
              <a:gd name="T102" fmla="*/ 2771 w 4400"/>
              <a:gd name="T103" fmla="*/ 3907 h 4400"/>
              <a:gd name="T104" fmla="*/ 3634 w 4400"/>
              <a:gd name="T105" fmla="*/ 1114 h 4400"/>
              <a:gd name="T106" fmla="*/ 2994 w 4400"/>
              <a:gd name="T107" fmla="*/ 1274 h 4400"/>
              <a:gd name="T108" fmla="*/ 2861 w 4400"/>
              <a:gd name="T109" fmla="*/ 723 h 4400"/>
              <a:gd name="T110" fmla="*/ 2771 w 4400"/>
              <a:gd name="T111" fmla="*/ 493 h 4400"/>
              <a:gd name="T112" fmla="*/ 3634 w 4400"/>
              <a:gd name="T113" fmla="*/ 1114 h 4400"/>
              <a:gd name="T114" fmla="*/ 1629 w 4400"/>
              <a:gd name="T115" fmla="*/ 493 h 4400"/>
              <a:gd name="T116" fmla="*/ 1539 w 4400"/>
              <a:gd name="T117" fmla="*/ 723 h 4400"/>
              <a:gd name="T118" fmla="*/ 1406 w 4400"/>
              <a:gd name="T119" fmla="*/ 1274 h 4400"/>
              <a:gd name="T120" fmla="*/ 766 w 4400"/>
              <a:gd name="T121" fmla="*/ 1114 h 4400"/>
              <a:gd name="T122" fmla="*/ 1629 w 4400"/>
              <a:gd name="T123" fmla="*/ 493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00" h="4400">
                <a:moveTo>
                  <a:pt x="2200" y="4400"/>
                </a:moveTo>
                <a:cubicBezTo>
                  <a:pt x="3413" y="4400"/>
                  <a:pt x="4400" y="3413"/>
                  <a:pt x="4400" y="2200"/>
                </a:cubicBezTo>
                <a:cubicBezTo>
                  <a:pt x="4400" y="987"/>
                  <a:pt x="3413" y="0"/>
                  <a:pt x="2200" y="0"/>
                </a:cubicBezTo>
                <a:cubicBezTo>
                  <a:pt x="987" y="0"/>
                  <a:pt x="0" y="987"/>
                  <a:pt x="0" y="2200"/>
                </a:cubicBezTo>
                <a:cubicBezTo>
                  <a:pt x="0" y="3413"/>
                  <a:pt x="987" y="4400"/>
                  <a:pt x="2200" y="4400"/>
                </a:cubicBezTo>
                <a:close/>
                <a:moveTo>
                  <a:pt x="766" y="3286"/>
                </a:moveTo>
                <a:cubicBezTo>
                  <a:pt x="940" y="3218"/>
                  <a:pt x="1159" y="3163"/>
                  <a:pt x="1406" y="3126"/>
                </a:cubicBezTo>
                <a:cubicBezTo>
                  <a:pt x="1440" y="3327"/>
                  <a:pt x="1484" y="3513"/>
                  <a:pt x="1539" y="3677"/>
                </a:cubicBezTo>
                <a:cubicBezTo>
                  <a:pt x="1568" y="3764"/>
                  <a:pt x="1598" y="3840"/>
                  <a:pt x="1629" y="3907"/>
                </a:cubicBezTo>
                <a:cubicBezTo>
                  <a:pt x="1282" y="3791"/>
                  <a:pt x="982" y="3572"/>
                  <a:pt x="766" y="3286"/>
                </a:cubicBezTo>
                <a:close/>
                <a:moveTo>
                  <a:pt x="400" y="2200"/>
                </a:moveTo>
                <a:cubicBezTo>
                  <a:pt x="400" y="1937"/>
                  <a:pt x="457" y="1687"/>
                  <a:pt x="559" y="1461"/>
                </a:cubicBezTo>
                <a:cubicBezTo>
                  <a:pt x="775" y="1554"/>
                  <a:pt x="1048" y="1625"/>
                  <a:pt x="1356" y="1671"/>
                </a:cubicBezTo>
                <a:cubicBezTo>
                  <a:pt x="1341" y="1842"/>
                  <a:pt x="1333" y="2019"/>
                  <a:pt x="1333" y="2200"/>
                </a:cubicBezTo>
                <a:cubicBezTo>
                  <a:pt x="1333" y="2381"/>
                  <a:pt x="1341" y="2558"/>
                  <a:pt x="1356" y="2729"/>
                </a:cubicBezTo>
                <a:cubicBezTo>
                  <a:pt x="1048" y="2775"/>
                  <a:pt x="775" y="2847"/>
                  <a:pt x="559" y="2939"/>
                </a:cubicBezTo>
                <a:cubicBezTo>
                  <a:pt x="457" y="2714"/>
                  <a:pt x="400" y="2463"/>
                  <a:pt x="400" y="2200"/>
                </a:cubicBezTo>
                <a:close/>
                <a:moveTo>
                  <a:pt x="2200" y="400"/>
                </a:moveTo>
                <a:cubicBezTo>
                  <a:pt x="2243" y="400"/>
                  <a:pt x="2369" y="510"/>
                  <a:pt x="2482" y="849"/>
                </a:cubicBezTo>
                <a:cubicBezTo>
                  <a:pt x="2528" y="989"/>
                  <a:pt x="2566" y="1147"/>
                  <a:pt x="2596" y="1318"/>
                </a:cubicBezTo>
                <a:cubicBezTo>
                  <a:pt x="2467" y="1327"/>
                  <a:pt x="2335" y="1332"/>
                  <a:pt x="2200" y="1332"/>
                </a:cubicBezTo>
                <a:cubicBezTo>
                  <a:pt x="2065" y="1332"/>
                  <a:pt x="1933" y="1327"/>
                  <a:pt x="1804" y="1318"/>
                </a:cubicBezTo>
                <a:cubicBezTo>
                  <a:pt x="1834" y="1147"/>
                  <a:pt x="1872" y="989"/>
                  <a:pt x="1918" y="849"/>
                </a:cubicBezTo>
                <a:cubicBezTo>
                  <a:pt x="2031" y="510"/>
                  <a:pt x="2157" y="400"/>
                  <a:pt x="2200" y="400"/>
                </a:cubicBezTo>
                <a:close/>
                <a:moveTo>
                  <a:pt x="2200" y="1732"/>
                </a:moveTo>
                <a:cubicBezTo>
                  <a:pt x="2352" y="1732"/>
                  <a:pt x="2502" y="1726"/>
                  <a:pt x="2646" y="1715"/>
                </a:cubicBezTo>
                <a:cubicBezTo>
                  <a:pt x="2660" y="1871"/>
                  <a:pt x="2667" y="2034"/>
                  <a:pt x="2667" y="2200"/>
                </a:cubicBezTo>
                <a:cubicBezTo>
                  <a:pt x="2667" y="2366"/>
                  <a:pt x="2660" y="2529"/>
                  <a:pt x="2646" y="2685"/>
                </a:cubicBezTo>
                <a:cubicBezTo>
                  <a:pt x="2502" y="2674"/>
                  <a:pt x="2352" y="2668"/>
                  <a:pt x="2200" y="2668"/>
                </a:cubicBezTo>
                <a:cubicBezTo>
                  <a:pt x="2048" y="2668"/>
                  <a:pt x="1898" y="2674"/>
                  <a:pt x="1754" y="2685"/>
                </a:cubicBezTo>
                <a:cubicBezTo>
                  <a:pt x="1740" y="2529"/>
                  <a:pt x="1733" y="2366"/>
                  <a:pt x="1733" y="2200"/>
                </a:cubicBezTo>
                <a:cubicBezTo>
                  <a:pt x="1733" y="2034"/>
                  <a:pt x="1740" y="1871"/>
                  <a:pt x="1754" y="1715"/>
                </a:cubicBezTo>
                <a:cubicBezTo>
                  <a:pt x="1898" y="1726"/>
                  <a:pt x="2048" y="1732"/>
                  <a:pt x="2200" y="1732"/>
                </a:cubicBezTo>
                <a:close/>
                <a:moveTo>
                  <a:pt x="4000" y="2200"/>
                </a:moveTo>
                <a:cubicBezTo>
                  <a:pt x="4000" y="2463"/>
                  <a:pt x="3943" y="2714"/>
                  <a:pt x="3841" y="2939"/>
                </a:cubicBezTo>
                <a:cubicBezTo>
                  <a:pt x="3625" y="2847"/>
                  <a:pt x="3352" y="2775"/>
                  <a:pt x="3044" y="2729"/>
                </a:cubicBezTo>
                <a:cubicBezTo>
                  <a:pt x="3059" y="2558"/>
                  <a:pt x="3067" y="2381"/>
                  <a:pt x="3067" y="2200"/>
                </a:cubicBezTo>
                <a:cubicBezTo>
                  <a:pt x="3067" y="2019"/>
                  <a:pt x="3059" y="1842"/>
                  <a:pt x="3044" y="1671"/>
                </a:cubicBezTo>
                <a:cubicBezTo>
                  <a:pt x="3352" y="1625"/>
                  <a:pt x="3625" y="1553"/>
                  <a:pt x="3841" y="1461"/>
                </a:cubicBezTo>
                <a:cubicBezTo>
                  <a:pt x="3943" y="1686"/>
                  <a:pt x="4000" y="1937"/>
                  <a:pt x="4000" y="2200"/>
                </a:cubicBezTo>
                <a:close/>
                <a:moveTo>
                  <a:pt x="2200" y="4000"/>
                </a:moveTo>
                <a:cubicBezTo>
                  <a:pt x="2157" y="4000"/>
                  <a:pt x="2031" y="3890"/>
                  <a:pt x="1918" y="3551"/>
                </a:cubicBezTo>
                <a:cubicBezTo>
                  <a:pt x="1872" y="3412"/>
                  <a:pt x="1834" y="3253"/>
                  <a:pt x="1804" y="3082"/>
                </a:cubicBezTo>
                <a:cubicBezTo>
                  <a:pt x="1933" y="3073"/>
                  <a:pt x="2065" y="3068"/>
                  <a:pt x="2200" y="3068"/>
                </a:cubicBezTo>
                <a:cubicBezTo>
                  <a:pt x="2335" y="3068"/>
                  <a:pt x="2467" y="3073"/>
                  <a:pt x="2596" y="3082"/>
                </a:cubicBezTo>
                <a:cubicBezTo>
                  <a:pt x="2566" y="3253"/>
                  <a:pt x="2528" y="3412"/>
                  <a:pt x="2482" y="3551"/>
                </a:cubicBezTo>
                <a:cubicBezTo>
                  <a:pt x="2369" y="3890"/>
                  <a:pt x="2243" y="4000"/>
                  <a:pt x="2200" y="4000"/>
                </a:cubicBezTo>
                <a:close/>
                <a:moveTo>
                  <a:pt x="2771" y="3907"/>
                </a:moveTo>
                <a:cubicBezTo>
                  <a:pt x="2802" y="3840"/>
                  <a:pt x="2832" y="3764"/>
                  <a:pt x="2861" y="3677"/>
                </a:cubicBezTo>
                <a:cubicBezTo>
                  <a:pt x="2916" y="3513"/>
                  <a:pt x="2960" y="3327"/>
                  <a:pt x="2994" y="3126"/>
                </a:cubicBezTo>
                <a:cubicBezTo>
                  <a:pt x="3241" y="3163"/>
                  <a:pt x="3460" y="3218"/>
                  <a:pt x="3634" y="3286"/>
                </a:cubicBezTo>
                <a:cubicBezTo>
                  <a:pt x="3418" y="3572"/>
                  <a:pt x="3118" y="3791"/>
                  <a:pt x="2771" y="3907"/>
                </a:cubicBezTo>
                <a:close/>
                <a:moveTo>
                  <a:pt x="3634" y="1114"/>
                </a:moveTo>
                <a:cubicBezTo>
                  <a:pt x="3460" y="1182"/>
                  <a:pt x="3241" y="1237"/>
                  <a:pt x="2994" y="1274"/>
                </a:cubicBezTo>
                <a:cubicBezTo>
                  <a:pt x="2960" y="1073"/>
                  <a:pt x="2916" y="887"/>
                  <a:pt x="2861" y="723"/>
                </a:cubicBezTo>
                <a:cubicBezTo>
                  <a:pt x="2832" y="636"/>
                  <a:pt x="2802" y="560"/>
                  <a:pt x="2771" y="493"/>
                </a:cubicBezTo>
                <a:cubicBezTo>
                  <a:pt x="3118" y="609"/>
                  <a:pt x="3418" y="828"/>
                  <a:pt x="3634" y="1114"/>
                </a:cubicBezTo>
                <a:close/>
                <a:moveTo>
                  <a:pt x="1629" y="493"/>
                </a:moveTo>
                <a:cubicBezTo>
                  <a:pt x="1598" y="560"/>
                  <a:pt x="1568" y="636"/>
                  <a:pt x="1539" y="723"/>
                </a:cubicBezTo>
                <a:cubicBezTo>
                  <a:pt x="1484" y="887"/>
                  <a:pt x="1440" y="1073"/>
                  <a:pt x="1406" y="1274"/>
                </a:cubicBezTo>
                <a:cubicBezTo>
                  <a:pt x="1159" y="1237"/>
                  <a:pt x="940" y="1182"/>
                  <a:pt x="766" y="1114"/>
                </a:cubicBezTo>
                <a:cubicBezTo>
                  <a:pt x="982" y="828"/>
                  <a:pt x="1282" y="609"/>
                  <a:pt x="1629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PA-文本框 21"/>
          <p:cNvSpPr txBox="1"/>
          <p:nvPr>
            <p:custDataLst>
              <p:tags r:id="rId13"/>
            </p:custDataLst>
          </p:nvPr>
        </p:nvSpPr>
        <p:spPr>
          <a:xfrm>
            <a:off x="1128290" y="5331673"/>
            <a:ext cx="2126002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sit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48192" y="5082980"/>
            <a:ext cx="2686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</a:t>
            </a:r>
            <a:endParaRPr kumimoji="0" lang="zh-CN" altLang="en-US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">
        <p:random/>
      </p:transition>
    </mc:Choice>
    <mc:Fallback xmlns="">
      <p:transition spd="slow" advTm="19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-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0"/>
            <a:ext cx="12192000" cy="6857999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-1" y="0"/>
            <a:ext cx="12191999" cy="3789511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PA-矩形 27"/>
          <p:cNvSpPr/>
          <p:nvPr>
            <p:custDataLst>
              <p:tags r:id="rId2"/>
            </p:custDataLst>
          </p:nvPr>
        </p:nvSpPr>
        <p:spPr>
          <a:xfrm>
            <a:off x="3322392" y="607571"/>
            <a:ext cx="5547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5495740" y="1739257"/>
            <a:ext cx="1200521" cy="133721"/>
            <a:chOff x="5466979" y="2171700"/>
            <a:chExt cx="1200521" cy="133721"/>
          </a:xfrm>
          <a:solidFill>
            <a:srgbClr val="FDCB48"/>
          </a:solidFill>
        </p:grpSpPr>
        <p:sp>
          <p:nvSpPr>
            <p:cNvPr id="6" name="PA-椭圆 5"/>
            <p:cNvSpPr/>
            <p:nvPr>
              <p:custDataLst>
                <p:tags r:id="rId37"/>
              </p:custDataLst>
            </p:nvPr>
          </p:nvSpPr>
          <p:spPr>
            <a:xfrm>
              <a:off x="54669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椭圆 30"/>
            <p:cNvSpPr/>
            <p:nvPr>
              <p:custDataLst>
                <p:tags r:id="rId38"/>
              </p:custDataLst>
            </p:nvPr>
          </p:nvSpPr>
          <p:spPr>
            <a:xfrm>
              <a:off x="57336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椭圆 31"/>
            <p:cNvSpPr/>
            <p:nvPr>
              <p:custDataLst>
                <p:tags r:id="rId39"/>
              </p:custDataLst>
            </p:nvPr>
          </p:nvSpPr>
          <p:spPr>
            <a:xfrm>
              <a:off x="60003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椭圆 32"/>
            <p:cNvSpPr/>
            <p:nvPr>
              <p:custDataLst>
                <p:tags r:id="rId40"/>
              </p:custDataLst>
            </p:nvPr>
          </p:nvSpPr>
          <p:spPr>
            <a:xfrm>
              <a:off x="6267079" y="2171700"/>
              <a:ext cx="133721" cy="133721"/>
            </a:xfrm>
            <a:prstGeom prst="ellipse">
              <a:avLst/>
            </a:prstGeom>
            <a:grpFill/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椭圆 33"/>
            <p:cNvSpPr/>
            <p:nvPr>
              <p:custDataLst>
                <p:tags r:id="rId41"/>
              </p:custDataLst>
            </p:nvPr>
          </p:nvSpPr>
          <p:spPr>
            <a:xfrm>
              <a:off x="6533779" y="2171700"/>
              <a:ext cx="133721" cy="1337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88900" dist="381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PA-矩形 38"/>
          <p:cNvSpPr/>
          <p:nvPr>
            <p:custDataLst>
              <p:tags r:id="rId4"/>
            </p:custDataLst>
          </p:nvPr>
        </p:nvSpPr>
        <p:spPr>
          <a:xfrm>
            <a:off x="2551004" y="2144680"/>
            <a:ext cx="16329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PA-矩形 44"/>
          <p:cNvSpPr/>
          <p:nvPr>
            <p:custDataLst>
              <p:tags r:id="rId5"/>
            </p:custDataLst>
          </p:nvPr>
        </p:nvSpPr>
        <p:spPr>
          <a:xfrm>
            <a:off x="1968916" y="2130372"/>
            <a:ext cx="774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PA-文本框 46"/>
          <p:cNvSpPr txBox="1"/>
          <p:nvPr>
            <p:custDataLst>
              <p:tags r:id="rId6"/>
            </p:custDataLst>
          </p:nvPr>
        </p:nvSpPr>
        <p:spPr>
          <a:xfrm>
            <a:off x="2126277" y="2466678"/>
            <a:ext cx="218446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congue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50" name="PA-speech-bubbles-with-ellipsis_61533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409627" y="2214626"/>
            <a:ext cx="603376" cy="460864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/>
          <a:p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PA-open-office-folder_74337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759813" y="2211247"/>
            <a:ext cx="493994" cy="455614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PA-矩形 59"/>
          <p:cNvSpPr/>
          <p:nvPr>
            <p:custDataLst>
              <p:tags r:id="rId9"/>
            </p:custDataLst>
          </p:nvPr>
        </p:nvSpPr>
        <p:spPr>
          <a:xfrm>
            <a:off x="5829680" y="2144680"/>
            <a:ext cx="1587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PA-矩形 61"/>
          <p:cNvSpPr/>
          <p:nvPr>
            <p:custDataLst>
              <p:tags r:id="rId10"/>
            </p:custDataLst>
          </p:nvPr>
        </p:nvSpPr>
        <p:spPr>
          <a:xfrm>
            <a:off x="5247591" y="2130372"/>
            <a:ext cx="774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PA-文本框 67"/>
          <p:cNvSpPr txBox="1"/>
          <p:nvPr>
            <p:custDataLst>
              <p:tags r:id="rId11"/>
            </p:custDataLst>
          </p:nvPr>
        </p:nvSpPr>
        <p:spPr>
          <a:xfrm>
            <a:off x="5404952" y="2466678"/>
            <a:ext cx="218446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Maecenas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congue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massa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Fusce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magna sed pulvinar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58" name="PA-wifi_99551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097736" y="2194715"/>
            <a:ext cx="479003" cy="478091"/>
          </a:xfrm>
          <a:custGeom>
            <a:avLst/>
            <a:gdLst>
              <a:gd name="T0" fmla="*/ 284 w 421"/>
              <a:gd name="T1" fmla="*/ 61 h 421"/>
              <a:gd name="T2" fmla="*/ 61 w 421"/>
              <a:gd name="T3" fmla="*/ 61 h 421"/>
              <a:gd name="T4" fmla="*/ 61 w 421"/>
              <a:gd name="T5" fmla="*/ 284 h 421"/>
              <a:gd name="T6" fmla="*/ 263 w 421"/>
              <a:gd name="T7" fmla="*/ 302 h 421"/>
              <a:gd name="T8" fmla="*/ 272 w 421"/>
              <a:gd name="T9" fmla="*/ 319 h 421"/>
              <a:gd name="T10" fmla="*/ 361 w 421"/>
              <a:gd name="T11" fmla="*/ 408 h 421"/>
              <a:gd name="T12" fmla="*/ 408 w 421"/>
              <a:gd name="T13" fmla="*/ 408 h 421"/>
              <a:gd name="T14" fmla="*/ 408 w 421"/>
              <a:gd name="T15" fmla="*/ 361 h 421"/>
              <a:gd name="T16" fmla="*/ 319 w 421"/>
              <a:gd name="T17" fmla="*/ 272 h 421"/>
              <a:gd name="T18" fmla="*/ 302 w 421"/>
              <a:gd name="T19" fmla="*/ 263 h 421"/>
              <a:gd name="T20" fmla="*/ 284 w 421"/>
              <a:gd name="T21" fmla="*/ 61 h 421"/>
              <a:gd name="T22" fmla="*/ 256 w 421"/>
              <a:gd name="T23" fmla="*/ 256 h 421"/>
              <a:gd name="T24" fmla="*/ 89 w 421"/>
              <a:gd name="T25" fmla="*/ 256 h 421"/>
              <a:gd name="T26" fmla="*/ 89 w 421"/>
              <a:gd name="T27" fmla="*/ 89 h 421"/>
              <a:gd name="T28" fmla="*/ 256 w 421"/>
              <a:gd name="T29" fmla="*/ 89 h 421"/>
              <a:gd name="T30" fmla="*/ 256 w 421"/>
              <a:gd name="T31" fmla="*/ 25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1" h="421">
                <a:moveTo>
                  <a:pt x="284" y="61"/>
                </a:moveTo>
                <a:cubicBezTo>
                  <a:pt x="223" y="0"/>
                  <a:pt x="123" y="0"/>
                  <a:pt x="61" y="61"/>
                </a:cubicBezTo>
                <a:cubicBezTo>
                  <a:pt x="0" y="123"/>
                  <a:pt x="0" y="223"/>
                  <a:pt x="61" y="284"/>
                </a:cubicBezTo>
                <a:cubicBezTo>
                  <a:pt x="116" y="339"/>
                  <a:pt x="201" y="345"/>
                  <a:pt x="263" y="302"/>
                </a:cubicBezTo>
                <a:cubicBezTo>
                  <a:pt x="264" y="308"/>
                  <a:pt x="267" y="314"/>
                  <a:pt x="272" y="319"/>
                </a:cubicBezTo>
                <a:lnTo>
                  <a:pt x="361" y="408"/>
                </a:lnTo>
                <a:cubicBezTo>
                  <a:pt x="374" y="421"/>
                  <a:pt x="395" y="421"/>
                  <a:pt x="408" y="408"/>
                </a:cubicBezTo>
                <a:cubicBezTo>
                  <a:pt x="421" y="395"/>
                  <a:pt x="421" y="374"/>
                  <a:pt x="408" y="361"/>
                </a:cubicBezTo>
                <a:lnTo>
                  <a:pt x="319" y="272"/>
                </a:lnTo>
                <a:cubicBezTo>
                  <a:pt x="314" y="267"/>
                  <a:pt x="308" y="264"/>
                  <a:pt x="302" y="263"/>
                </a:cubicBezTo>
                <a:cubicBezTo>
                  <a:pt x="345" y="201"/>
                  <a:pt x="339" y="116"/>
                  <a:pt x="284" y="61"/>
                </a:cubicBezTo>
                <a:close/>
                <a:moveTo>
                  <a:pt x="256" y="256"/>
                </a:moveTo>
                <a:cubicBezTo>
                  <a:pt x="210" y="302"/>
                  <a:pt x="135" y="302"/>
                  <a:pt x="89" y="256"/>
                </a:cubicBezTo>
                <a:cubicBezTo>
                  <a:pt x="44" y="210"/>
                  <a:pt x="44" y="135"/>
                  <a:pt x="89" y="89"/>
                </a:cubicBezTo>
                <a:cubicBezTo>
                  <a:pt x="135" y="44"/>
                  <a:pt x="210" y="44"/>
                  <a:pt x="256" y="89"/>
                </a:cubicBezTo>
                <a:cubicBezTo>
                  <a:pt x="302" y="135"/>
                  <a:pt x="302" y="210"/>
                  <a:pt x="256" y="256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PA-矩形 70"/>
          <p:cNvSpPr/>
          <p:nvPr>
            <p:custDataLst>
              <p:tags r:id="rId13"/>
            </p:custDataLst>
          </p:nvPr>
        </p:nvSpPr>
        <p:spPr>
          <a:xfrm>
            <a:off x="9108355" y="2144680"/>
            <a:ext cx="1759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PA-矩形 71"/>
          <p:cNvSpPr/>
          <p:nvPr>
            <p:custDataLst>
              <p:tags r:id="rId14"/>
            </p:custDataLst>
          </p:nvPr>
        </p:nvSpPr>
        <p:spPr>
          <a:xfrm>
            <a:off x="8526266" y="2130372"/>
            <a:ext cx="774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PA-文本框 73"/>
          <p:cNvSpPr txBox="1"/>
          <p:nvPr>
            <p:custDataLst>
              <p:tags r:id="rId15"/>
            </p:custDataLst>
          </p:nvPr>
        </p:nvSpPr>
        <p:spPr>
          <a:xfrm>
            <a:off x="8683627" y="2466678"/>
            <a:ext cx="218446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Fusce posuere, magna sed pulvinar ultricies, purus lectus malesuada libero.</a:t>
            </a:r>
          </a:p>
        </p:txBody>
      </p:sp>
      <p:sp>
        <p:nvSpPr>
          <p:cNvPr id="8" name="PA-矩形 7"/>
          <p:cNvSpPr/>
          <p:nvPr>
            <p:custDataLst>
              <p:tags r:id="rId16"/>
            </p:custDataLst>
          </p:nvPr>
        </p:nvSpPr>
        <p:spPr>
          <a:xfrm>
            <a:off x="745931" y="4039993"/>
            <a:ext cx="10700138" cy="2437311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PA-组合 14"/>
          <p:cNvGrpSpPr/>
          <p:nvPr>
            <p:custDataLst>
              <p:tags r:id="rId17"/>
            </p:custDataLst>
          </p:nvPr>
        </p:nvGrpSpPr>
        <p:grpSpPr>
          <a:xfrm>
            <a:off x="1409627" y="4743527"/>
            <a:ext cx="2955718" cy="1060333"/>
            <a:chOff x="1409627" y="4743527"/>
            <a:chExt cx="2955718" cy="1060333"/>
          </a:xfrm>
        </p:grpSpPr>
        <p:grpSp>
          <p:nvGrpSpPr>
            <p:cNvPr id="5" name="组合 4"/>
            <p:cNvGrpSpPr/>
            <p:nvPr/>
          </p:nvGrpSpPr>
          <p:grpSpPr>
            <a:xfrm>
              <a:off x="1409627" y="4743527"/>
              <a:ext cx="530018" cy="1060333"/>
              <a:chOff x="1409627" y="4743527"/>
              <a:chExt cx="530018" cy="1060333"/>
            </a:xfrm>
          </p:grpSpPr>
          <p:sp>
            <p:nvSpPr>
              <p:cNvPr id="78" name="PA-圆角矩形 7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409627" y="4743527"/>
                <a:ext cx="530018" cy="106033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PA-椭圆 7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457392" y="4801233"/>
                <a:ext cx="434488" cy="434489"/>
              </a:xfrm>
              <a:prstGeom prst="ellipse">
                <a:avLst/>
              </a:prstGeom>
              <a:solidFill>
                <a:srgbClr val="FDCB48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PA-user-profile-in-a-square_74105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548007" y="4892052"/>
                <a:ext cx="253261" cy="252850"/>
              </a:xfrm>
              <a:custGeom>
                <a:avLst/>
                <a:gdLst>
                  <a:gd name="connsiteX0" fmla="*/ 546137 w 608344"/>
                  <a:gd name="connsiteY0" fmla="*/ 402787 h 607356"/>
                  <a:gd name="connsiteX1" fmla="*/ 608344 w 608344"/>
                  <a:gd name="connsiteY1" fmla="*/ 402787 h 607356"/>
                  <a:gd name="connsiteX2" fmla="*/ 608344 w 608344"/>
                  <a:gd name="connsiteY2" fmla="*/ 534130 h 607356"/>
                  <a:gd name="connsiteX3" fmla="*/ 534996 w 608344"/>
                  <a:gd name="connsiteY3" fmla="*/ 607356 h 607356"/>
                  <a:gd name="connsiteX4" fmla="*/ 402505 w 608344"/>
                  <a:gd name="connsiteY4" fmla="*/ 607356 h 607356"/>
                  <a:gd name="connsiteX5" fmla="*/ 402505 w 608344"/>
                  <a:gd name="connsiteY5" fmla="*/ 545253 h 607356"/>
                  <a:gd name="connsiteX6" fmla="*/ 534996 w 608344"/>
                  <a:gd name="connsiteY6" fmla="*/ 545253 h 607356"/>
                  <a:gd name="connsiteX7" fmla="*/ 546137 w 608344"/>
                  <a:gd name="connsiteY7" fmla="*/ 534130 h 607356"/>
                  <a:gd name="connsiteX8" fmla="*/ 0 w 608344"/>
                  <a:gd name="connsiteY8" fmla="*/ 402787 h 607356"/>
                  <a:gd name="connsiteX9" fmla="*/ 62207 w 608344"/>
                  <a:gd name="connsiteY9" fmla="*/ 402787 h 607356"/>
                  <a:gd name="connsiteX10" fmla="*/ 62207 w 608344"/>
                  <a:gd name="connsiteY10" fmla="*/ 534130 h 607356"/>
                  <a:gd name="connsiteX11" fmla="*/ 73348 w 608344"/>
                  <a:gd name="connsiteY11" fmla="*/ 545253 h 607356"/>
                  <a:gd name="connsiteX12" fmla="*/ 205839 w 608344"/>
                  <a:gd name="connsiteY12" fmla="*/ 545253 h 607356"/>
                  <a:gd name="connsiteX13" fmla="*/ 205839 w 608344"/>
                  <a:gd name="connsiteY13" fmla="*/ 607356 h 607356"/>
                  <a:gd name="connsiteX14" fmla="*/ 73348 w 608344"/>
                  <a:gd name="connsiteY14" fmla="*/ 607356 h 607356"/>
                  <a:gd name="connsiteX15" fmla="*/ 0 w 608344"/>
                  <a:gd name="connsiteY15" fmla="*/ 534130 h 607356"/>
                  <a:gd name="connsiteX16" fmla="*/ 276116 w 608344"/>
                  <a:gd name="connsiteY16" fmla="*/ 329611 h 607356"/>
                  <a:gd name="connsiteX17" fmla="*/ 330534 w 608344"/>
                  <a:gd name="connsiteY17" fmla="*/ 329611 h 607356"/>
                  <a:gd name="connsiteX18" fmla="*/ 443175 w 608344"/>
                  <a:gd name="connsiteY18" fmla="*/ 402756 h 607356"/>
                  <a:gd name="connsiteX19" fmla="*/ 453947 w 608344"/>
                  <a:gd name="connsiteY19" fmla="*/ 452817 h 607356"/>
                  <a:gd name="connsiteX20" fmla="*/ 401759 w 608344"/>
                  <a:gd name="connsiteY20" fmla="*/ 504825 h 607356"/>
                  <a:gd name="connsiteX21" fmla="*/ 401666 w 608344"/>
                  <a:gd name="connsiteY21" fmla="*/ 504825 h 607356"/>
                  <a:gd name="connsiteX22" fmla="*/ 204891 w 608344"/>
                  <a:gd name="connsiteY22" fmla="*/ 504825 h 607356"/>
                  <a:gd name="connsiteX23" fmla="*/ 204799 w 608344"/>
                  <a:gd name="connsiteY23" fmla="*/ 504825 h 607356"/>
                  <a:gd name="connsiteX24" fmla="*/ 152703 w 608344"/>
                  <a:gd name="connsiteY24" fmla="*/ 452817 h 607356"/>
                  <a:gd name="connsiteX25" fmla="*/ 163382 w 608344"/>
                  <a:gd name="connsiteY25" fmla="*/ 402756 h 607356"/>
                  <a:gd name="connsiteX26" fmla="*/ 276116 w 608344"/>
                  <a:gd name="connsiteY26" fmla="*/ 329611 h 607356"/>
                  <a:gd name="connsiteX27" fmla="*/ 303255 w 608344"/>
                  <a:gd name="connsiteY27" fmla="*/ 96322 h 607356"/>
                  <a:gd name="connsiteX28" fmla="*/ 383241 w 608344"/>
                  <a:gd name="connsiteY28" fmla="*/ 198889 h 607356"/>
                  <a:gd name="connsiteX29" fmla="*/ 303255 w 608344"/>
                  <a:gd name="connsiteY29" fmla="*/ 301456 h 607356"/>
                  <a:gd name="connsiteX30" fmla="*/ 223269 w 608344"/>
                  <a:gd name="connsiteY30" fmla="*/ 198889 h 607356"/>
                  <a:gd name="connsiteX31" fmla="*/ 303255 w 608344"/>
                  <a:gd name="connsiteY31" fmla="*/ 96322 h 607356"/>
                  <a:gd name="connsiteX32" fmla="*/ 402505 w 608344"/>
                  <a:gd name="connsiteY32" fmla="*/ 0 h 607356"/>
                  <a:gd name="connsiteX33" fmla="*/ 534996 w 608344"/>
                  <a:gd name="connsiteY33" fmla="*/ 0 h 607356"/>
                  <a:gd name="connsiteX34" fmla="*/ 608344 w 608344"/>
                  <a:gd name="connsiteY34" fmla="*/ 73227 h 607356"/>
                  <a:gd name="connsiteX35" fmla="*/ 608344 w 608344"/>
                  <a:gd name="connsiteY35" fmla="*/ 206333 h 607356"/>
                  <a:gd name="connsiteX36" fmla="*/ 546137 w 608344"/>
                  <a:gd name="connsiteY36" fmla="*/ 206333 h 607356"/>
                  <a:gd name="connsiteX37" fmla="*/ 546137 w 608344"/>
                  <a:gd name="connsiteY37" fmla="*/ 73227 h 607356"/>
                  <a:gd name="connsiteX38" fmla="*/ 534996 w 608344"/>
                  <a:gd name="connsiteY38" fmla="*/ 62104 h 607356"/>
                  <a:gd name="connsiteX39" fmla="*/ 402505 w 608344"/>
                  <a:gd name="connsiteY39" fmla="*/ 62104 h 607356"/>
                  <a:gd name="connsiteX40" fmla="*/ 73348 w 608344"/>
                  <a:gd name="connsiteY40" fmla="*/ 0 h 607356"/>
                  <a:gd name="connsiteX41" fmla="*/ 205839 w 608344"/>
                  <a:gd name="connsiteY41" fmla="*/ 0 h 607356"/>
                  <a:gd name="connsiteX42" fmla="*/ 205839 w 608344"/>
                  <a:gd name="connsiteY42" fmla="*/ 62104 h 607356"/>
                  <a:gd name="connsiteX43" fmla="*/ 73348 w 608344"/>
                  <a:gd name="connsiteY43" fmla="*/ 62104 h 607356"/>
                  <a:gd name="connsiteX44" fmla="*/ 62207 w 608344"/>
                  <a:gd name="connsiteY44" fmla="*/ 73227 h 607356"/>
                  <a:gd name="connsiteX45" fmla="*/ 62207 w 608344"/>
                  <a:gd name="connsiteY45" fmla="*/ 206333 h 607356"/>
                  <a:gd name="connsiteX46" fmla="*/ 0 w 608344"/>
                  <a:gd name="connsiteY46" fmla="*/ 206333 h 607356"/>
                  <a:gd name="connsiteX47" fmla="*/ 0 w 608344"/>
                  <a:gd name="connsiteY47" fmla="*/ 73227 h 607356"/>
                  <a:gd name="connsiteX48" fmla="*/ 73348 w 608344"/>
                  <a:gd name="connsiteY48" fmla="*/ 0 h 6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8344" h="607356">
                    <a:moveTo>
                      <a:pt x="546137" y="402787"/>
                    </a:moveTo>
                    <a:lnTo>
                      <a:pt x="608344" y="402787"/>
                    </a:lnTo>
                    <a:lnTo>
                      <a:pt x="608344" y="534130"/>
                    </a:lnTo>
                    <a:cubicBezTo>
                      <a:pt x="608344" y="574543"/>
                      <a:pt x="575477" y="607356"/>
                      <a:pt x="534996" y="607356"/>
                    </a:cubicBezTo>
                    <a:lnTo>
                      <a:pt x="402505" y="607356"/>
                    </a:lnTo>
                    <a:lnTo>
                      <a:pt x="402505" y="545253"/>
                    </a:lnTo>
                    <a:lnTo>
                      <a:pt x="534996" y="545253"/>
                    </a:lnTo>
                    <a:cubicBezTo>
                      <a:pt x="541124" y="545253"/>
                      <a:pt x="546137" y="540248"/>
                      <a:pt x="546137" y="534130"/>
                    </a:cubicBezTo>
                    <a:close/>
                    <a:moveTo>
                      <a:pt x="0" y="402787"/>
                    </a:moveTo>
                    <a:lnTo>
                      <a:pt x="62207" y="402787"/>
                    </a:lnTo>
                    <a:lnTo>
                      <a:pt x="62207" y="534130"/>
                    </a:lnTo>
                    <a:cubicBezTo>
                      <a:pt x="62207" y="540248"/>
                      <a:pt x="67220" y="545253"/>
                      <a:pt x="73348" y="545253"/>
                    </a:cubicBezTo>
                    <a:lnTo>
                      <a:pt x="205839" y="545253"/>
                    </a:lnTo>
                    <a:lnTo>
                      <a:pt x="205839" y="607356"/>
                    </a:lnTo>
                    <a:lnTo>
                      <a:pt x="73348" y="607356"/>
                    </a:lnTo>
                    <a:cubicBezTo>
                      <a:pt x="32960" y="607356"/>
                      <a:pt x="0" y="574543"/>
                      <a:pt x="0" y="534130"/>
                    </a:cubicBezTo>
                    <a:close/>
                    <a:moveTo>
                      <a:pt x="276116" y="329611"/>
                    </a:moveTo>
                    <a:lnTo>
                      <a:pt x="330534" y="329611"/>
                    </a:lnTo>
                    <a:cubicBezTo>
                      <a:pt x="380772" y="329611"/>
                      <a:pt x="423953" y="359648"/>
                      <a:pt x="443175" y="402756"/>
                    </a:cubicBezTo>
                    <a:cubicBezTo>
                      <a:pt x="450047" y="418052"/>
                      <a:pt x="453947" y="434925"/>
                      <a:pt x="453947" y="452817"/>
                    </a:cubicBezTo>
                    <a:cubicBezTo>
                      <a:pt x="453947" y="481556"/>
                      <a:pt x="430546" y="504825"/>
                      <a:pt x="401759" y="504825"/>
                    </a:cubicBezTo>
                    <a:lnTo>
                      <a:pt x="401666" y="504825"/>
                    </a:lnTo>
                    <a:lnTo>
                      <a:pt x="204891" y="504825"/>
                    </a:lnTo>
                    <a:lnTo>
                      <a:pt x="204799" y="504825"/>
                    </a:lnTo>
                    <a:cubicBezTo>
                      <a:pt x="176011" y="504825"/>
                      <a:pt x="152703" y="481556"/>
                      <a:pt x="152703" y="452817"/>
                    </a:cubicBezTo>
                    <a:cubicBezTo>
                      <a:pt x="152703" y="434925"/>
                      <a:pt x="156603" y="418052"/>
                      <a:pt x="163382" y="402756"/>
                    </a:cubicBezTo>
                    <a:cubicBezTo>
                      <a:pt x="182605" y="359648"/>
                      <a:pt x="225785" y="329611"/>
                      <a:pt x="276116" y="329611"/>
                    </a:cubicBezTo>
                    <a:close/>
                    <a:moveTo>
                      <a:pt x="303255" y="96322"/>
                    </a:moveTo>
                    <a:cubicBezTo>
                      <a:pt x="347430" y="96322"/>
                      <a:pt x="383241" y="142243"/>
                      <a:pt x="383241" y="198889"/>
                    </a:cubicBezTo>
                    <a:cubicBezTo>
                      <a:pt x="383241" y="255535"/>
                      <a:pt x="347430" y="301456"/>
                      <a:pt x="303255" y="301456"/>
                    </a:cubicBezTo>
                    <a:cubicBezTo>
                      <a:pt x="259080" y="301456"/>
                      <a:pt x="223269" y="255535"/>
                      <a:pt x="223269" y="198889"/>
                    </a:cubicBezTo>
                    <a:cubicBezTo>
                      <a:pt x="223269" y="142243"/>
                      <a:pt x="259080" y="96322"/>
                      <a:pt x="303255" y="96322"/>
                    </a:cubicBezTo>
                    <a:close/>
                    <a:moveTo>
                      <a:pt x="402505" y="0"/>
                    </a:moveTo>
                    <a:lnTo>
                      <a:pt x="534996" y="0"/>
                    </a:lnTo>
                    <a:cubicBezTo>
                      <a:pt x="575477" y="0"/>
                      <a:pt x="608344" y="32813"/>
                      <a:pt x="608344" y="73227"/>
                    </a:cubicBezTo>
                    <a:lnTo>
                      <a:pt x="608344" y="206333"/>
                    </a:lnTo>
                    <a:lnTo>
                      <a:pt x="546137" y="206333"/>
                    </a:lnTo>
                    <a:lnTo>
                      <a:pt x="546137" y="73227"/>
                    </a:lnTo>
                    <a:cubicBezTo>
                      <a:pt x="546137" y="67109"/>
                      <a:pt x="541124" y="62104"/>
                      <a:pt x="534996" y="62104"/>
                    </a:cubicBezTo>
                    <a:lnTo>
                      <a:pt x="402505" y="62104"/>
                    </a:lnTo>
                    <a:close/>
                    <a:moveTo>
                      <a:pt x="73348" y="0"/>
                    </a:moveTo>
                    <a:lnTo>
                      <a:pt x="205839" y="0"/>
                    </a:lnTo>
                    <a:lnTo>
                      <a:pt x="205839" y="62104"/>
                    </a:lnTo>
                    <a:lnTo>
                      <a:pt x="73348" y="62104"/>
                    </a:lnTo>
                    <a:cubicBezTo>
                      <a:pt x="67220" y="62104"/>
                      <a:pt x="62207" y="67109"/>
                      <a:pt x="62207" y="73227"/>
                    </a:cubicBezTo>
                    <a:lnTo>
                      <a:pt x="62207" y="206333"/>
                    </a:lnTo>
                    <a:lnTo>
                      <a:pt x="0" y="206333"/>
                    </a:lnTo>
                    <a:lnTo>
                      <a:pt x="0" y="73227"/>
                    </a:lnTo>
                    <a:cubicBezTo>
                      <a:pt x="0" y="32813"/>
                      <a:pt x="32960" y="0"/>
                      <a:pt x="73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4" name="PA-任意多边形 83"/>
              <p:cNvSpPr/>
              <p:nvPr>
                <p:custDataLst>
                  <p:tags r:id="rId36"/>
                </p:custDataLst>
              </p:nvPr>
            </p:nvSpPr>
            <p:spPr>
              <a:xfrm rot="10800000">
                <a:off x="1577746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22477" y="4743527"/>
              <a:ext cx="530018" cy="1060332"/>
              <a:chOff x="2622477" y="4743527"/>
              <a:chExt cx="530018" cy="1060332"/>
            </a:xfrm>
          </p:grpSpPr>
          <p:sp>
            <p:nvSpPr>
              <p:cNvPr id="70" name="PA-圆角矩形 69"/>
              <p:cNvSpPr/>
              <p:nvPr>
                <p:custDataLst>
                  <p:tags r:id="rId29"/>
                </p:custDataLst>
              </p:nvPr>
            </p:nvSpPr>
            <p:spPr>
              <a:xfrm>
                <a:off x="2622477" y="4743527"/>
                <a:ext cx="530018" cy="10603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PA-椭圆 74"/>
              <p:cNvSpPr/>
              <p:nvPr>
                <p:custDataLst>
                  <p:tags r:id="rId30"/>
                </p:custDataLst>
              </p:nvPr>
            </p:nvSpPr>
            <p:spPr>
              <a:xfrm>
                <a:off x="2670243" y="4801233"/>
                <a:ext cx="434488" cy="43448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PA-coin-stack_61483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60856" y="4906130"/>
                <a:ext cx="253262" cy="224695"/>
              </a:xfrm>
              <a:custGeom>
                <a:avLst/>
                <a:gdLst>
                  <a:gd name="connsiteX0" fmla="*/ 257630 w 606227"/>
                  <a:gd name="connsiteY0" fmla="*/ 424451 h 537849"/>
                  <a:gd name="connsiteX1" fmla="*/ 430060 w 606227"/>
                  <a:gd name="connsiteY1" fmla="*/ 487877 h 537849"/>
                  <a:gd name="connsiteX2" fmla="*/ 602491 w 606227"/>
                  <a:gd name="connsiteY2" fmla="*/ 424451 h 537849"/>
                  <a:gd name="connsiteX3" fmla="*/ 606227 w 606227"/>
                  <a:gd name="connsiteY3" fmla="*/ 440845 h 537849"/>
                  <a:gd name="connsiteX4" fmla="*/ 606227 w 606227"/>
                  <a:gd name="connsiteY4" fmla="*/ 458143 h 537849"/>
                  <a:gd name="connsiteX5" fmla="*/ 430060 w 606227"/>
                  <a:gd name="connsiteY5" fmla="*/ 537849 h 537849"/>
                  <a:gd name="connsiteX6" fmla="*/ 253894 w 606227"/>
                  <a:gd name="connsiteY6" fmla="*/ 458143 h 537849"/>
                  <a:gd name="connsiteX7" fmla="*/ 253894 w 606227"/>
                  <a:gd name="connsiteY7" fmla="*/ 440845 h 537849"/>
                  <a:gd name="connsiteX8" fmla="*/ 257630 w 606227"/>
                  <a:gd name="connsiteY8" fmla="*/ 424451 h 537849"/>
                  <a:gd name="connsiteX9" fmla="*/ 3736 w 606227"/>
                  <a:gd name="connsiteY9" fmla="*/ 376607 h 537849"/>
                  <a:gd name="connsiteX10" fmla="*/ 176152 w 606227"/>
                  <a:gd name="connsiteY10" fmla="*/ 440033 h 537849"/>
                  <a:gd name="connsiteX11" fmla="*/ 225171 w 606227"/>
                  <a:gd name="connsiteY11" fmla="*/ 436867 h 537849"/>
                  <a:gd name="connsiteX12" fmla="*/ 225171 w 606227"/>
                  <a:gd name="connsiteY12" fmla="*/ 440824 h 537849"/>
                  <a:gd name="connsiteX13" fmla="*/ 225171 w 606227"/>
                  <a:gd name="connsiteY13" fmla="*/ 458122 h 537849"/>
                  <a:gd name="connsiteX14" fmla="*/ 231737 w 606227"/>
                  <a:gd name="connsiteY14" fmla="*/ 485935 h 537849"/>
                  <a:gd name="connsiteX15" fmla="*/ 176152 w 606227"/>
                  <a:gd name="connsiteY15" fmla="*/ 490005 h 537849"/>
                  <a:gd name="connsiteX16" fmla="*/ 0 w 606227"/>
                  <a:gd name="connsiteY16" fmla="*/ 410299 h 537849"/>
                  <a:gd name="connsiteX17" fmla="*/ 0 w 606227"/>
                  <a:gd name="connsiteY17" fmla="*/ 393001 h 537849"/>
                  <a:gd name="connsiteX18" fmla="*/ 3736 w 606227"/>
                  <a:gd name="connsiteY18" fmla="*/ 376607 h 537849"/>
                  <a:gd name="connsiteX19" fmla="*/ 257630 w 606227"/>
                  <a:gd name="connsiteY19" fmla="*/ 335397 h 537849"/>
                  <a:gd name="connsiteX20" fmla="*/ 430060 w 606227"/>
                  <a:gd name="connsiteY20" fmla="*/ 398799 h 537849"/>
                  <a:gd name="connsiteX21" fmla="*/ 602491 w 606227"/>
                  <a:gd name="connsiteY21" fmla="*/ 335397 h 537849"/>
                  <a:gd name="connsiteX22" fmla="*/ 606227 w 606227"/>
                  <a:gd name="connsiteY22" fmla="*/ 351784 h 537849"/>
                  <a:gd name="connsiteX23" fmla="*/ 606227 w 606227"/>
                  <a:gd name="connsiteY23" fmla="*/ 369076 h 537849"/>
                  <a:gd name="connsiteX24" fmla="*/ 430060 w 606227"/>
                  <a:gd name="connsiteY24" fmla="*/ 448866 h 537849"/>
                  <a:gd name="connsiteX25" fmla="*/ 253894 w 606227"/>
                  <a:gd name="connsiteY25" fmla="*/ 369076 h 537849"/>
                  <a:gd name="connsiteX26" fmla="*/ 253894 w 606227"/>
                  <a:gd name="connsiteY26" fmla="*/ 351784 h 537849"/>
                  <a:gd name="connsiteX27" fmla="*/ 257630 w 606227"/>
                  <a:gd name="connsiteY27" fmla="*/ 335397 h 537849"/>
                  <a:gd name="connsiteX28" fmla="*/ 3736 w 606227"/>
                  <a:gd name="connsiteY28" fmla="*/ 287554 h 537849"/>
                  <a:gd name="connsiteX29" fmla="*/ 176154 w 606227"/>
                  <a:gd name="connsiteY29" fmla="*/ 350980 h 537849"/>
                  <a:gd name="connsiteX30" fmla="*/ 225174 w 606227"/>
                  <a:gd name="connsiteY30" fmla="*/ 347814 h 537849"/>
                  <a:gd name="connsiteX31" fmla="*/ 225174 w 606227"/>
                  <a:gd name="connsiteY31" fmla="*/ 397899 h 537849"/>
                  <a:gd name="connsiteX32" fmla="*/ 176154 w 606227"/>
                  <a:gd name="connsiteY32" fmla="*/ 400952 h 537849"/>
                  <a:gd name="connsiteX33" fmla="*/ 0 w 606227"/>
                  <a:gd name="connsiteY33" fmla="*/ 321246 h 537849"/>
                  <a:gd name="connsiteX34" fmla="*/ 0 w 606227"/>
                  <a:gd name="connsiteY34" fmla="*/ 303948 h 537849"/>
                  <a:gd name="connsiteX35" fmla="*/ 3736 w 606227"/>
                  <a:gd name="connsiteY35" fmla="*/ 287554 h 537849"/>
                  <a:gd name="connsiteX36" fmla="*/ 257630 w 606227"/>
                  <a:gd name="connsiteY36" fmla="*/ 241545 h 537849"/>
                  <a:gd name="connsiteX37" fmla="*/ 430060 w 606227"/>
                  <a:gd name="connsiteY37" fmla="*/ 304971 h 537849"/>
                  <a:gd name="connsiteX38" fmla="*/ 602491 w 606227"/>
                  <a:gd name="connsiteY38" fmla="*/ 241545 h 537849"/>
                  <a:gd name="connsiteX39" fmla="*/ 606227 w 606227"/>
                  <a:gd name="connsiteY39" fmla="*/ 257939 h 537849"/>
                  <a:gd name="connsiteX40" fmla="*/ 606227 w 606227"/>
                  <a:gd name="connsiteY40" fmla="*/ 275237 h 537849"/>
                  <a:gd name="connsiteX41" fmla="*/ 430060 w 606227"/>
                  <a:gd name="connsiteY41" fmla="*/ 354943 h 537849"/>
                  <a:gd name="connsiteX42" fmla="*/ 253894 w 606227"/>
                  <a:gd name="connsiteY42" fmla="*/ 275237 h 537849"/>
                  <a:gd name="connsiteX43" fmla="*/ 253894 w 606227"/>
                  <a:gd name="connsiteY43" fmla="*/ 257939 h 537849"/>
                  <a:gd name="connsiteX44" fmla="*/ 257630 w 606227"/>
                  <a:gd name="connsiteY44" fmla="*/ 241545 h 537849"/>
                  <a:gd name="connsiteX45" fmla="*/ 257630 w 606227"/>
                  <a:gd name="connsiteY45" fmla="*/ 152492 h 537849"/>
                  <a:gd name="connsiteX46" fmla="*/ 430060 w 606227"/>
                  <a:gd name="connsiteY46" fmla="*/ 215918 h 537849"/>
                  <a:gd name="connsiteX47" fmla="*/ 602491 w 606227"/>
                  <a:gd name="connsiteY47" fmla="*/ 152492 h 537849"/>
                  <a:gd name="connsiteX48" fmla="*/ 606227 w 606227"/>
                  <a:gd name="connsiteY48" fmla="*/ 168886 h 537849"/>
                  <a:gd name="connsiteX49" fmla="*/ 606227 w 606227"/>
                  <a:gd name="connsiteY49" fmla="*/ 186184 h 537849"/>
                  <a:gd name="connsiteX50" fmla="*/ 430060 w 606227"/>
                  <a:gd name="connsiteY50" fmla="*/ 265890 h 537849"/>
                  <a:gd name="connsiteX51" fmla="*/ 253894 w 606227"/>
                  <a:gd name="connsiteY51" fmla="*/ 186184 h 537849"/>
                  <a:gd name="connsiteX52" fmla="*/ 253894 w 606227"/>
                  <a:gd name="connsiteY52" fmla="*/ 168886 h 537849"/>
                  <a:gd name="connsiteX53" fmla="*/ 257630 w 606227"/>
                  <a:gd name="connsiteY53" fmla="*/ 152492 h 537849"/>
                  <a:gd name="connsiteX54" fmla="*/ 176154 w 606227"/>
                  <a:gd name="connsiteY54" fmla="*/ 135062 h 537849"/>
                  <a:gd name="connsiteX55" fmla="*/ 225174 w 606227"/>
                  <a:gd name="connsiteY55" fmla="*/ 138227 h 537849"/>
                  <a:gd name="connsiteX56" fmla="*/ 225174 w 606227"/>
                  <a:gd name="connsiteY56" fmla="*/ 308804 h 537849"/>
                  <a:gd name="connsiteX57" fmla="*/ 176154 w 606227"/>
                  <a:gd name="connsiteY57" fmla="*/ 311969 h 537849"/>
                  <a:gd name="connsiteX58" fmla="*/ 0 w 606227"/>
                  <a:gd name="connsiteY58" fmla="*/ 232163 h 537849"/>
                  <a:gd name="connsiteX59" fmla="*/ 0 w 606227"/>
                  <a:gd name="connsiteY59" fmla="*/ 214868 h 537849"/>
                  <a:gd name="connsiteX60" fmla="*/ 176154 w 606227"/>
                  <a:gd name="connsiteY60" fmla="*/ 135062 h 537849"/>
                  <a:gd name="connsiteX61" fmla="*/ 430060 w 606227"/>
                  <a:gd name="connsiteY61" fmla="*/ 0 h 537849"/>
                  <a:gd name="connsiteX62" fmla="*/ 606227 w 606227"/>
                  <a:gd name="connsiteY62" fmla="*/ 79806 h 537849"/>
                  <a:gd name="connsiteX63" fmla="*/ 606227 w 606227"/>
                  <a:gd name="connsiteY63" fmla="*/ 97101 h 537849"/>
                  <a:gd name="connsiteX64" fmla="*/ 430060 w 606227"/>
                  <a:gd name="connsiteY64" fmla="*/ 176907 h 537849"/>
                  <a:gd name="connsiteX65" fmla="*/ 253894 w 606227"/>
                  <a:gd name="connsiteY65" fmla="*/ 97101 h 537849"/>
                  <a:gd name="connsiteX66" fmla="*/ 253894 w 606227"/>
                  <a:gd name="connsiteY66" fmla="*/ 79806 h 537849"/>
                  <a:gd name="connsiteX67" fmla="*/ 430060 w 606227"/>
                  <a:gd name="connsiteY67" fmla="*/ 0 h 53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606227" h="537849">
                    <a:moveTo>
                      <a:pt x="257630" y="424451"/>
                    </a:moveTo>
                    <a:cubicBezTo>
                      <a:pt x="274273" y="460743"/>
                      <a:pt x="345147" y="487877"/>
                      <a:pt x="430060" y="487877"/>
                    </a:cubicBezTo>
                    <a:cubicBezTo>
                      <a:pt x="514974" y="487877"/>
                      <a:pt x="585848" y="460630"/>
                      <a:pt x="602491" y="424451"/>
                    </a:cubicBezTo>
                    <a:cubicBezTo>
                      <a:pt x="604868" y="429765"/>
                      <a:pt x="606227" y="435192"/>
                      <a:pt x="606227" y="440845"/>
                    </a:cubicBezTo>
                    <a:lnTo>
                      <a:pt x="606227" y="458143"/>
                    </a:lnTo>
                    <a:cubicBezTo>
                      <a:pt x="606227" y="502122"/>
                      <a:pt x="527314" y="537849"/>
                      <a:pt x="430060" y="537849"/>
                    </a:cubicBezTo>
                    <a:cubicBezTo>
                      <a:pt x="332807" y="537849"/>
                      <a:pt x="253894" y="502122"/>
                      <a:pt x="253894" y="458143"/>
                    </a:cubicBezTo>
                    <a:lnTo>
                      <a:pt x="253894" y="440845"/>
                    </a:lnTo>
                    <a:cubicBezTo>
                      <a:pt x="253894" y="435192"/>
                      <a:pt x="255139" y="429765"/>
                      <a:pt x="257630" y="424451"/>
                    </a:cubicBezTo>
                    <a:close/>
                    <a:moveTo>
                      <a:pt x="3736" y="376607"/>
                    </a:moveTo>
                    <a:cubicBezTo>
                      <a:pt x="20377" y="412786"/>
                      <a:pt x="91246" y="440033"/>
                      <a:pt x="176152" y="440033"/>
                    </a:cubicBezTo>
                    <a:cubicBezTo>
                      <a:pt x="193133" y="440033"/>
                      <a:pt x="209661" y="438902"/>
                      <a:pt x="225171" y="436867"/>
                    </a:cubicBezTo>
                    <a:lnTo>
                      <a:pt x="225171" y="440824"/>
                    </a:lnTo>
                    <a:lnTo>
                      <a:pt x="225171" y="458122"/>
                    </a:lnTo>
                    <a:cubicBezTo>
                      <a:pt x="225171" y="467732"/>
                      <a:pt x="227435" y="477116"/>
                      <a:pt x="231737" y="485935"/>
                    </a:cubicBezTo>
                    <a:cubicBezTo>
                      <a:pt x="214303" y="488648"/>
                      <a:pt x="195624" y="490005"/>
                      <a:pt x="176152" y="490005"/>
                    </a:cubicBezTo>
                    <a:cubicBezTo>
                      <a:pt x="78906" y="490005"/>
                      <a:pt x="0" y="454278"/>
                      <a:pt x="0" y="410299"/>
                    </a:cubicBezTo>
                    <a:lnTo>
                      <a:pt x="0" y="393001"/>
                    </a:lnTo>
                    <a:cubicBezTo>
                      <a:pt x="0" y="387348"/>
                      <a:pt x="1245" y="381921"/>
                      <a:pt x="3736" y="376607"/>
                    </a:cubicBezTo>
                    <a:close/>
                    <a:moveTo>
                      <a:pt x="257630" y="335397"/>
                    </a:moveTo>
                    <a:cubicBezTo>
                      <a:pt x="274273" y="371675"/>
                      <a:pt x="345147" y="398799"/>
                      <a:pt x="430060" y="398799"/>
                    </a:cubicBezTo>
                    <a:cubicBezTo>
                      <a:pt x="514974" y="398799"/>
                      <a:pt x="585848" y="371675"/>
                      <a:pt x="602491" y="335397"/>
                    </a:cubicBezTo>
                    <a:cubicBezTo>
                      <a:pt x="604868" y="340709"/>
                      <a:pt x="606227" y="346134"/>
                      <a:pt x="606227" y="351784"/>
                    </a:cubicBezTo>
                    <a:lnTo>
                      <a:pt x="606227" y="369076"/>
                    </a:lnTo>
                    <a:cubicBezTo>
                      <a:pt x="606227" y="413153"/>
                      <a:pt x="527314" y="448866"/>
                      <a:pt x="430060" y="448866"/>
                    </a:cubicBezTo>
                    <a:cubicBezTo>
                      <a:pt x="332807" y="448866"/>
                      <a:pt x="253894" y="413153"/>
                      <a:pt x="253894" y="369076"/>
                    </a:cubicBezTo>
                    <a:lnTo>
                      <a:pt x="253894" y="351784"/>
                    </a:lnTo>
                    <a:cubicBezTo>
                      <a:pt x="253894" y="346134"/>
                      <a:pt x="255139" y="340709"/>
                      <a:pt x="257630" y="335397"/>
                    </a:cubicBezTo>
                    <a:close/>
                    <a:moveTo>
                      <a:pt x="3736" y="287554"/>
                    </a:moveTo>
                    <a:cubicBezTo>
                      <a:pt x="20378" y="323846"/>
                      <a:pt x="91247" y="350980"/>
                      <a:pt x="176154" y="350980"/>
                    </a:cubicBezTo>
                    <a:cubicBezTo>
                      <a:pt x="193136" y="350980"/>
                      <a:pt x="209664" y="349962"/>
                      <a:pt x="225174" y="347814"/>
                    </a:cubicBezTo>
                    <a:lnTo>
                      <a:pt x="225174" y="397899"/>
                    </a:lnTo>
                    <a:cubicBezTo>
                      <a:pt x="209664" y="399934"/>
                      <a:pt x="193136" y="400952"/>
                      <a:pt x="176154" y="400952"/>
                    </a:cubicBezTo>
                    <a:cubicBezTo>
                      <a:pt x="78907" y="400952"/>
                      <a:pt x="0" y="365338"/>
                      <a:pt x="0" y="321246"/>
                    </a:cubicBezTo>
                    <a:lnTo>
                      <a:pt x="0" y="303948"/>
                    </a:lnTo>
                    <a:cubicBezTo>
                      <a:pt x="0" y="298295"/>
                      <a:pt x="1245" y="292868"/>
                      <a:pt x="3736" y="287554"/>
                    </a:cubicBezTo>
                    <a:close/>
                    <a:moveTo>
                      <a:pt x="257630" y="241545"/>
                    </a:moveTo>
                    <a:cubicBezTo>
                      <a:pt x="274273" y="277724"/>
                      <a:pt x="345147" y="304971"/>
                      <a:pt x="430060" y="304971"/>
                    </a:cubicBezTo>
                    <a:cubicBezTo>
                      <a:pt x="514974" y="304971"/>
                      <a:pt x="585848" y="277724"/>
                      <a:pt x="602491" y="241545"/>
                    </a:cubicBezTo>
                    <a:cubicBezTo>
                      <a:pt x="604868" y="246859"/>
                      <a:pt x="606227" y="252286"/>
                      <a:pt x="606227" y="257939"/>
                    </a:cubicBezTo>
                    <a:lnTo>
                      <a:pt x="606227" y="275237"/>
                    </a:lnTo>
                    <a:cubicBezTo>
                      <a:pt x="606227" y="319216"/>
                      <a:pt x="527314" y="354943"/>
                      <a:pt x="430060" y="354943"/>
                    </a:cubicBezTo>
                    <a:cubicBezTo>
                      <a:pt x="332807" y="354943"/>
                      <a:pt x="253894" y="319216"/>
                      <a:pt x="253894" y="275237"/>
                    </a:cubicBezTo>
                    <a:lnTo>
                      <a:pt x="253894" y="257939"/>
                    </a:lnTo>
                    <a:cubicBezTo>
                      <a:pt x="253894" y="252286"/>
                      <a:pt x="255139" y="246859"/>
                      <a:pt x="257630" y="241545"/>
                    </a:cubicBezTo>
                    <a:close/>
                    <a:moveTo>
                      <a:pt x="257630" y="152492"/>
                    </a:moveTo>
                    <a:cubicBezTo>
                      <a:pt x="274273" y="188784"/>
                      <a:pt x="345147" y="215918"/>
                      <a:pt x="430060" y="215918"/>
                    </a:cubicBezTo>
                    <a:cubicBezTo>
                      <a:pt x="514974" y="215918"/>
                      <a:pt x="585848" y="188784"/>
                      <a:pt x="602491" y="152492"/>
                    </a:cubicBezTo>
                    <a:cubicBezTo>
                      <a:pt x="604868" y="157806"/>
                      <a:pt x="606227" y="163233"/>
                      <a:pt x="606227" y="168886"/>
                    </a:cubicBezTo>
                    <a:lnTo>
                      <a:pt x="606227" y="186184"/>
                    </a:lnTo>
                    <a:cubicBezTo>
                      <a:pt x="606227" y="230276"/>
                      <a:pt x="527314" y="265890"/>
                      <a:pt x="430060" y="265890"/>
                    </a:cubicBezTo>
                    <a:cubicBezTo>
                      <a:pt x="332807" y="265890"/>
                      <a:pt x="253894" y="230276"/>
                      <a:pt x="253894" y="186184"/>
                    </a:cubicBezTo>
                    <a:lnTo>
                      <a:pt x="253894" y="168886"/>
                    </a:lnTo>
                    <a:cubicBezTo>
                      <a:pt x="253894" y="163233"/>
                      <a:pt x="255139" y="157806"/>
                      <a:pt x="257630" y="152492"/>
                    </a:cubicBezTo>
                    <a:close/>
                    <a:moveTo>
                      <a:pt x="176154" y="135062"/>
                    </a:moveTo>
                    <a:cubicBezTo>
                      <a:pt x="193136" y="135062"/>
                      <a:pt x="209664" y="136192"/>
                      <a:pt x="225174" y="138227"/>
                    </a:cubicBezTo>
                    <a:lnTo>
                      <a:pt x="225174" y="308804"/>
                    </a:lnTo>
                    <a:cubicBezTo>
                      <a:pt x="209664" y="310839"/>
                      <a:pt x="193136" y="311969"/>
                      <a:pt x="176154" y="311969"/>
                    </a:cubicBezTo>
                    <a:cubicBezTo>
                      <a:pt x="78907" y="311969"/>
                      <a:pt x="0" y="276248"/>
                      <a:pt x="0" y="232163"/>
                    </a:cubicBezTo>
                    <a:lnTo>
                      <a:pt x="0" y="214868"/>
                    </a:lnTo>
                    <a:cubicBezTo>
                      <a:pt x="0" y="170783"/>
                      <a:pt x="78907" y="135062"/>
                      <a:pt x="176154" y="135062"/>
                    </a:cubicBezTo>
                    <a:close/>
                    <a:moveTo>
                      <a:pt x="430060" y="0"/>
                    </a:moveTo>
                    <a:cubicBezTo>
                      <a:pt x="527314" y="0"/>
                      <a:pt x="606227" y="35721"/>
                      <a:pt x="606227" y="79806"/>
                    </a:cubicBezTo>
                    <a:lnTo>
                      <a:pt x="606227" y="97101"/>
                    </a:lnTo>
                    <a:cubicBezTo>
                      <a:pt x="606227" y="141186"/>
                      <a:pt x="527314" y="176907"/>
                      <a:pt x="430060" y="176907"/>
                    </a:cubicBezTo>
                    <a:cubicBezTo>
                      <a:pt x="332807" y="176907"/>
                      <a:pt x="253894" y="141186"/>
                      <a:pt x="253894" y="97101"/>
                    </a:cubicBezTo>
                    <a:lnTo>
                      <a:pt x="253894" y="79806"/>
                    </a:lnTo>
                    <a:cubicBezTo>
                      <a:pt x="253894" y="35721"/>
                      <a:pt x="332807" y="0"/>
                      <a:pt x="4300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PA-任意多边形 84"/>
              <p:cNvSpPr/>
              <p:nvPr>
                <p:custDataLst>
                  <p:tags r:id="rId32"/>
                </p:custDataLst>
              </p:nvPr>
            </p:nvSpPr>
            <p:spPr>
              <a:xfrm rot="10800000">
                <a:off x="2790596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35327" y="4743527"/>
              <a:ext cx="530018" cy="1060332"/>
              <a:chOff x="3835327" y="4743527"/>
              <a:chExt cx="530018" cy="1060332"/>
            </a:xfrm>
          </p:grpSpPr>
          <p:sp>
            <p:nvSpPr>
              <p:cNvPr id="52" name="PA-圆角矩形 51"/>
              <p:cNvSpPr/>
              <p:nvPr>
                <p:custDataLst>
                  <p:tags r:id="rId25"/>
                </p:custDataLst>
              </p:nvPr>
            </p:nvSpPr>
            <p:spPr>
              <a:xfrm>
                <a:off x="3835327" y="4743527"/>
                <a:ext cx="530018" cy="10603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PA-椭圆 12"/>
              <p:cNvSpPr/>
              <p:nvPr>
                <p:custDataLst>
                  <p:tags r:id="rId26"/>
                </p:custDataLst>
              </p:nvPr>
            </p:nvSpPr>
            <p:spPr>
              <a:xfrm>
                <a:off x="3883093" y="4801233"/>
                <a:ext cx="434488" cy="43448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114300" dist="635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PA-dollar-coin_74056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973707" y="4892039"/>
                <a:ext cx="253261" cy="252877"/>
              </a:xfrm>
              <a:custGeom>
                <a:avLst/>
                <a:gdLst>
                  <a:gd name="connsiteX0" fmla="*/ 332457 w 605522"/>
                  <a:gd name="connsiteY0" fmla="*/ 332437 h 604605"/>
                  <a:gd name="connsiteX1" fmla="*/ 332457 w 605522"/>
                  <a:gd name="connsiteY1" fmla="*/ 386500 h 604605"/>
                  <a:gd name="connsiteX2" fmla="*/ 354687 w 605522"/>
                  <a:gd name="connsiteY2" fmla="*/ 361796 h 604605"/>
                  <a:gd name="connsiteX3" fmla="*/ 354687 w 605522"/>
                  <a:gd name="connsiteY3" fmla="*/ 361677 h 604605"/>
                  <a:gd name="connsiteX4" fmla="*/ 332457 w 605522"/>
                  <a:gd name="connsiteY4" fmla="*/ 332437 h 604605"/>
                  <a:gd name="connsiteX5" fmla="*/ 279753 w 605522"/>
                  <a:gd name="connsiteY5" fmla="*/ 213929 h 604605"/>
                  <a:gd name="connsiteX6" fmla="*/ 263021 w 605522"/>
                  <a:gd name="connsiteY6" fmla="*/ 232785 h 604605"/>
                  <a:gd name="connsiteX7" fmla="*/ 279753 w 605522"/>
                  <a:gd name="connsiteY7" fmla="*/ 257847 h 604605"/>
                  <a:gd name="connsiteX8" fmla="*/ 304850 w 605522"/>
                  <a:gd name="connsiteY8" fmla="*/ 120244 h 604605"/>
                  <a:gd name="connsiteX9" fmla="*/ 307360 w 605522"/>
                  <a:gd name="connsiteY9" fmla="*/ 120244 h 604605"/>
                  <a:gd name="connsiteX10" fmla="*/ 332457 w 605522"/>
                  <a:gd name="connsiteY10" fmla="*/ 145306 h 604605"/>
                  <a:gd name="connsiteX11" fmla="*/ 332457 w 605522"/>
                  <a:gd name="connsiteY11" fmla="*/ 158195 h 604605"/>
                  <a:gd name="connsiteX12" fmla="*/ 384445 w 605522"/>
                  <a:gd name="connsiteY12" fmla="*/ 176097 h 604605"/>
                  <a:gd name="connsiteX13" fmla="*/ 395798 w 605522"/>
                  <a:gd name="connsiteY13" fmla="*/ 191731 h 604605"/>
                  <a:gd name="connsiteX14" fmla="*/ 392691 w 605522"/>
                  <a:gd name="connsiteY14" fmla="*/ 210826 h 604605"/>
                  <a:gd name="connsiteX15" fmla="*/ 391616 w 605522"/>
                  <a:gd name="connsiteY15" fmla="*/ 212616 h 604605"/>
                  <a:gd name="connsiteX16" fmla="*/ 370343 w 605522"/>
                  <a:gd name="connsiteY16" fmla="*/ 224431 h 604605"/>
                  <a:gd name="connsiteX17" fmla="*/ 357435 w 605522"/>
                  <a:gd name="connsiteY17" fmla="*/ 220851 h 604605"/>
                  <a:gd name="connsiteX18" fmla="*/ 332457 w 605522"/>
                  <a:gd name="connsiteY18" fmla="*/ 211542 h 604605"/>
                  <a:gd name="connsiteX19" fmla="*/ 332457 w 605522"/>
                  <a:gd name="connsiteY19" fmla="*/ 276226 h 604605"/>
                  <a:gd name="connsiteX20" fmla="*/ 407391 w 605522"/>
                  <a:gd name="connsiteY20" fmla="*/ 362035 h 604605"/>
                  <a:gd name="connsiteX21" fmla="*/ 332457 w 605522"/>
                  <a:gd name="connsiteY21" fmla="*/ 440802 h 604605"/>
                  <a:gd name="connsiteX22" fmla="*/ 332457 w 605522"/>
                  <a:gd name="connsiteY22" fmla="*/ 459300 h 604605"/>
                  <a:gd name="connsiteX23" fmla="*/ 307360 w 605522"/>
                  <a:gd name="connsiteY23" fmla="*/ 484362 h 604605"/>
                  <a:gd name="connsiteX24" fmla="*/ 304850 w 605522"/>
                  <a:gd name="connsiteY24" fmla="*/ 484362 h 604605"/>
                  <a:gd name="connsiteX25" fmla="*/ 279753 w 605522"/>
                  <a:gd name="connsiteY25" fmla="*/ 459300 h 604605"/>
                  <a:gd name="connsiteX26" fmla="*/ 279753 w 605522"/>
                  <a:gd name="connsiteY26" fmla="*/ 441279 h 604605"/>
                  <a:gd name="connsiteX27" fmla="*/ 205775 w 605522"/>
                  <a:gd name="connsiteY27" fmla="*/ 404640 h 604605"/>
                  <a:gd name="connsiteX28" fmla="*/ 198127 w 605522"/>
                  <a:gd name="connsiteY28" fmla="*/ 386858 h 604605"/>
                  <a:gd name="connsiteX29" fmla="*/ 205417 w 605522"/>
                  <a:gd name="connsiteY29" fmla="*/ 368837 h 604605"/>
                  <a:gd name="connsiteX30" fmla="*/ 207090 w 605522"/>
                  <a:gd name="connsiteY30" fmla="*/ 367166 h 604605"/>
                  <a:gd name="connsiteX31" fmla="*/ 224897 w 605522"/>
                  <a:gd name="connsiteY31" fmla="*/ 359886 h 604605"/>
                  <a:gd name="connsiteX32" fmla="*/ 242585 w 605522"/>
                  <a:gd name="connsiteY32" fmla="*/ 367166 h 604605"/>
                  <a:gd name="connsiteX33" fmla="*/ 279753 w 605522"/>
                  <a:gd name="connsiteY33" fmla="*/ 387574 h 604605"/>
                  <a:gd name="connsiteX34" fmla="*/ 279753 w 605522"/>
                  <a:gd name="connsiteY34" fmla="*/ 315013 h 604605"/>
                  <a:gd name="connsiteX35" fmla="*/ 210317 w 605522"/>
                  <a:gd name="connsiteY35" fmla="*/ 232785 h 604605"/>
                  <a:gd name="connsiteX36" fmla="*/ 279753 w 605522"/>
                  <a:gd name="connsiteY36" fmla="*/ 159508 h 604605"/>
                  <a:gd name="connsiteX37" fmla="*/ 279753 w 605522"/>
                  <a:gd name="connsiteY37" fmla="*/ 145306 h 604605"/>
                  <a:gd name="connsiteX38" fmla="*/ 304850 w 605522"/>
                  <a:gd name="connsiteY38" fmla="*/ 120244 h 604605"/>
                  <a:gd name="connsiteX39" fmla="*/ 302701 w 605522"/>
                  <a:gd name="connsiteY39" fmla="*/ 88418 h 604605"/>
                  <a:gd name="connsiteX40" fmla="*/ 88552 w 605522"/>
                  <a:gd name="connsiteY40" fmla="*/ 302243 h 604605"/>
                  <a:gd name="connsiteX41" fmla="*/ 302701 w 605522"/>
                  <a:gd name="connsiteY41" fmla="*/ 516068 h 604605"/>
                  <a:gd name="connsiteX42" fmla="*/ 516851 w 605522"/>
                  <a:gd name="connsiteY42" fmla="*/ 302243 h 604605"/>
                  <a:gd name="connsiteX43" fmla="*/ 302701 w 605522"/>
                  <a:gd name="connsiteY43" fmla="*/ 88418 h 604605"/>
                  <a:gd name="connsiteX44" fmla="*/ 302701 w 605522"/>
                  <a:gd name="connsiteY44" fmla="*/ 0 h 604605"/>
                  <a:gd name="connsiteX45" fmla="*/ 605522 w 605522"/>
                  <a:gd name="connsiteY45" fmla="*/ 302243 h 604605"/>
                  <a:gd name="connsiteX46" fmla="*/ 302701 w 605522"/>
                  <a:gd name="connsiteY46" fmla="*/ 604605 h 604605"/>
                  <a:gd name="connsiteX47" fmla="*/ 0 w 605522"/>
                  <a:gd name="connsiteY47" fmla="*/ 302243 h 604605"/>
                  <a:gd name="connsiteX48" fmla="*/ 302701 w 605522"/>
                  <a:gd name="connsiteY48" fmla="*/ 0 h 6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5522" h="604605">
                    <a:moveTo>
                      <a:pt x="332457" y="332437"/>
                    </a:moveTo>
                    <a:lnTo>
                      <a:pt x="332457" y="386500"/>
                    </a:lnTo>
                    <a:cubicBezTo>
                      <a:pt x="347157" y="381607"/>
                      <a:pt x="354687" y="373372"/>
                      <a:pt x="354687" y="361796"/>
                    </a:cubicBezTo>
                    <a:lnTo>
                      <a:pt x="354687" y="361677"/>
                    </a:lnTo>
                    <a:cubicBezTo>
                      <a:pt x="354806" y="347475"/>
                      <a:pt x="349428" y="339837"/>
                      <a:pt x="332457" y="332437"/>
                    </a:cubicBezTo>
                    <a:close/>
                    <a:moveTo>
                      <a:pt x="279753" y="213929"/>
                    </a:moveTo>
                    <a:cubicBezTo>
                      <a:pt x="268638" y="218106"/>
                      <a:pt x="263021" y="224312"/>
                      <a:pt x="263021" y="232785"/>
                    </a:cubicBezTo>
                    <a:cubicBezTo>
                      <a:pt x="263021" y="243049"/>
                      <a:pt x="265890" y="250329"/>
                      <a:pt x="279753" y="257847"/>
                    </a:cubicBezTo>
                    <a:close/>
                    <a:moveTo>
                      <a:pt x="304850" y="120244"/>
                    </a:moveTo>
                    <a:lnTo>
                      <a:pt x="307360" y="120244"/>
                    </a:lnTo>
                    <a:cubicBezTo>
                      <a:pt x="321104" y="120244"/>
                      <a:pt x="332457" y="131462"/>
                      <a:pt x="332457" y="145306"/>
                    </a:cubicBezTo>
                    <a:lnTo>
                      <a:pt x="332457" y="158195"/>
                    </a:lnTo>
                    <a:cubicBezTo>
                      <a:pt x="351460" y="161060"/>
                      <a:pt x="370104" y="167504"/>
                      <a:pt x="384445" y="176097"/>
                    </a:cubicBezTo>
                    <a:cubicBezTo>
                      <a:pt x="390181" y="179558"/>
                      <a:pt x="394364" y="185286"/>
                      <a:pt x="395798" y="191731"/>
                    </a:cubicBezTo>
                    <a:cubicBezTo>
                      <a:pt x="397352" y="198295"/>
                      <a:pt x="396277" y="205217"/>
                      <a:pt x="392691" y="210826"/>
                    </a:cubicBezTo>
                    <a:lnTo>
                      <a:pt x="391616" y="212616"/>
                    </a:lnTo>
                    <a:cubicBezTo>
                      <a:pt x="386955" y="220015"/>
                      <a:pt x="379067" y="224431"/>
                      <a:pt x="370343" y="224431"/>
                    </a:cubicBezTo>
                    <a:cubicBezTo>
                      <a:pt x="365801" y="224431"/>
                      <a:pt x="361260" y="223238"/>
                      <a:pt x="357435" y="220851"/>
                    </a:cubicBezTo>
                    <a:cubicBezTo>
                      <a:pt x="350743" y="216912"/>
                      <a:pt x="342018" y="213571"/>
                      <a:pt x="332457" y="211542"/>
                    </a:cubicBezTo>
                    <a:lnTo>
                      <a:pt x="332457" y="276226"/>
                    </a:lnTo>
                    <a:cubicBezTo>
                      <a:pt x="359945" y="285058"/>
                      <a:pt x="407869" y="303556"/>
                      <a:pt x="407391" y="362035"/>
                    </a:cubicBezTo>
                    <a:cubicBezTo>
                      <a:pt x="407391" y="402134"/>
                      <a:pt x="378828" y="431970"/>
                      <a:pt x="332457" y="440802"/>
                    </a:cubicBezTo>
                    <a:lnTo>
                      <a:pt x="332457" y="459300"/>
                    </a:lnTo>
                    <a:cubicBezTo>
                      <a:pt x="332457" y="473144"/>
                      <a:pt x="321104" y="484362"/>
                      <a:pt x="307360" y="484362"/>
                    </a:cubicBezTo>
                    <a:lnTo>
                      <a:pt x="304850" y="484362"/>
                    </a:lnTo>
                    <a:cubicBezTo>
                      <a:pt x="290987" y="484362"/>
                      <a:pt x="279753" y="473144"/>
                      <a:pt x="279753" y="459300"/>
                    </a:cubicBezTo>
                    <a:lnTo>
                      <a:pt x="279753" y="441279"/>
                    </a:lnTo>
                    <a:cubicBezTo>
                      <a:pt x="251668" y="436505"/>
                      <a:pt x="225017" y="423258"/>
                      <a:pt x="205775" y="404640"/>
                    </a:cubicBezTo>
                    <a:cubicBezTo>
                      <a:pt x="200875" y="399986"/>
                      <a:pt x="198127" y="393541"/>
                      <a:pt x="198127" y="386858"/>
                    </a:cubicBezTo>
                    <a:cubicBezTo>
                      <a:pt x="198007" y="380175"/>
                      <a:pt x="200756" y="373611"/>
                      <a:pt x="205417" y="368837"/>
                    </a:cubicBezTo>
                    <a:lnTo>
                      <a:pt x="207090" y="367166"/>
                    </a:lnTo>
                    <a:cubicBezTo>
                      <a:pt x="211870" y="362512"/>
                      <a:pt x="218205" y="359886"/>
                      <a:pt x="224897" y="359886"/>
                    </a:cubicBezTo>
                    <a:cubicBezTo>
                      <a:pt x="231590" y="359886"/>
                      <a:pt x="237924" y="362512"/>
                      <a:pt x="242585" y="367166"/>
                    </a:cubicBezTo>
                    <a:cubicBezTo>
                      <a:pt x="251787" y="376356"/>
                      <a:pt x="265173" y="383636"/>
                      <a:pt x="279753" y="387574"/>
                    </a:cubicBezTo>
                    <a:lnTo>
                      <a:pt x="279753" y="315013"/>
                    </a:lnTo>
                    <a:cubicBezTo>
                      <a:pt x="256687" y="307256"/>
                      <a:pt x="210317" y="288041"/>
                      <a:pt x="210317" y="232785"/>
                    </a:cubicBezTo>
                    <a:cubicBezTo>
                      <a:pt x="210317" y="195789"/>
                      <a:pt x="236729" y="168101"/>
                      <a:pt x="279753" y="159508"/>
                    </a:cubicBezTo>
                    <a:lnTo>
                      <a:pt x="279753" y="145306"/>
                    </a:lnTo>
                    <a:cubicBezTo>
                      <a:pt x="279753" y="131462"/>
                      <a:pt x="290987" y="120244"/>
                      <a:pt x="304850" y="120244"/>
                    </a:cubicBezTo>
                    <a:close/>
                    <a:moveTo>
                      <a:pt x="302701" y="88418"/>
                    </a:moveTo>
                    <a:cubicBezTo>
                      <a:pt x="184632" y="88418"/>
                      <a:pt x="88552" y="184353"/>
                      <a:pt x="88552" y="302243"/>
                    </a:cubicBezTo>
                    <a:cubicBezTo>
                      <a:pt x="88552" y="420133"/>
                      <a:pt x="184632" y="516068"/>
                      <a:pt x="302701" y="516068"/>
                    </a:cubicBezTo>
                    <a:cubicBezTo>
                      <a:pt x="420770" y="516068"/>
                      <a:pt x="516851" y="420133"/>
                      <a:pt x="516851" y="302243"/>
                    </a:cubicBezTo>
                    <a:cubicBezTo>
                      <a:pt x="516851" y="184353"/>
                      <a:pt x="420770" y="88418"/>
                      <a:pt x="302701" y="88418"/>
                    </a:cubicBezTo>
                    <a:close/>
                    <a:moveTo>
                      <a:pt x="302701" y="0"/>
                    </a:moveTo>
                    <a:cubicBezTo>
                      <a:pt x="469647" y="0"/>
                      <a:pt x="605522" y="135550"/>
                      <a:pt x="605522" y="302243"/>
                    </a:cubicBezTo>
                    <a:cubicBezTo>
                      <a:pt x="605522" y="468936"/>
                      <a:pt x="469647" y="604605"/>
                      <a:pt x="302701" y="604605"/>
                    </a:cubicBezTo>
                    <a:cubicBezTo>
                      <a:pt x="135755" y="604605"/>
                      <a:pt x="0" y="468936"/>
                      <a:pt x="0" y="302243"/>
                    </a:cubicBezTo>
                    <a:cubicBezTo>
                      <a:pt x="0" y="135550"/>
                      <a:pt x="135755" y="0"/>
                      <a:pt x="3027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PA-任意多边形 85"/>
              <p:cNvSpPr/>
              <p:nvPr>
                <p:custDataLst>
                  <p:tags r:id="rId28"/>
                </p:custDataLst>
              </p:nvPr>
            </p:nvSpPr>
            <p:spPr>
              <a:xfrm rot="10800000">
                <a:off x="4003447" y="5584065"/>
                <a:ext cx="193780" cy="76064"/>
              </a:xfrm>
              <a:custGeom>
                <a:avLst/>
                <a:gdLst>
                  <a:gd name="connsiteX0" fmla="*/ 124937 w 249875"/>
                  <a:gd name="connsiteY0" fmla="*/ 0 h 168618"/>
                  <a:gd name="connsiteX1" fmla="*/ 249875 w 249875"/>
                  <a:gd name="connsiteY1" fmla="*/ 168618 h 168618"/>
                  <a:gd name="connsiteX2" fmla="*/ 124937 w 249875"/>
                  <a:gd name="connsiteY2" fmla="*/ 91362 h 168618"/>
                  <a:gd name="connsiteX3" fmla="*/ 0 w 249875"/>
                  <a:gd name="connsiteY3" fmla="*/ 168618 h 16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875" h="168618">
                    <a:moveTo>
                      <a:pt x="124937" y="0"/>
                    </a:moveTo>
                    <a:lnTo>
                      <a:pt x="249875" y="168618"/>
                    </a:lnTo>
                    <a:lnTo>
                      <a:pt x="124937" y="91362"/>
                    </a:lnTo>
                    <a:lnTo>
                      <a:pt x="0" y="1686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PA-组合 15"/>
          <p:cNvGrpSpPr/>
          <p:nvPr>
            <p:custDataLst>
              <p:tags r:id="rId18"/>
            </p:custDataLst>
          </p:nvPr>
        </p:nvGrpSpPr>
        <p:grpSpPr>
          <a:xfrm>
            <a:off x="6312368" y="4648122"/>
            <a:ext cx="4117507" cy="1219964"/>
            <a:chOff x="6312368" y="4648122"/>
            <a:chExt cx="4117507" cy="1219964"/>
          </a:xfrm>
        </p:grpSpPr>
        <p:grpSp>
          <p:nvGrpSpPr>
            <p:cNvPr id="14" name="组合 13"/>
            <p:cNvGrpSpPr/>
            <p:nvPr/>
          </p:nvGrpSpPr>
          <p:grpSpPr>
            <a:xfrm>
              <a:off x="6312368" y="4648122"/>
              <a:ext cx="4117507" cy="511037"/>
              <a:chOff x="6312368" y="4648122"/>
              <a:chExt cx="4117507" cy="511037"/>
            </a:xfrm>
          </p:grpSpPr>
          <p:sp>
            <p:nvSpPr>
              <p:cNvPr id="19" name="PA-文本框 18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312368" y="4663934"/>
                <a:ext cx="858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76200" dist="38100" dir="2700000" algn="tl" rotWithShape="0">
                        <a:prstClr val="black">
                          <a:alpha val="29000"/>
                        </a:prst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2028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2700000" algn="tl" rotWithShape="0">
                      <a:prstClr val="black">
                        <a:alpha val="29000"/>
                      </a:prst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A-椭圆 24"/>
              <p:cNvSpPr/>
              <p:nvPr>
                <p:custDataLst>
                  <p:tags r:id="rId23"/>
                </p:custDataLst>
              </p:nvPr>
            </p:nvSpPr>
            <p:spPr>
              <a:xfrm>
                <a:off x="7190487" y="4787434"/>
                <a:ext cx="122332" cy="122332"/>
              </a:xfrm>
              <a:prstGeom prst="ellipse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PA-文本框 86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7337291" y="4648122"/>
                <a:ext cx="3092584" cy="51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Maecenas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porttitor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congue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massa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Fusce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posuere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magna sed pulvinar </a:t>
                </a:r>
                <a:r>
                  <a:rPr kumimoji="0" lang="en-US" altLang="zh-CN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ultricies</a:t>
                </a: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</p:grpSp>
        <p:sp>
          <p:nvSpPr>
            <p:cNvPr id="88" name="PA-文本框 87"/>
            <p:cNvSpPr txBox="1"/>
            <p:nvPr>
              <p:custDataLst>
                <p:tags r:id="rId19"/>
              </p:custDataLst>
            </p:nvPr>
          </p:nvSpPr>
          <p:spPr>
            <a:xfrm>
              <a:off x="6312368" y="5372861"/>
              <a:ext cx="858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76200" dist="38100" dir="2700000" algn="tl" rotWithShape="0">
                      <a:prstClr val="black">
                        <a:alpha val="29000"/>
                      </a:prstClr>
                    </a:outerShdw>
                  </a:effectLst>
                  <a:uLnTx/>
                  <a:uFillTx/>
                  <a:cs typeface="+mn-ea"/>
                  <a:sym typeface="+mn-lt"/>
                </a:rPr>
                <a:t>2029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76200" dist="38100" dir="2700000" algn="tl" rotWithShape="0">
                    <a:prstClr val="black">
                      <a:alpha val="29000"/>
                    </a:prst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PA-椭圆 88"/>
            <p:cNvSpPr/>
            <p:nvPr>
              <p:custDataLst>
                <p:tags r:id="rId20"/>
              </p:custDataLst>
            </p:nvPr>
          </p:nvSpPr>
          <p:spPr>
            <a:xfrm>
              <a:off x="7190487" y="5496361"/>
              <a:ext cx="122332" cy="122332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PA-文本框 89"/>
            <p:cNvSpPr txBox="1"/>
            <p:nvPr>
              <p:custDataLst>
                <p:tags r:id="rId21"/>
              </p:custDataLst>
            </p:nvPr>
          </p:nvSpPr>
          <p:spPr>
            <a:xfrm>
              <a:off x="7337291" y="5357049"/>
              <a:ext cx="3092584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Fusce posuere, magna sed pulvinar ultricies, purus lectus malesuada libero.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">
        <p:random/>
      </p:transition>
    </mc:Choice>
    <mc:Fallback xmlns="">
      <p:transition spd="slow" advTm="12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66" y="1812574"/>
            <a:ext cx="6757534" cy="403396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6538" y="6327499"/>
            <a:ext cx="18508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矩形 9"/>
          <p:cNvSpPr/>
          <p:nvPr>
            <p:custDataLst>
              <p:tags r:id="rId2"/>
            </p:custDataLst>
          </p:nvPr>
        </p:nvSpPr>
        <p:spPr>
          <a:xfrm>
            <a:off x="4495800" y="622301"/>
            <a:ext cx="3771900" cy="6235699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529700" y="1812574"/>
            <a:ext cx="3280300" cy="3410236"/>
            <a:chOff x="529700" y="1812574"/>
            <a:chExt cx="3280300" cy="3410236"/>
          </a:xfrm>
        </p:grpSpPr>
        <p:sp>
          <p:nvSpPr>
            <p:cNvPr id="53" name="PA-文本框 52"/>
            <p:cNvSpPr txBox="1"/>
            <p:nvPr>
              <p:custDataLst>
                <p:tags r:id="rId13"/>
              </p:custDataLst>
            </p:nvPr>
          </p:nvSpPr>
          <p:spPr>
            <a:xfrm>
              <a:off x="529700" y="3234894"/>
              <a:ext cx="3280300" cy="198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Lorem ipsum dolor sit amet, consectetuer adipiscing elit. Maecenas porttitor congue massa. Fusce posuere, magna sed pulvinar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purus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lectus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libero.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Pellentesque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habitant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morbi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tristique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senectus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netus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fames ac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turpis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egestas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Proin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pharetra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nonummy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pede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55" name="PA-矩形 54"/>
            <p:cNvSpPr/>
            <p:nvPr>
              <p:custDataLst>
                <p:tags r:id="rId14"/>
              </p:custDataLst>
            </p:nvPr>
          </p:nvSpPr>
          <p:spPr>
            <a:xfrm>
              <a:off x="532274" y="2652636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6" name="PA-直接连接符 55"/>
            <p:cNvCxnSpPr/>
            <p:nvPr>
              <p:custDataLst>
                <p:tags r:id="rId15"/>
              </p:custDataLst>
            </p:nvPr>
          </p:nvCxnSpPr>
          <p:spPr>
            <a:xfrm>
              <a:off x="643095" y="3024943"/>
              <a:ext cx="514350" cy="0"/>
            </a:xfrm>
            <a:prstGeom prst="line">
              <a:avLst/>
            </a:prstGeom>
            <a:ln w="317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A-直接连接符 56"/>
            <p:cNvCxnSpPr/>
            <p:nvPr>
              <p:custDataLst>
                <p:tags r:id="rId16"/>
              </p:custDataLst>
            </p:nvPr>
          </p:nvCxnSpPr>
          <p:spPr>
            <a:xfrm>
              <a:off x="1036205" y="3024943"/>
              <a:ext cx="208339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A-矩形 68"/>
            <p:cNvSpPr/>
            <p:nvPr>
              <p:custDataLst>
                <p:tags r:id="rId17"/>
              </p:custDataLst>
            </p:nvPr>
          </p:nvSpPr>
          <p:spPr>
            <a:xfrm>
              <a:off x="529700" y="1812574"/>
              <a:ext cx="2179184" cy="850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60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600" normalizeH="0" baseline="0" noProof="0" dirty="0">
                  <a:ln>
                    <a:noFill/>
                  </a:ln>
                  <a:solidFill>
                    <a:srgbClr val="FDCB48"/>
                  </a:solidFill>
                  <a:effectLst/>
                  <a:uLnTx/>
                  <a:uFillTx/>
                  <a:cs typeface="+mn-ea"/>
                  <a:sym typeface="+mn-lt"/>
                </a:rPr>
                <a:t>title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7" name="PA-speech-bubbles-with-ellipsis_6153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174615" y="1361424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200000"/>
              </a:lnSpc>
            </a:pPr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08" name="PA-矩形 107"/>
          <p:cNvSpPr/>
          <p:nvPr>
            <p:custDataLst>
              <p:tags r:id="rId5"/>
            </p:custDataLst>
          </p:nvPr>
        </p:nvSpPr>
        <p:spPr>
          <a:xfrm>
            <a:off x="5604553" y="1742683"/>
            <a:ext cx="242652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PA-矩形 108"/>
          <p:cNvSpPr/>
          <p:nvPr>
            <p:custDataLst>
              <p:tags r:id="rId6"/>
            </p:custDataLst>
          </p:nvPr>
        </p:nvSpPr>
        <p:spPr>
          <a:xfrm>
            <a:off x="4912185" y="2077157"/>
            <a:ext cx="2963054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consectetuer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adipiscing elit. Maecenas porttitor congue massa. Fusce posuere, </a:t>
            </a:r>
          </a:p>
        </p:txBody>
      </p:sp>
      <p:sp>
        <p:nvSpPr>
          <p:cNvPr id="115" name="PA-open-office-folder_74337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6218781" y="2969117"/>
            <a:ext cx="349862" cy="322680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8" name="PA-矩形 117"/>
          <p:cNvSpPr/>
          <p:nvPr>
            <p:custDataLst>
              <p:tags r:id="rId8"/>
            </p:custDataLst>
          </p:nvPr>
        </p:nvSpPr>
        <p:spPr>
          <a:xfrm>
            <a:off x="5604553" y="3350376"/>
            <a:ext cx="2426526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9" name="PA-矩形 118"/>
          <p:cNvSpPr/>
          <p:nvPr>
            <p:custDataLst>
              <p:tags r:id="rId9"/>
            </p:custDataLst>
          </p:nvPr>
        </p:nvSpPr>
        <p:spPr>
          <a:xfrm>
            <a:off x="4912185" y="3684850"/>
            <a:ext cx="2963054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Fusce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posuere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magna sed pulvinar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ultricies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lectus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libero, sit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magna.</a:t>
            </a:r>
          </a:p>
        </p:txBody>
      </p:sp>
      <p:sp>
        <p:nvSpPr>
          <p:cNvPr id="116" name="PA-wifi_99551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216851" y="4576810"/>
            <a:ext cx="329799" cy="329171"/>
          </a:xfrm>
          <a:custGeom>
            <a:avLst/>
            <a:gdLst>
              <a:gd name="T0" fmla="*/ 284 w 421"/>
              <a:gd name="T1" fmla="*/ 61 h 421"/>
              <a:gd name="T2" fmla="*/ 61 w 421"/>
              <a:gd name="T3" fmla="*/ 61 h 421"/>
              <a:gd name="T4" fmla="*/ 61 w 421"/>
              <a:gd name="T5" fmla="*/ 284 h 421"/>
              <a:gd name="T6" fmla="*/ 263 w 421"/>
              <a:gd name="T7" fmla="*/ 302 h 421"/>
              <a:gd name="T8" fmla="*/ 272 w 421"/>
              <a:gd name="T9" fmla="*/ 319 h 421"/>
              <a:gd name="T10" fmla="*/ 361 w 421"/>
              <a:gd name="T11" fmla="*/ 408 h 421"/>
              <a:gd name="T12" fmla="*/ 408 w 421"/>
              <a:gd name="T13" fmla="*/ 408 h 421"/>
              <a:gd name="T14" fmla="*/ 408 w 421"/>
              <a:gd name="T15" fmla="*/ 361 h 421"/>
              <a:gd name="T16" fmla="*/ 319 w 421"/>
              <a:gd name="T17" fmla="*/ 272 h 421"/>
              <a:gd name="T18" fmla="*/ 302 w 421"/>
              <a:gd name="T19" fmla="*/ 263 h 421"/>
              <a:gd name="T20" fmla="*/ 284 w 421"/>
              <a:gd name="T21" fmla="*/ 61 h 421"/>
              <a:gd name="T22" fmla="*/ 256 w 421"/>
              <a:gd name="T23" fmla="*/ 256 h 421"/>
              <a:gd name="T24" fmla="*/ 89 w 421"/>
              <a:gd name="T25" fmla="*/ 256 h 421"/>
              <a:gd name="T26" fmla="*/ 89 w 421"/>
              <a:gd name="T27" fmla="*/ 89 h 421"/>
              <a:gd name="T28" fmla="*/ 256 w 421"/>
              <a:gd name="T29" fmla="*/ 89 h 421"/>
              <a:gd name="T30" fmla="*/ 256 w 421"/>
              <a:gd name="T31" fmla="*/ 25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1" h="421">
                <a:moveTo>
                  <a:pt x="284" y="61"/>
                </a:moveTo>
                <a:cubicBezTo>
                  <a:pt x="223" y="0"/>
                  <a:pt x="123" y="0"/>
                  <a:pt x="61" y="61"/>
                </a:cubicBezTo>
                <a:cubicBezTo>
                  <a:pt x="0" y="123"/>
                  <a:pt x="0" y="223"/>
                  <a:pt x="61" y="284"/>
                </a:cubicBezTo>
                <a:cubicBezTo>
                  <a:pt x="116" y="339"/>
                  <a:pt x="201" y="345"/>
                  <a:pt x="263" y="302"/>
                </a:cubicBezTo>
                <a:cubicBezTo>
                  <a:pt x="264" y="308"/>
                  <a:pt x="267" y="314"/>
                  <a:pt x="272" y="319"/>
                </a:cubicBezTo>
                <a:lnTo>
                  <a:pt x="361" y="408"/>
                </a:lnTo>
                <a:cubicBezTo>
                  <a:pt x="374" y="421"/>
                  <a:pt x="395" y="421"/>
                  <a:pt x="408" y="408"/>
                </a:cubicBezTo>
                <a:cubicBezTo>
                  <a:pt x="421" y="395"/>
                  <a:pt x="421" y="374"/>
                  <a:pt x="408" y="361"/>
                </a:cubicBezTo>
                <a:lnTo>
                  <a:pt x="319" y="272"/>
                </a:lnTo>
                <a:cubicBezTo>
                  <a:pt x="314" y="267"/>
                  <a:pt x="308" y="264"/>
                  <a:pt x="302" y="263"/>
                </a:cubicBezTo>
                <a:cubicBezTo>
                  <a:pt x="345" y="201"/>
                  <a:pt x="339" y="116"/>
                  <a:pt x="284" y="61"/>
                </a:cubicBezTo>
                <a:close/>
                <a:moveTo>
                  <a:pt x="256" y="256"/>
                </a:moveTo>
                <a:cubicBezTo>
                  <a:pt x="210" y="302"/>
                  <a:pt x="135" y="302"/>
                  <a:pt x="89" y="256"/>
                </a:cubicBezTo>
                <a:cubicBezTo>
                  <a:pt x="44" y="210"/>
                  <a:pt x="44" y="135"/>
                  <a:pt x="89" y="89"/>
                </a:cubicBezTo>
                <a:cubicBezTo>
                  <a:pt x="135" y="44"/>
                  <a:pt x="210" y="44"/>
                  <a:pt x="256" y="89"/>
                </a:cubicBezTo>
                <a:cubicBezTo>
                  <a:pt x="302" y="135"/>
                  <a:pt x="302" y="210"/>
                  <a:pt x="256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1" name="PA-矩形 120"/>
          <p:cNvSpPr/>
          <p:nvPr>
            <p:custDataLst>
              <p:tags r:id="rId11"/>
            </p:custDataLst>
          </p:nvPr>
        </p:nvSpPr>
        <p:spPr>
          <a:xfrm>
            <a:off x="5604553" y="4958069"/>
            <a:ext cx="2570905" cy="40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PA-矩形 121"/>
          <p:cNvSpPr/>
          <p:nvPr>
            <p:custDataLst>
              <p:tags r:id="rId12"/>
            </p:custDataLst>
          </p:nvPr>
        </p:nvSpPr>
        <p:spPr>
          <a:xfrm>
            <a:off x="4912185" y="5292543"/>
            <a:ext cx="2963054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Pellentesque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habitant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morbi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tristique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senectus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et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netus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et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fames ac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turpis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egestas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">
        <p:random/>
      </p:transition>
    </mc:Choice>
    <mc:Fallback xmlns="">
      <p:transition spd="slow" advTm="131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A-组合 15"/>
          <p:cNvGrpSpPr/>
          <p:nvPr>
            <p:custDataLst>
              <p:tags r:id="rId1"/>
            </p:custDataLst>
          </p:nvPr>
        </p:nvGrpSpPr>
        <p:grpSpPr>
          <a:xfrm rot="18785158">
            <a:off x="1056230" y="1350096"/>
            <a:ext cx="4402184" cy="4402184"/>
            <a:chOff x="5175432" y="7787556"/>
            <a:chExt cx="5360046" cy="5360046"/>
          </a:xfrm>
        </p:grpSpPr>
        <p:sp>
          <p:nvSpPr>
            <p:cNvPr id="47" name="PA-椭圆 46"/>
            <p:cNvSpPr/>
            <p:nvPr>
              <p:custDataLst>
                <p:tags r:id="rId17"/>
              </p:custDataLst>
            </p:nvPr>
          </p:nvSpPr>
          <p:spPr>
            <a:xfrm>
              <a:off x="5175432" y="7787556"/>
              <a:ext cx="5360046" cy="5360046"/>
            </a:xfrm>
            <a:custGeom>
              <a:avLst/>
              <a:gdLst>
                <a:gd name="connsiteX0" fmla="*/ 0 w 5360046"/>
                <a:gd name="connsiteY0" fmla="*/ 2680023 h 5360046"/>
                <a:gd name="connsiteX1" fmla="*/ 2680023 w 5360046"/>
                <a:gd name="connsiteY1" fmla="*/ 0 h 5360046"/>
                <a:gd name="connsiteX2" fmla="*/ 5360046 w 5360046"/>
                <a:gd name="connsiteY2" fmla="*/ 2680023 h 5360046"/>
                <a:gd name="connsiteX3" fmla="*/ 2680023 w 5360046"/>
                <a:gd name="connsiteY3" fmla="*/ 5360046 h 5360046"/>
                <a:gd name="connsiteX4" fmla="*/ 0 w 5360046"/>
                <a:gd name="connsiteY4" fmla="*/ 2680023 h 5360046"/>
                <a:gd name="connsiteX0-1" fmla="*/ 5175432 w 10535478"/>
                <a:gd name="connsiteY0-2" fmla="*/ 10467579 h 13147602"/>
                <a:gd name="connsiteX1-3" fmla="*/ 0 w 10535478"/>
                <a:gd name="connsiteY1-4" fmla="*/ 0 h 13147602"/>
                <a:gd name="connsiteX2-5" fmla="*/ 7855455 w 10535478"/>
                <a:gd name="connsiteY2-6" fmla="*/ 7787556 h 13147602"/>
                <a:gd name="connsiteX3-7" fmla="*/ 10535478 w 10535478"/>
                <a:gd name="connsiteY3-8" fmla="*/ 10467579 h 13147602"/>
                <a:gd name="connsiteX4-9" fmla="*/ 7855455 w 10535478"/>
                <a:gd name="connsiteY4-10" fmla="*/ 13147602 h 13147602"/>
                <a:gd name="connsiteX5" fmla="*/ 5175432 w 10535478"/>
                <a:gd name="connsiteY5" fmla="*/ 10467579 h 13147602"/>
                <a:gd name="connsiteX0-11" fmla="*/ 0 w 5360046"/>
                <a:gd name="connsiteY0-12" fmla="*/ 2680023 h 5360046"/>
                <a:gd name="connsiteX1-13" fmla="*/ 2680023 w 5360046"/>
                <a:gd name="connsiteY1-14" fmla="*/ 0 h 5360046"/>
                <a:gd name="connsiteX2-15" fmla="*/ 5360046 w 5360046"/>
                <a:gd name="connsiteY2-16" fmla="*/ 2680023 h 5360046"/>
                <a:gd name="connsiteX3-17" fmla="*/ 2680023 w 5360046"/>
                <a:gd name="connsiteY3-18" fmla="*/ 5360046 h 5360046"/>
                <a:gd name="connsiteX4-19" fmla="*/ 0 w 5360046"/>
                <a:gd name="connsiteY4-20" fmla="*/ 2680023 h 5360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360046" h="5360046">
                  <a:moveTo>
                    <a:pt x="0" y="2680023"/>
                  </a:moveTo>
                  <a:cubicBezTo>
                    <a:pt x="0" y="1199887"/>
                    <a:pt x="1199887" y="0"/>
                    <a:pt x="2680023" y="0"/>
                  </a:cubicBezTo>
                  <a:cubicBezTo>
                    <a:pt x="4160159" y="0"/>
                    <a:pt x="5360046" y="1199887"/>
                    <a:pt x="5360046" y="2680023"/>
                  </a:cubicBezTo>
                  <a:cubicBezTo>
                    <a:pt x="5360046" y="4160159"/>
                    <a:pt x="4160159" y="5360046"/>
                    <a:pt x="2680023" y="5360046"/>
                  </a:cubicBezTo>
                  <a:cubicBezTo>
                    <a:pt x="1199887" y="5360046"/>
                    <a:pt x="0" y="4160159"/>
                    <a:pt x="0" y="2680023"/>
                  </a:cubicBezTo>
                  <a:close/>
                </a:path>
              </a:pathLst>
            </a:custGeom>
            <a:solidFill>
              <a:srgbClr val="FDCB48">
                <a:alpha val="35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PA-任意多边形 14"/>
            <p:cNvSpPr/>
            <p:nvPr>
              <p:custDataLst>
                <p:tags r:id="rId18"/>
              </p:custDataLst>
            </p:nvPr>
          </p:nvSpPr>
          <p:spPr>
            <a:xfrm>
              <a:off x="5529700" y="8141823"/>
              <a:ext cx="4651511" cy="4651511"/>
            </a:xfrm>
            <a:custGeom>
              <a:avLst/>
              <a:gdLst/>
              <a:ahLst/>
              <a:cxnLst/>
              <a:rect l="0" t="0" r="0" b="0"/>
              <a:pathLst>
                <a:path w="4651511" h="4651513">
                  <a:moveTo>
                    <a:pt x="0" y="2325756"/>
                  </a:moveTo>
                  <a:cubicBezTo>
                    <a:pt x="0" y="1041277"/>
                    <a:pt x="1041276" y="0"/>
                    <a:pt x="2325755" y="0"/>
                  </a:cubicBezTo>
                  <a:cubicBezTo>
                    <a:pt x="3610234" y="0"/>
                    <a:pt x="4651510" y="1041277"/>
                    <a:pt x="4651510" y="2325756"/>
                  </a:cubicBezTo>
                  <a:cubicBezTo>
                    <a:pt x="4651510" y="3610236"/>
                    <a:pt x="3610234" y="4651512"/>
                    <a:pt x="2325755" y="4651512"/>
                  </a:cubicBezTo>
                  <a:cubicBezTo>
                    <a:pt x="1041276" y="4651512"/>
                    <a:pt x="0" y="3610236"/>
                    <a:pt x="0" y="2325756"/>
                  </a:cubicBezTo>
                  <a:close/>
                </a:path>
              </a:pathLst>
            </a:custGeom>
            <a:solidFill>
              <a:srgbClr val="FDCB48">
                <a:alpha val="55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srgbClr val="000000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13"/>
            <p:cNvSpPr/>
            <p:nvPr>
              <p:custDataLst>
                <p:tags r:id="rId19"/>
              </p:custDataLst>
            </p:nvPr>
          </p:nvSpPr>
          <p:spPr>
            <a:xfrm>
              <a:off x="5883967" y="8496091"/>
              <a:ext cx="3942976" cy="3942976"/>
            </a:xfrm>
            <a:custGeom>
              <a:avLst/>
              <a:gdLst>
                <a:gd name="connsiteX0" fmla="*/ 0 w 3942976"/>
                <a:gd name="connsiteY0" fmla="*/ 1971488 h 3942976"/>
                <a:gd name="connsiteX1" fmla="*/ 1971488 w 3942976"/>
                <a:gd name="connsiteY1" fmla="*/ 0 h 3942976"/>
                <a:gd name="connsiteX2" fmla="*/ 3942976 w 3942976"/>
                <a:gd name="connsiteY2" fmla="*/ 1971488 h 3942976"/>
                <a:gd name="connsiteX3" fmla="*/ 1971488 w 3942976"/>
                <a:gd name="connsiteY3" fmla="*/ 3942976 h 3942976"/>
                <a:gd name="connsiteX4" fmla="*/ 0 w 3942976"/>
                <a:gd name="connsiteY4" fmla="*/ 1971488 h 3942976"/>
                <a:gd name="connsiteX0-1" fmla="*/ 5883967 w 9826943"/>
                <a:gd name="connsiteY0-2" fmla="*/ 10467579 h 12439067"/>
                <a:gd name="connsiteX1-3" fmla="*/ 0 w 9826943"/>
                <a:gd name="connsiteY1-4" fmla="*/ 0 h 12439067"/>
                <a:gd name="connsiteX2-5" fmla="*/ 7855455 w 9826943"/>
                <a:gd name="connsiteY2-6" fmla="*/ 8496091 h 12439067"/>
                <a:gd name="connsiteX3-7" fmla="*/ 9826943 w 9826943"/>
                <a:gd name="connsiteY3-8" fmla="*/ 10467579 h 12439067"/>
                <a:gd name="connsiteX4-9" fmla="*/ 7855455 w 9826943"/>
                <a:gd name="connsiteY4-10" fmla="*/ 12439067 h 12439067"/>
                <a:gd name="connsiteX5" fmla="*/ 5883967 w 9826943"/>
                <a:gd name="connsiteY5" fmla="*/ 10467579 h 12439067"/>
                <a:gd name="connsiteX0-11" fmla="*/ 0 w 3942976"/>
                <a:gd name="connsiteY0-12" fmla="*/ 1971488 h 3942976"/>
                <a:gd name="connsiteX1-13" fmla="*/ 1971488 w 3942976"/>
                <a:gd name="connsiteY1-14" fmla="*/ 0 h 3942976"/>
                <a:gd name="connsiteX2-15" fmla="*/ 3942976 w 3942976"/>
                <a:gd name="connsiteY2-16" fmla="*/ 1971488 h 3942976"/>
                <a:gd name="connsiteX3-17" fmla="*/ 1971488 w 3942976"/>
                <a:gd name="connsiteY3-18" fmla="*/ 3942976 h 3942976"/>
                <a:gd name="connsiteX4-19" fmla="*/ 0 w 3942976"/>
                <a:gd name="connsiteY4-20" fmla="*/ 1971488 h 3942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942976" h="3942976">
                  <a:moveTo>
                    <a:pt x="0" y="1971488"/>
                  </a:moveTo>
                  <a:cubicBezTo>
                    <a:pt x="0" y="882665"/>
                    <a:pt x="882665" y="0"/>
                    <a:pt x="1971488" y="0"/>
                  </a:cubicBezTo>
                  <a:cubicBezTo>
                    <a:pt x="3060311" y="0"/>
                    <a:pt x="3942976" y="882665"/>
                    <a:pt x="3942976" y="1971488"/>
                  </a:cubicBezTo>
                  <a:cubicBezTo>
                    <a:pt x="3942976" y="3060311"/>
                    <a:pt x="3060311" y="3942976"/>
                    <a:pt x="1971488" y="3942976"/>
                  </a:cubicBezTo>
                  <a:cubicBezTo>
                    <a:pt x="882665" y="3942976"/>
                    <a:pt x="0" y="3060311"/>
                    <a:pt x="0" y="1971488"/>
                  </a:cubicBezTo>
                  <a:close/>
                </a:path>
              </a:pathLst>
            </a:custGeom>
            <a:solidFill>
              <a:srgbClr val="FDCB48">
                <a:alpha val="75000"/>
              </a:srgbClr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PA-组合 51"/>
          <p:cNvGrpSpPr/>
          <p:nvPr>
            <p:custDataLst>
              <p:tags r:id="rId2"/>
            </p:custDataLst>
          </p:nvPr>
        </p:nvGrpSpPr>
        <p:grpSpPr>
          <a:xfrm>
            <a:off x="649457" y="2367432"/>
            <a:ext cx="5261370" cy="2780360"/>
            <a:chOff x="465585" y="9204842"/>
            <a:chExt cx="5486854" cy="2899515"/>
          </a:xfrm>
        </p:grpSpPr>
        <p:pic>
          <p:nvPicPr>
            <p:cNvPr id="50" name="PA-图片 4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27844" y="9416780"/>
              <a:ext cx="3634657" cy="2299017"/>
            </a:xfrm>
            <a:prstGeom prst="rect">
              <a:avLst/>
            </a:prstGeom>
          </p:spPr>
        </p:pic>
        <p:pic>
          <p:nvPicPr>
            <p:cNvPr id="51" name="PA-图片 50" descr="图片包含 监视器, 计算机, 电子产品, 陈列&#10;&#10;已生成极高可信度的说明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585" y="9204842"/>
              <a:ext cx="5486854" cy="289951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072292" y="1262606"/>
            <a:ext cx="657224" cy="657224"/>
            <a:chOff x="6039787" y="1262606"/>
            <a:chExt cx="657224" cy="657224"/>
          </a:xfrm>
        </p:grpSpPr>
        <p:sp>
          <p:nvSpPr>
            <p:cNvPr id="46" name="PA-椭圆 35"/>
            <p:cNvSpPr/>
            <p:nvPr>
              <p:custDataLst>
                <p:tags r:id="rId13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PA-prize-badge-with-star-and-ribbon_8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971832" y="3100388"/>
            <a:ext cx="657224" cy="657224"/>
            <a:chOff x="6039787" y="1262606"/>
            <a:chExt cx="657224" cy="657224"/>
          </a:xfrm>
        </p:grpSpPr>
        <p:sp>
          <p:nvSpPr>
            <p:cNvPr id="60" name="PA-椭圆 35"/>
            <p:cNvSpPr/>
            <p:nvPr>
              <p:custDataLst>
                <p:tags r:id="rId11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PA-prize-badge-with-star-and-ribbon_82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12543" y="5078684"/>
            <a:ext cx="657224" cy="657224"/>
            <a:chOff x="6039787" y="1262606"/>
            <a:chExt cx="657224" cy="657224"/>
          </a:xfrm>
        </p:grpSpPr>
        <p:sp>
          <p:nvSpPr>
            <p:cNvPr id="77" name="PA-椭圆 35"/>
            <p:cNvSpPr/>
            <p:nvPr>
              <p:custDataLst>
                <p:tags r:id="rId9"/>
              </p:custDataLst>
            </p:nvPr>
          </p:nvSpPr>
          <p:spPr>
            <a:xfrm>
              <a:off x="6039787" y="1262606"/>
              <a:ext cx="657224" cy="657224"/>
            </a:xfrm>
            <a:prstGeom prst="ellipse">
              <a:avLst/>
            </a:prstGeom>
            <a:solidFill>
              <a:srgbClr val="FDCB4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PA-prize-badge-with-star-and-ribbon_82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6228148" y="1450704"/>
              <a:ext cx="280502" cy="280078"/>
            </a:xfrm>
            <a:custGeom>
              <a:avLst/>
              <a:gdLst>
                <a:gd name="T0" fmla="*/ 2482 w 6827"/>
                <a:gd name="T1" fmla="*/ 931 h 6827"/>
                <a:gd name="T2" fmla="*/ 2172 w 6827"/>
                <a:gd name="T3" fmla="*/ 1241 h 6827"/>
                <a:gd name="T4" fmla="*/ 0 w 6827"/>
                <a:gd name="T5" fmla="*/ 3413 h 6827"/>
                <a:gd name="T6" fmla="*/ 0 w 6827"/>
                <a:gd name="T7" fmla="*/ 5896 h 6827"/>
                <a:gd name="T8" fmla="*/ 4344 w 6827"/>
                <a:gd name="T9" fmla="*/ 5896 h 6827"/>
                <a:gd name="T10" fmla="*/ 4655 w 6827"/>
                <a:gd name="T11" fmla="*/ 5585 h 6827"/>
                <a:gd name="T12" fmla="*/ 6827 w 6827"/>
                <a:gd name="T13" fmla="*/ 3413 h 6827"/>
                <a:gd name="T14" fmla="*/ 6827 w 6827"/>
                <a:gd name="T15" fmla="*/ 931 h 6827"/>
                <a:gd name="T16" fmla="*/ 2172 w 6827"/>
                <a:gd name="T17" fmla="*/ 1862 h 6827"/>
                <a:gd name="T18" fmla="*/ 2764 w 6827"/>
                <a:gd name="T19" fmla="*/ 1896 h 6827"/>
                <a:gd name="T20" fmla="*/ 2172 w 6827"/>
                <a:gd name="T21" fmla="*/ 2482 h 6827"/>
                <a:gd name="T22" fmla="*/ 2172 w 6827"/>
                <a:gd name="T23" fmla="*/ 1862 h 6827"/>
                <a:gd name="T24" fmla="*/ 2172 w 6827"/>
                <a:gd name="T25" fmla="*/ 6206 h 6827"/>
                <a:gd name="T26" fmla="*/ 621 w 6827"/>
                <a:gd name="T27" fmla="*/ 5338 h 6827"/>
                <a:gd name="T28" fmla="*/ 3724 w 6827"/>
                <a:gd name="T29" fmla="*/ 5338 h 6827"/>
                <a:gd name="T30" fmla="*/ 3724 w 6827"/>
                <a:gd name="T31" fmla="*/ 4628 h 6827"/>
                <a:gd name="T32" fmla="*/ 621 w 6827"/>
                <a:gd name="T33" fmla="*/ 4628 h 6827"/>
                <a:gd name="T34" fmla="*/ 2172 w 6827"/>
                <a:gd name="T35" fmla="*/ 4344 h 6827"/>
                <a:gd name="T36" fmla="*/ 3724 w 6827"/>
                <a:gd name="T37" fmla="*/ 4628 h 6827"/>
                <a:gd name="T38" fmla="*/ 2172 w 6827"/>
                <a:gd name="T39" fmla="*/ 3724 h 6827"/>
                <a:gd name="T40" fmla="*/ 621 w 6827"/>
                <a:gd name="T41" fmla="*/ 2855 h 6827"/>
                <a:gd name="T42" fmla="*/ 3724 w 6827"/>
                <a:gd name="T43" fmla="*/ 2855 h 6827"/>
                <a:gd name="T44" fmla="*/ 3131 w 6827"/>
                <a:gd name="T45" fmla="*/ 931 h 6827"/>
                <a:gd name="T46" fmla="*/ 6178 w 6827"/>
                <a:gd name="T47" fmla="*/ 931 h 6827"/>
                <a:gd name="T48" fmla="*/ 3131 w 6827"/>
                <a:gd name="T49" fmla="*/ 931 h 6827"/>
                <a:gd name="T50" fmla="*/ 6206 w 6827"/>
                <a:gd name="T51" fmla="*/ 1614 h 6827"/>
                <a:gd name="T52" fmla="*/ 4655 w 6827"/>
                <a:gd name="T53" fmla="*/ 2482 h 6827"/>
                <a:gd name="T54" fmla="*/ 4344 w 6827"/>
                <a:gd name="T55" fmla="*/ 2172 h 6827"/>
                <a:gd name="T56" fmla="*/ 4655 w 6827"/>
                <a:gd name="T57" fmla="*/ 1862 h 6827"/>
                <a:gd name="T58" fmla="*/ 4344 w 6827"/>
                <a:gd name="T59" fmla="*/ 3413 h 6827"/>
                <a:gd name="T60" fmla="*/ 4655 w 6827"/>
                <a:gd name="T61" fmla="*/ 3103 h 6827"/>
                <a:gd name="T62" fmla="*/ 6206 w 6827"/>
                <a:gd name="T63" fmla="*/ 3387 h 6827"/>
                <a:gd name="T64" fmla="*/ 4344 w 6827"/>
                <a:gd name="T65" fmla="*/ 3714 h 6827"/>
                <a:gd name="T66" fmla="*/ 4655 w 6827"/>
                <a:gd name="T67" fmla="*/ 4965 h 6827"/>
                <a:gd name="T68" fmla="*/ 4344 w 6827"/>
                <a:gd name="T69" fmla="*/ 4655 h 6827"/>
                <a:gd name="T70" fmla="*/ 4655 w 6827"/>
                <a:gd name="T71" fmla="*/ 4344 h 6827"/>
                <a:gd name="T72" fmla="*/ 6206 w 6827"/>
                <a:gd name="T73" fmla="*/ 46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27" h="6827">
                  <a:moveTo>
                    <a:pt x="4655" y="0"/>
                  </a:moveTo>
                  <a:cubicBezTo>
                    <a:pt x="3573" y="0"/>
                    <a:pt x="2482" y="288"/>
                    <a:pt x="2482" y="931"/>
                  </a:cubicBezTo>
                  <a:lnTo>
                    <a:pt x="2482" y="1249"/>
                  </a:lnTo>
                  <a:cubicBezTo>
                    <a:pt x="2380" y="1244"/>
                    <a:pt x="2276" y="1241"/>
                    <a:pt x="2172" y="1241"/>
                  </a:cubicBezTo>
                  <a:cubicBezTo>
                    <a:pt x="1091" y="1241"/>
                    <a:pt x="0" y="1529"/>
                    <a:pt x="0" y="2172"/>
                  </a:cubicBezTo>
                  <a:lnTo>
                    <a:pt x="0" y="3413"/>
                  </a:lnTo>
                  <a:lnTo>
                    <a:pt x="0" y="4655"/>
                  </a:lnTo>
                  <a:lnTo>
                    <a:pt x="0" y="5896"/>
                  </a:lnTo>
                  <a:cubicBezTo>
                    <a:pt x="0" y="6539"/>
                    <a:pt x="1091" y="6827"/>
                    <a:pt x="2172" y="6827"/>
                  </a:cubicBezTo>
                  <a:cubicBezTo>
                    <a:pt x="3253" y="6827"/>
                    <a:pt x="4344" y="6539"/>
                    <a:pt x="4344" y="5896"/>
                  </a:cubicBezTo>
                  <a:lnTo>
                    <a:pt x="4344" y="5577"/>
                  </a:lnTo>
                  <a:cubicBezTo>
                    <a:pt x="4446" y="5583"/>
                    <a:pt x="4550" y="5585"/>
                    <a:pt x="4655" y="5585"/>
                  </a:cubicBezTo>
                  <a:cubicBezTo>
                    <a:pt x="5736" y="5585"/>
                    <a:pt x="6827" y="5298"/>
                    <a:pt x="6827" y="4655"/>
                  </a:cubicBezTo>
                  <a:lnTo>
                    <a:pt x="6827" y="3413"/>
                  </a:lnTo>
                  <a:lnTo>
                    <a:pt x="6827" y="2172"/>
                  </a:lnTo>
                  <a:lnTo>
                    <a:pt x="6827" y="931"/>
                  </a:lnTo>
                  <a:cubicBezTo>
                    <a:pt x="6827" y="288"/>
                    <a:pt x="5736" y="0"/>
                    <a:pt x="4655" y="0"/>
                  </a:cubicBezTo>
                  <a:close/>
                  <a:moveTo>
                    <a:pt x="2172" y="1862"/>
                  </a:moveTo>
                  <a:cubicBezTo>
                    <a:pt x="2387" y="1862"/>
                    <a:pt x="2580" y="1874"/>
                    <a:pt x="2752" y="1894"/>
                  </a:cubicBezTo>
                  <a:cubicBezTo>
                    <a:pt x="2756" y="1895"/>
                    <a:pt x="2760" y="1895"/>
                    <a:pt x="2764" y="1896"/>
                  </a:cubicBezTo>
                  <a:cubicBezTo>
                    <a:pt x="3272" y="1957"/>
                    <a:pt x="3587" y="2087"/>
                    <a:pt x="3695" y="2172"/>
                  </a:cubicBezTo>
                  <a:cubicBezTo>
                    <a:pt x="3550" y="2287"/>
                    <a:pt x="3030" y="2482"/>
                    <a:pt x="2172" y="2482"/>
                  </a:cubicBezTo>
                  <a:cubicBezTo>
                    <a:pt x="1314" y="2482"/>
                    <a:pt x="794" y="2287"/>
                    <a:pt x="649" y="2172"/>
                  </a:cubicBezTo>
                  <a:cubicBezTo>
                    <a:pt x="794" y="2057"/>
                    <a:pt x="1314" y="1862"/>
                    <a:pt x="2172" y="1862"/>
                  </a:cubicBezTo>
                  <a:close/>
                  <a:moveTo>
                    <a:pt x="3724" y="5869"/>
                  </a:moveTo>
                  <a:cubicBezTo>
                    <a:pt x="3632" y="5977"/>
                    <a:pt x="3100" y="6206"/>
                    <a:pt x="2172" y="6206"/>
                  </a:cubicBezTo>
                  <a:cubicBezTo>
                    <a:pt x="1245" y="6206"/>
                    <a:pt x="712" y="5977"/>
                    <a:pt x="621" y="5869"/>
                  </a:cubicBezTo>
                  <a:lnTo>
                    <a:pt x="621" y="5338"/>
                  </a:lnTo>
                  <a:cubicBezTo>
                    <a:pt x="1034" y="5506"/>
                    <a:pt x="1605" y="5585"/>
                    <a:pt x="2172" y="5585"/>
                  </a:cubicBezTo>
                  <a:cubicBezTo>
                    <a:pt x="2740" y="5585"/>
                    <a:pt x="3310" y="5506"/>
                    <a:pt x="3724" y="5338"/>
                  </a:cubicBezTo>
                  <a:lnTo>
                    <a:pt x="3724" y="5869"/>
                  </a:lnTo>
                  <a:close/>
                  <a:moveTo>
                    <a:pt x="3724" y="4628"/>
                  </a:moveTo>
                  <a:cubicBezTo>
                    <a:pt x="3632" y="4736"/>
                    <a:pt x="3100" y="4965"/>
                    <a:pt x="2172" y="4965"/>
                  </a:cubicBezTo>
                  <a:cubicBezTo>
                    <a:pt x="1245" y="4965"/>
                    <a:pt x="712" y="4736"/>
                    <a:pt x="621" y="4628"/>
                  </a:cubicBezTo>
                  <a:lnTo>
                    <a:pt x="621" y="4096"/>
                  </a:lnTo>
                  <a:cubicBezTo>
                    <a:pt x="1034" y="4265"/>
                    <a:pt x="1605" y="4344"/>
                    <a:pt x="2172" y="4344"/>
                  </a:cubicBezTo>
                  <a:cubicBezTo>
                    <a:pt x="2740" y="4344"/>
                    <a:pt x="3310" y="4265"/>
                    <a:pt x="3724" y="4096"/>
                  </a:cubicBezTo>
                  <a:lnTo>
                    <a:pt x="3724" y="4628"/>
                  </a:lnTo>
                  <a:close/>
                  <a:moveTo>
                    <a:pt x="3724" y="3387"/>
                  </a:moveTo>
                  <a:cubicBezTo>
                    <a:pt x="3632" y="3495"/>
                    <a:pt x="3100" y="3724"/>
                    <a:pt x="2172" y="3724"/>
                  </a:cubicBezTo>
                  <a:cubicBezTo>
                    <a:pt x="1245" y="3724"/>
                    <a:pt x="712" y="3495"/>
                    <a:pt x="621" y="3387"/>
                  </a:cubicBezTo>
                  <a:lnTo>
                    <a:pt x="621" y="2855"/>
                  </a:lnTo>
                  <a:cubicBezTo>
                    <a:pt x="1034" y="3024"/>
                    <a:pt x="1605" y="3103"/>
                    <a:pt x="2172" y="3103"/>
                  </a:cubicBezTo>
                  <a:cubicBezTo>
                    <a:pt x="2740" y="3103"/>
                    <a:pt x="3310" y="3024"/>
                    <a:pt x="3724" y="2855"/>
                  </a:cubicBezTo>
                  <a:lnTo>
                    <a:pt x="3724" y="3387"/>
                  </a:lnTo>
                  <a:close/>
                  <a:moveTo>
                    <a:pt x="3131" y="931"/>
                  </a:moveTo>
                  <a:cubicBezTo>
                    <a:pt x="3277" y="816"/>
                    <a:pt x="3797" y="621"/>
                    <a:pt x="4655" y="621"/>
                  </a:cubicBezTo>
                  <a:cubicBezTo>
                    <a:pt x="5512" y="621"/>
                    <a:pt x="6032" y="816"/>
                    <a:pt x="6178" y="931"/>
                  </a:cubicBezTo>
                  <a:cubicBezTo>
                    <a:pt x="6032" y="1046"/>
                    <a:pt x="5512" y="1241"/>
                    <a:pt x="4655" y="1241"/>
                  </a:cubicBezTo>
                  <a:cubicBezTo>
                    <a:pt x="3797" y="1241"/>
                    <a:pt x="3277" y="1046"/>
                    <a:pt x="3131" y="931"/>
                  </a:cubicBezTo>
                  <a:close/>
                  <a:moveTo>
                    <a:pt x="4655" y="1862"/>
                  </a:moveTo>
                  <a:cubicBezTo>
                    <a:pt x="5222" y="1862"/>
                    <a:pt x="5792" y="1782"/>
                    <a:pt x="6206" y="1614"/>
                  </a:cubicBezTo>
                  <a:lnTo>
                    <a:pt x="6206" y="2146"/>
                  </a:lnTo>
                  <a:cubicBezTo>
                    <a:pt x="6115" y="2254"/>
                    <a:pt x="5582" y="2482"/>
                    <a:pt x="4655" y="2482"/>
                  </a:cubicBezTo>
                  <a:cubicBezTo>
                    <a:pt x="4550" y="2482"/>
                    <a:pt x="4446" y="2479"/>
                    <a:pt x="4344" y="2473"/>
                  </a:cubicBezTo>
                  <a:lnTo>
                    <a:pt x="4344" y="2172"/>
                  </a:lnTo>
                  <a:cubicBezTo>
                    <a:pt x="4344" y="2051"/>
                    <a:pt x="4306" y="1943"/>
                    <a:pt x="4236" y="1847"/>
                  </a:cubicBezTo>
                  <a:cubicBezTo>
                    <a:pt x="4374" y="1857"/>
                    <a:pt x="4514" y="1862"/>
                    <a:pt x="4655" y="1862"/>
                  </a:cubicBezTo>
                  <a:close/>
                  <a:moveTo>
                    <a:pt x="4344" y="3714"/>
                  </a:moveTo>
                  <a:lnTo>
                    <a:pt x="4344" y="3413"/>
                  </a:lnTo>
                  <a:lnTo>
                    <a:pt x="4344" y="3095"/>
                  </a:lnTo>
                  <a:cubicBezTo>
                    <a:pt x="4446" y="3100"/>
                    <a:pt x="4550" y="3103"/>
                    <a:pt x="4655" y="3103"/>
                  </a:cubicBezTo>
                  <a:cubicBezTo>
                    <a:pt x="5222" y="3103"/>
                    <a:pt x="5792" y="3024"/>
                    <a:pt x="6206" y="2855"/>
                  </a:cubicBezTo>
                  <a:lnTo>
                    <a:pt x="6206" y="3387"/>
                  </a:lnTo>
                  <a:cubicBezTo>
                    <a:pt x="6115" y="3495"/>
                    <a:pt x="5582" y="3724"/>
                    <a:pt x="4655" y="3724"/>
                  </a:cubicBezTo>
                  <a:cubicBezTo>
                    <a:pt x="4550" y="3724"/>
                    <a:pt x="4446" y="3720"/>
                    <a:pt x="4344" y="3714"/>
                  </a:cubicBezTo>
                  <a:close/>
                  <a:moveTo>
                    <a:pt x="6206" y="4628"/>
                  </a:moveTo>
                  <a:cubicBezTo>
                    <a:pt x="6115" y="4736"/>
                    <a:pt x="5582" y="4965"/>
                    <a:pt x="4655" y="4965"/>
                  </a:cubicBezTo>
                  <a:cubicBezTo>
                    <a:pt x="4550" y="4965"/>
                    <a:pt x="4446" y="4962"/>
                    <a:pt x="4344" y="4956"/>
                  </a:cubicBezTo>
                  <a:lnTo>
                    <a:pt x="4344" y="4655"/>
                  </a:lnTo>
                  <a:lnTo>
                    <a:pt x="4344" y="4336"/>
                  </a:lnTo>
                  <a:cubicBezTo>
                    <a:pt x="4446" y="4341"/>
                    <a:pt x="4550" y="4344"/>
                    <a:pt x="4655" y="4344"/>
                  </a:cubicBezTo>
                  <a:cubicBezTo>
                    <a:pt x="5222" y="4344"/>
                    <a:pt x="5792" y="4265"/>
                    <a:pt x="6206" y="4096"/>
                  </a:cubicBezTo>
                  <a:lnTo>
                    <a:pt x="6206" y="4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9" name="PA-矩形 52"/>
          <p:cNvSpPr/>
          <p:nvPr>
            <p:custDataLst>
              <p:tags r:id="rId3"/>
            </p:custDataLst>
          </p:nvPr>
        </p:nvSpPr>
        <p:spPr>
          <a:xfrm>
            <a:off x="6971832" y="1121350"/>
            <a:ext cx="2623352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PA-矩形 53"/>
          <p:cNvSpPr/>
          <p:nvPr>
            <p:custDataLst>
              <p:tags r:id="rId4"/>
            </p:custDataLst>
          </p:nvPr>
        </p:nvSpPr>
        <p:spPr>
          <a:xfrm>
            <a:off x="6971832" y="1401108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81" name="PA-矩形 52"/>
          <p:cNvSpPr/>
          <p:nvPr>
            <p:custDataLst>
              <p:tags r:id="rId5"/>
            </p:custDataLst>
          </p:nvPr>
        </p:nvSpPr>
        <p:spPr>
          <a:xfrm>
            <a:off x="7948873" y="2959132"/>
            <a:ext cx="2570304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PA-矩形 53"/>
          <p:cNvSpPr/>
          <p:nvPr>
            <p:custDataLst>
              <p:tags r:id="rId6"/>
            </p:custDataLst>
          </p:nvPr>
        </p:nvSpPr>
        <p:spPr>
          <a:xfrm>
            <a:off x="7948873" y="3238890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83" name="PA-矩形 52"/>
          <p:cNvSpPr/>
          <p:nvPr>
            <p:custDataLst>
              <p:tags r:id="rId7"/>
            </p:custDataLst>
          </p:nvPr>
        </p:nvSpPr>
        <p:spPr>
          <a:xfrm>
            <a:off x="7190673" y="4967764"/>
            <a:ext cx="2570304" cy="34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PA-矩形 53"/>
          <p:cNvSpPr/>
          <p:nvPr>
            <p:custDataLst>
              <p:tags r:id="rId8"/>
            </p:custDataLst>
          </p:nvPr>
        </p:nvSpPr>
        <p:spPr>
          <a:xfrm>
            <a:off x="7190673" y="5247522"/>
            <a:ext cx="3547345" cy="6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porttitor libero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">
        <p:random/>
      </p:transition>
    </mc:Choice>
    <mc:Fallback xmlns="">
      <p:transition spd="slow" advTm="150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21348098">
            <a:off x="-758958" y="-1062664"/>
            <a:ext cx="5642901" cy="57192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6"/>
          <p:cNvSpPr/>
          <p:nvPr/>
        </p:nvSpPr>
        <p:spPr>
          <a:xfrm rot="19800000">
            <a:off x="-2198288" y="-1783982"/>
            <a:ext cx="6567201" cy="6655999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rot="20371917">
            <a:off x="7527310" y="3439425"/>
            <a:ext cx="372546" cy="372546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 rot="20863979">
            <a:off x="8786870" y="2745404"/>
            <a:ext cx="4648200" cy="4648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Oval 3"/>
          <p:cNvSpPr/>
          <p:nvPr/>
        </p:nvSpPr>
        <p:spPr>
          <a:xfrm rot="900000">
            <a:off x="8916959" y="2426750"/>
            <a:ext cx="4648200" cy="464820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366" y="1966749"/>
            <a:ext cx="84870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>
              <a:defRPr/>
            </a:pPr>
            <a:r>
              <a:rPr lang="en-US" altLang="zh-CN" sz="8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	</a:t>
            </a:r>
            <a:r>
              <a:rPr lang="en-US" altLang="zh-CN" sz="88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72866" y="5621591"/>
            <a:ext cx="1646269" cy="4463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pc="3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ie83</a:t>
            </a:r>
            <a:endParaRPr kumimoji="0" lang="en-US" sz="18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 rot="1997738">
            <a:off x="8520074" y="546634"/>
            <a:ext cx="886916" cy="898908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1"/>
          <p:cNvSpPr/>
          <p:nvPr/>
        </p:nvSpPr>
        <p:spPr>
          <a:xfrm rot="1997738">
            <a:off x="5294391" y="631649"/>
            <a:ext cx="472837" cy="47923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11"/>
          <p:cNvSpPr/>
          <p:nvPr/>
        </p:nvSpPr>
        <p:spPr>
          <a:xfrm rot="1997738">
            <a:off x="1838860" y="5472752"/>
            <a:ext cx="472837" cy="479230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Oval 11"/>
          <p:cNvSpPr/>
          <p:nvPr/>
        </p:nvSpPr>
        <p:spPr>
          <a:xfrm rot="1997738">
            <a:off x="11312381" y="1866507"/>
            <a:ext cx="363677" cy="368594"/>
          </a:xfrm>
          <a:prstGeom prst="ellipse">
            <a:avLst/>
          </a:prstGeom>
          <a:solidFill>
            <a:srgbClr val="FDCB48"/>
          </a:solidFill>
          <a:ln>
            <a:noFill/>
          </a:ln>
          <a:effectLst>
            <a:outerShdw blurRad="1905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19675" y="3511405"/>
            <a:ext cx="1147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hank you very much for watching</a:t>
            </a:r>
            <a:endParaRPr kumimoji="0" lang="en-US" sz="40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942160" y="4225200"/>
            <a:ext cx="6307680" cy="88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Lorem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ltest,onsectetaurLorem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ipsum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dolorLorem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ltest,ot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sasrLorem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Lorem ipsum dolor sit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er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 </a:t>
            </a:r>
            <a:r>
              <a:rPr lang="en-US" sz="900" spc="300" dirty="0" err="1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ltest</a:t>
            </a:r>
            <a:r>
              <a:rPr lang="en-US" sz="900" spc="3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,</a:t>
            </a:r>
            <a:endParaRPr kumimoji="0" lang="en-US" sz="9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0">
        <p:random/>
      </p:transition>
    </mc:Choice>
    <mc:Fallback xmlns="">
      <p:transition spd="slow" advTm="101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9" grpId="0"/>
      <p:bldP spid="11" grpId="0" animBg="1"/>
      <p:bldP spid="12" grpId="0" animBg="1"/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694407" y="3252028"/>
            <a:ext cx="541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spc="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Work Overview</a:t>
            </a:r>
            <a:endParaRPr lang="zh-CN" altLang="en-US" dirty="0"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srgbClr val="FDCB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1000" spc="3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1000" spc="3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dolor. Lorem ipsum dolor sit </a:t>
            </a:r>
            <a:r>
              <a:rPr lang="en-US" altLang="zh-CN" sz="1000" spc="3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amtuer</a:t>
            </a:r>
            <a:r>
              <a:rPr lang="en-US" altLang="zh-CN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spc="3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00" spc="3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endParaRPr lang="zh-CN" altLang="en-US" sz="10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7">
        <p:random/>
      </p:transition>
    </mc:Choice>
    <mc:Fallback xmlns="">
      <p:transition spd="slow" advTm="58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任意多边形: 形状 136"/>
          <p:cNvSpPr/>
          <p:nvPr/>
        </p:nvSpPr>
        <p:spPr>
          <a:xfrm rot="20636807">
            <a:off x="6137894" y="1102552"/>
            <a:ext cx="4837310" cy="4338925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FDCB48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9" name="任意多边形: 形状 138"/>
          <p:cNvSpPr/>
          <p:nvPr/>
        </p:nvSpPr>
        <p:spPr>
          <a:xfrm rot="20636807">
            <a:off x="6537459" y="1570793"/>
            <a:ext cx="4016431" cy="3602620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889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0" name="任意多边形: 形状 139"/>
          <p:cNvSpPr/>
          <p:nvPr/>
        </p:nvSpPr>
        <p:spPr>
          <a:xfrm rot="2600656">
            <a:off x="6743818" y="1497894"/>
            <a:ext cx="4016431" cy="3602620"/>
          </a:xfrm>
          <a:custGeom>
            <a:avLst/>
            <a:gdLst>
              <a:gd name="connsiteX0" fmla="*/ 1766171 w 3532758"/>
              <a:gd name="connsiteY0" fmla="*/ 0 h 3168780"/>
              <a:gd name="connsiteX1" fmla="*/ 2100741 w 3532758"/>
              <a:gd name="connsiteY1" fmla="*/ 138583 h 3168780"/>
              <a:gd name="connsiteX2" fmla="*/ 2136845 w 3532758"/>
              <a:gd name="connsiteY2" fmla="*/ 182341 h 3168780"/>
              <a:gd name="connsiteX3" fmla="*/ 3511875 w 3532758"/>
              <a:gd name="connsiteY3" fmla="*/ 2563964 h 3168780"/>
              <a:gd name="connsiteX4" fmla="*/ 3523145 w 3532758"/>
              <a:gd name="connsiteY4" fmla="*/ 2600269 h 3168780"/>
              <a:gd name="connsiteX5" fmla="*/ 3532758 w 3532758"/>
              <a:gd name="connsiteY5" fmla="*/ 2695626 h 3168780"/>
              <a:gd name="connsiteX6" fmla="*/ 3059605 w 3532758"/>
              <a:gd name="connsiteY6" fmla="*/ 3168780 h 3168780"/>
              <a:gd name="connsiteX7" fmla="*/ 473153 w 3532758"/>
              <a:gd name="connsiteY7" fmla="*/ 3168780 h 3168780"/>
              <a:gd name="connsiteX8" fmla="*/ 0 w 3532758"/>
              <a:gd name="connsiteY8" fmla="*/ 2695626 h 3168780"/>
              <a:gd name="connsiteX9" fmla="*/ 9613 w 3532758"/>
              <a:gd name="connsiteY9" fmla="*/ 2600269 h 3168780"/>
              <a:gd name="connsiteX10" fmla="*/ 14671 w 3532758"/>
              <a:gd name="connsiteY10" fmla="*/ 2583975 h 3168780"/>
              <a:gd name="connsiteX11" fmla="*/ 1414674 w 3532758"/>
              <a:gd name="connsiteY11" fmla="*/ 159100 h 3168780"/>
              <a:gd name="connsiteX12" fmla="*/ 1431601 w 3532758"/>
              <a:gd name="connsiteY12" fmla="*/ 138583 h 3168780"/>
              <a:gd name="connsiteX13" fmla="*/ 1766171 w 3532758"/>
              <a:gd name="connsiteY13" fmla="*/ 0 h 316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32758" h="3168780">
                <a:moveTo>
                  <a:pt x="1766171" y="0"/>
                </a:moveTo>
                <a:cubicBezTo>
                  <a:pt x="1896829" y="0"/>
                  <a:pt x="2015117" y="52960"/>
                  <a:pt x="2100741" y="138583"/>
                </a:cubicBezTo>
                <a:lnTo>
                  <a:pt x="2136845" y="182341"/>
                </a:lnTo>
                <a:lnTo>
                  <a:pt x="3511875" y="2563964"/>
                </a:lnTo>
                <a:lnTo>
                  <a:pt x="3523145" y="2600269"/>
                </a:lnTo>
                <a:cubicBezTo>
                  <a:pt x="3529448" y="2631070"/>
                  <a:pt x="3532758" y="2662962"/>
                  <a:pt x="3532758" y="2695626"/>
                </a:cubicBezTo>
                <a:cubicBezTo>
                  <a:pt x="3532758" y="2956942"/>
                  <a:pt x="3320920" y="3168780"/>
                  <a:pt x="3059605" y="3168780"/>
                </a:cubicBezTo>
                <a:lnTo>
                  <a:pt x="473153" y="3168780"/>
                </a:lnTo>
                <a:cubicBezTo>
                  <a:pt x="211838" y="3168780"/>
                  <a:pt x="0" y="2956942"/>
                  <a:pt x="0" y="2695626"/>
                </a:cubicBezTo>
                <a:cubicBezTo>
                  <a:pt x="0" y="2662962"/>
                  <a:pt x="3310" y="2631070"/>
                  <a:pt x="9613" y="2600269"/>
                </a:cubicBezTo>
                <a:lnTo>
                  <a:pt x="14671" y="2583975"/>
                </a:lnTo>
                <a:lnTo>
                  <a:pt x="1414674" y="159100"/>
                </a:lnTo>
                <a:lnTo>
                  <a:pt x="1431601" y="138583"/>
                </a:lnTo>
                <a:cubicBezTo>
                  <a:pt x="1517225" y="52960"/>
                  <a:pt x="1635514" y="0"/>
                  <a:pt x="1766171" y="0"/>
                </a:cubicBez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miter lim="800000"/>
          </a:ln>
          <a:effectLst>
            <a:outerShdw blurRad="241300" dist="38100" dir="2700000" sx="101000" sy="101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1743" y="5023854"/>
            <a:ext cx="3970067" cy="524289"/>
            <a:chOff x="865458" y="4597134"/>
            <a:chExt cx="3970067" cy="524289"/>
          </a:xfrm>
        </p:grpSpPr>
        <p:sp>
          <p:nvSpPr>
            <p:cNvPr id="18" name="矩形: 圆角 17"/>
            <p:cNvSpPr/>
            <p:nvPr/>
          </p:nvSpPr>
          <p:spPr>
            <a:xfrm>
              <a:off x="865458" y="4597134"/>
              <a:ext cx="3970067" cy="524289"/>
            </a:xfrm>
            <a:prstGeom prst="roundRect">
              <a:avLst>
                <a:gd name="adj" fmla="val 10248"/>
              </a:avLst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5458" y="4597134"/>
              <a:ext cx="524289" cy="524289"/>
              <a:chOff x="875397" y="4775199"/>
              <a:chExt cx="900000" cy="900000"/>
            </a:xfrm>
          </p:grpSpPr>
          <p:sp>
            <p:nvSpPr>
              <p:cNvPr id="156" name="矩形: 圆角 155"/>
              <p:cNvSpPr/>
              <p:nvPr/>
            </p:nvSpPr>
            <p:spPr>
              <a:xfrm>
                <a:off x="875397" y="4775199"/>
                <a:ext cx="900000" cy="900000"/>
              </a:xfrm>
              <a:prstGeom prst="roundRect">
                <a:avLst>
                  <a:gd name="adj" fmla="val 10248"/>
                </a:avLst>
              </a:prstGeom>
              <a:solidFill>
                <a:srgbClr val="FDCB48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srgbClr val="FDCB48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049440" y="4949242"/>
                <a:ext cx="551914" cy="5519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24000">
                    <a:schemeClr val="bg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1256830" y="5152219"/>
                <a:ext cx="169315" cy="145961"/>
              </a:xfrm>
              <a:prstGeom prst="triangle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2323669" y="5164354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38100" dir="2700000" algn="tl" rotWithShape="0">
                    <a:prstClr val="black">
                      <a:alpha val="29000"/>
                    </a:prstClr>
                  </a:outerShdw>
                </a:effectLst>
                <a:cs typeface="+mn-ea"/>
                <a:sym typeface="+mn-lt"/>
              </a:rPr>
              <a:t>MORE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38100" dir="2700000" algn="tl" rotWithShape="0">
                  <a:prstClr val="black">
                    <a:alpha val="29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151743" y="2443318"/>
            <a:ext cx="4172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Fusce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libero, sit amet commodo magna eros quis urna.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habitant morbi tristique senectus et netus et malesuada fames ac turpis egestas. Proin pharetra nonummy pede. Mauris et orci.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51743" y="2045653"/>
            <a:ext cx="3389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239593" y="2443318"/>
            <a:ext cx="2234988" cy="0"/>
          </a:xfrm>
          <a:prstGeom prst="line">
            <a:avLst/>
          </a:prstGeom>
          <a:ln>
            <a:solidFill>
              <a:srgbClr val="FDCB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9">
        <p:random/>
      </p:transition>
    </mc:Choice>
    <mc:Fallback xmlns="">
      <p:transition spd="slow" advTm="27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1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0" grpId="0" animBg="1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-矩形 31"/>
          <p:cNvSpPr/>
          <p:nvPr>
            <p:custDataLst>
              <p:tags r:id="rId1"/>
            </p:custDataLst>
          </p:nvPr>
        </p:nvSpPr>
        <p:spPr>
          <a:xfrm>
            <a:off x="3470" y="629992"/>
            <a:ext cx="12207238" cy="3694357"/>
          </a:xfrm>
          <a:prstGeom prst="rect">
            <a:avLst/>
          </a:prstGeom>
          <a:solidFill>
            <a:srgbClr val="FDCB48"/>
          </a:solidFill>
          <a:ln>
            <a:noFill/>
          </a:ln>
          <a:effectLst>
            <a:outerShdw blurRad="266700" dist="2286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A-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9301" y="1030564"/>
            <a:ext cx="4711656" cy="2893212"/>
          </a:xfrm>
          <a:prstGeom prst="rect">
            <a:avLst/>
          </a:prstGeom>
        </p:spPr>
      </p:pic>
      <p:grpSp>
        <p:nvGrpSpPr>
          <p:cNvPr id="3" name="PA-组合 2"/>
          <p:cNvGrpSpPr/>
          <p:nvPr>
            <p:custDataLst>
              <p:tags r:id="rId3"/>
            </p:custDataLst>
          </p:nvPr>
        </p:nvGrpSpPr>
        <p:grpSpPr>
          <a:xfrm>
            <a:off x="529650" y="1119368"/>
            <a:ext cx="4605531" cy="2568155"/>
            <a:chOff x="529650" y="1119368"/>
            <a:chExt cx="4605531" cy="2568155"/>
          </a:xfrm>
        </p:grpSpPr>
        <p:sp>
          <p:nvSpPr>
            <p:cNvPr id="33" name="PA-矩形 32"/>
            <p:cNvSpPr/>
            <p:nvPr>
              <p:custDataLst>
                <p:tags r:id="rId13"/>
              </p:custDataLst>
            </p:nvPr>
          </p:nvSpPr>
          <p:spPr>
            <a:xfrm>
              <a:off x="529650" y="1119368"/>
              <a:ext cx="366247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6600" b="1" dirty="0">
                  <a:gradFill>
                    <a:gsLst>
                      <a:gs pos="0">
                        <a:prstClr val="white">
                          <a:alpha val="34000"/>
                        </a:prstClr>
                      </a:gs>
                      <a:gs pos="81000">
                        <a:prstClr val="white">
                          <a:alpha val="0"/>
                          <a:lumMod val="100000"/>
                        </a:prst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Company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>
                        <a:alpha val="34000"/>
                      </a:prstClr>
                    </a:gs>
                    <a:gs pos="81000">
                      <a:prstClr val="white">
                        <a:alpha val="0"/>
                        <a:lumMod val="100000"/>
                      </a:prstClr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PA-矩形 33"/>
            <p:cNvSpPr/>
            <p:nvPr>
              <p:custDataLst>
                <p:tags r:id="rId14"/>
              </p:custDataLst>
            </p:nvPr>
          </p:nvSpPr>
          <p:spPr>
            <a:xfrm>
              <a:off x="921043" y="1695074"/>
              <a:ext cx="2179184" cy="850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zh-CN" altLang="en-US" sz="2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矩形 34"/>
            <p:cNvSpPr/>
            <p:nvPr>
              <p:custDataLst>
                <p:tags r:id="rId15"/>
              </p:custDataLst>
            </p:nvPr>
          </p:nvSpPr>
          <p:spPr>
            <a:xfrm>
              <a:off x="921040" y="2592189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PA-直接连接符 35"/>
            <p:cNvCxnSpPr/>
            <p:nvPr>
              <p:custDataLst>
                <p:tags r:id="rId16"/>
              </p:custDataLst>
            </p:nvPr>
          </p:nvCxnSpPr>
          <p:spPr>
            <a:xfrm>
              <a:off x="1031861" y="2964496"/>
              <a:ext cx="514350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A-直接连接符 36"/>
            <p:cNvCxnSpPr/>
            <p:nvPr>
              <p:custDataLst>
                <p:tags r:id="rId17"/>
              </p:custDataLst>
            </p:nvPr>
          </p:nvCxnSpPr>
          <p:spPr>
            <a:xfrm>
              <a:off x="1424971" y="2964496"/>
              <a:ext cx="2083390" cy="0"/>
            </a:xfrm>
            <a:prstGeom prst="line">
              <a:avLst/>
            </a:prstGeom>
            <a:ln w="63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A-文本框 48"/>
            <p:cNvSpPr txBox="1"/>
            <p:nvPr>
              <p:custDataLst>
                <p:tags r:id="rId18"/>
              </p:custDataLst>
            </p:nvPr>
          </p:nvSpPr>
          <p:spPr>
            <a:xfrm>
              <a:off x="918463" y="3138462"/>
              <a:ext cx="4216718" cy="5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Lorem ipsum dolor sit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elit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ltest,onsectetaurLorem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ipsum dolor. Lorem ipsum dolor sit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er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ipsum dolor.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PA-speech-bubbles-with-ellipsis_6153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009011" y="4664824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PA-矩形 52"/>
          <p:cNvSpPr/>
          <p:nvPr>
            <p:custDataLst>
              <p:tags r:id="rId5"/>
            </p:custDataLst>
          </p:nvPr>
        </p:nvSpPr>
        <p:spPr>
          <a:xfrm>
            <a:off x="934200" y="5046083"/>
            <a:ext cx="2415227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PA-矩形 53"/>
          <p:cNvSpPr/>
          <p:nvPr>
            <p:custDataLst>
              <p:tags r:id="rId6"/>
            </p:custDataLst>
          </p:nvPr>
        </p:nvSpPr>
        <p:spPr>
          <a:xfrm>
            <a:off x="934200" y="5380557"/>
            <a:ext cx="2415227" cy="79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Maeceultricies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sp>
        <p:nvSpPr>
          <p:cNvPr id="56" name="PA-矩形 55"/>
          <p:cNvSpPr/>
          <p:nvPr>
            <p:custDataLst>
              <p:tags r:id="rId7"/>
            </p:custDataLst>
          </p:nvPr>
        </p:nvSpPr>
        <p:spPr>
          <a:xfrm>
            <a:off x="4980983" y="5046083"/>
            <a:ext cx="2484611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PA-open-office-folder_74337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5067408" y="4654602"/>
            <a:ext cx="349862" cy="322680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PA-矩形 59"/>
          <p:cNvSpPr/>
          <p:nvPr>
            <p:custDataLst>
              <p:tags r:id="rId9"/>
            </p:custDataLst>
          </p:nvPr>
        </p:nvSpPr>
        <p:spPr>
          <a:xfrm>
            <a:off x="9032700" y="5046083"/>
            <a:ext cx="2410295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PA-wifi_99551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9111858" y="4645842"/>
            <a:ext cx="329799" cy="329171"/>
          </a:xfrm>
          <a:custGeom>
            <a:avLst/>
            <a:gdLst>
              <a:gd name="T0" fmla="*/ 284 w 421"/>
              <a:gd name="T1" fmla="*/ 61 h 421"/>
              <a:gd name="T2" fmla="*/ 61 w 421"/>
              <a:gd name="T3" fmla="*/ 61 h 421"/>
              <a:gd name="T4" fmla="*/ 61 w 421"/>
              <a:gd name="T5" fmla="*/ 284 h 421"/>
              <a:gd name="T6" fmla="*/ 263 w 421"/>
              <a:gd name="T7" fmla="*/ 302 h 421"/>
              <a:gd name="T8" fmla="*/ 272 w 421"/>
              <a:gd name="T9" fmla="*/ 319 h 421"/>
              <a:gd name="T10" fmla="*/ 361 w 421"/>
              <a:gd name="T11" fmla="*/ 408 h 421"/>
              <a:gd name="T12" fmla="*/ 408 w 421"/>
              <a:gd name="T13" fmla="*/ 408 h 421"/>
              <a:gd name="T14" fmla="*/ 408 w 421"/>
              <a:gd name="T15" fmla="*/ 361 h 421"/>
              <a:gd name="T16" fmla="*/ 319 w 421"/>
              <a:gd name="T17" fmla="*/ 272 h 421"/>
              <a:gd name="T18" fmla="*/ 302 w 421"/>
              <a:gd name="T19" fmla="*/ 263 h 421"/>
              <a:gd name="T20" fmla="*/ 284 w 421"/>
              <a:gd name="T21" fmla="*/ 61 h 421"/>
              <a:gd name="T22" fmla="*/ 256 w 421"/>
              <a:gd name="T23" fmla="*/ 256 h 421"/>
              <a:gd name="T24" fmla="*/ 89 w 421"/>
              <a:gd name="T25" fmla="*/ 256 h 421"/>
              <a:gd name="T26" fmla="*/ 89 w 421"/>
              <a:gd name="T27" fmla="*/ 89 h 421"/>
              <a:gd name="T28" fmla="*/ 256 w 421"/>
              <a:gd name="T29" fmla="*/ 89 h 421"/>
              <a:gd name="T30" fmla="*/ 256 w 421"/>
              <a:gd name="T31" fmla="*/ 25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1" h="421">
                <a:moveTo>
                  <a:pt x="284" y="61"/>
                </a:moveTo>
                <a:cubicBezTo>
                  <a:pt x="223" y="0"/>
                  <a:pt x="123" y="0"/>
                  <a:pt x="61" y="61"/>
                </a:cubicBezTo>
                <a:cubicBezTo>
                  <a:pt x="0" y="123"/>
                  <a:pt x="0" y="223"/>
                  <a:pt x="61" y="284"/>
                </a:cubicBezTo>
                <a:cubicBezTo>
                  <a:pt x="116" y="339"/>
                  <a:pt x="201" y="345"/>
                  <a:pt x="263" y="302"/>
                </a:cubicBezTo>
                <a:cubicBezTo>
                  <a:pt x="264" y="308"/>
                  <a:pt x="267" y="314"/>
                  <a:pt x="272" y="319"/>
                </a:cubicBezTo>
                <a:lnTo>
                  <a:pt x="361" y="408"/>
                </a:lnTo>
                <a:cubicBezTo>
                  <a:pt x="374" y="421"/>
                  <a:pt x="395" y="421"/>
                  <a:pt x="408" y="408"/>
                </a:cubicBezTo>
                <a:cubicBezTo>
                  <a:pt x="421" y="395"/>
                  <a:pt x="421" y="374"/>
                  <a:pt x="408" y="361"/>
                </a:cubicBezTo>
                <a:lnTo>
                  <a:pt x="319" y="272"/>
                </a:lnTo>
                <a:cubicBezTo>
                  <a:pt x="314" y="267"/>
                  <a:pt x="308" y="264"/>
                  <a:pt x="302" y="263"/>
                </a:cubicBezTo>
                <a:cubicBezTo>
                  <a:pt x="345" y="201"/>
                  <a:pt x="339" y="116"/>
                  <a:pt x="284" y="61"/>
                </a:cubicBezTo>
                <a:close/>
                <a:moveTo>
                  <a:pt x="256" y="256"/>
                </a:moveTo>
                <a:cubicBezTo>
                  <a:pt x="210" y="302"/>
                  <a:pt x="135" y="302"/>
                  <a:pt x="89" y="256"/>
                </a:cubicBezTo>
                <a:cubicBezTo>
                  <a:pt x="44" y="210"/>
                  <a:pt x="44" y="135"/>
                  <a:pt x="89" y="89"/>
                </a:cubicBezTo>
                <a:cubicBezTo>
                  <a:pt x="135" y="44"/>
                  <a:pt x="210" y="44"/>
                  <a:pt x="256" y="89"/>
                </a:cubicBezTo>
                <a:cubicBezTo>
                  <a:pt x="302" y="135"/>
                  <a:pt x="302" y="210"/>
                  <a:pt x="256" y="256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矩形 53"/>
          <p:cNvSpPr/>
          <p:nvPr>
            <p:custDataLst>
              <p:tags r:id="rId11"/>
            </p:custDataLst>
          </p:nvPr>
        </p:nvSpPr>
        <p:spPr>
          <a:xfrm>
            <a:off x="4980984" y="5342527"/>
            <a:ext cx="2415227" cy="79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Maeceultricies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sp>
        <p:nvSpPr>
          <p:cNvPr id="47" name="PA-矩形 53"/>
          <p:cNvSpPr/>
          <p:nvPr>
            <p:custDataLst>
              <p:tags r:id="rId12"/>
            </p:custDataLst>
          </p:nvPr>
        </p:nvSpPr>
        <p:spPr>
          <a:xfrm>
            <a:off x="9027768" y="5304497"/>
            <a:ext cx="2415227" cy="79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</a:t>
            </a:r>
            <a:r>
              <a:rPr kumimoji="0" lang="en-US" altLang="zh-CN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Maeceultricies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">
        <p:random/>
      </p:transition>
    </mc:Choice>
    <mc:Fallback xmlns="">
      <p:transition spd="slow" advTm="19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-图片 8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" y="1861821"/>
            <a:ext cx="5634984" cy="3756656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-6473" y="885262"/>
            <a:ext cx="5647925" cy="6000859"/>
          </a:xfrm>
          <a:prstGeom prst="rect">
            <a:avLst/>
          </a:prstGeom>
          <a:gradFill>
            <a:gsLst>
              <a:gs pos="0">
                <a:srgbClr val="FDCB48">
                  <a:alpha val="64000"/>
                </a:srgbClr>
              </a:gs>
              <a:gs pos="100000">
                <a:srgbClr val="FDCB48">
                  <a:alpha val="5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3"/>
            </p:custDataLst>
          </p:nvPr>
        </p:nvGrpSpPr>
        <p:grpSpPr>
          <a:xfrm>
            <a:off x="5293174" y="3101253"/>
            <a:ext cx="655480" cy="655480"/>
            <a:chOff x="5293174" y="3101253"/>
            <a:chExt cx="655480" cy="655480"/>
          </a:xfrm>
        </p:grpSpPr>
        <p:sp>
          <p:nvSpPr>
            <p:cNvPr id="3" name="PA-圆角矩形 2"/>
            <p:cNvSpPr/>
            <p:nvPr>
              <p:custDataLst>
                <p:tags r:id="rId11"/>
              </p:custDataLst>
            </p:nvPr>
          </p:nvSpPr>
          <p:spPr>
            <a:xfrm flipH="1">
              <a:off x="5293174" y="3101253"/>
              <a:ext cx="655480" cy="655480"/>
            </a:xfrm>
            <a:prstGeom prst="round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 lim="800000"/>
            </a:ln>
            <a:effectLst>
              <a:outerShdw blurRad="241300" dist="1270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等腰三角形 8"/>
            <p:cNvSpPr/>
            <p:nvPr>
              <p:custDataLst>
                <p:tags r:id="rId12"/>
              </p:custDataLst>
            </p:nvPr>
          </p:nvSpPr>
          <p:spPr>
            <a:xfrm rot="5400000" flipH="1">
              <a:off x="5473691" y="3310264"/>
              <a:ext cx="349764" cy="237459"/>
            </a:xfrm>
            <a:prstGeom prst="triangle">
              <a:avLst/>
            </a:prstGeom>
            <a:solidFill>
              <a:srgbClr val="FDCB48"/>
            </a:solidFill>
            <a:ln w="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srgbClr val="FDCB48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31755" y="6337438"/>
            <a:ext cx="2768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WORK / SHOW / SUMMARY / FUTURE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矩形 32"/>
          <p:cNvSpPr/>
          <p:nvPr>
            <p:custDataLst>
              <p:tags r:id="rId4"/>
            </p:custDataLst>
          </p:nvPr>
        </p:nvSpPr>
        <p:spPr>
          <a:xfrm>
            <a:off x="6096000" y="885262"/>
            <a:ext cx="50472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b="1" dirty="0">
                <a:gradFill>
                  <a:gsLst>
                    <a:gs pos="0">
                      <a:srgbClr val="FDCB48"/>
                    </a:gs>
                    <a:gs pos="96000">
                      <a:prstClr val="white">
                        <a:alpha val="0"/>
                        <a:lumMod val="100000"/>
                      </a:prstClr>
                    </a:gs>
                  </a:gsLst>
                  <a:lin ang="5400000" scaled="0"/>
                </a:gradFill>
                <a:cs typeface="+mn-ea"/>
                <a:sym typeface="+mn-lt"/>
              </a:rPr>
              <a:t>PLAN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DCB48"/>
                  </a:gs>
                  <a:gs pos="96000">
                    <a:prstClr val="white">
                      <a:alpha val="0"/>
                      <a:lumMod val="100000"/>
                    </a:prstClr>
                  </a:gs>
                </a:gsLst>
                <a:lin ang="540000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speech-bubbles-with-ellipsis_61533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887778" y="3678796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PA-矩形 52"/>
          <p:cNvSpPr/>
          <p:nvPr>
            <p:custDataLst>
              <p:tags r:id="rId6"/>
            </p:custDataLst>
          </p:nvPr>
        </p:nvSpPr>
        <p:spPr>
          <a:xfrm>
            <a:off x="7539909" y="3344322"/>
            <a:ext cx="2614744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矩形 53"/>
          <p:cNvSpPr/>
          <p:nvPr>
            <p:custDataLst>
              <p:tags r:id="rId7"/>
            </p:custDataLst>
          </p:nvPr>
        </p:nvSpPr>
        <p:spPr>
          <a:xfrm>
            <a:off x="7539909" y="3678796"/>
            <a:ext cx="311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  <p:sp>
        <p:nvSpPr>
          <p:cNvPr id="16" name="PA-speech-bubbles-with-ellipsis_61533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6887778" y="5246381"/>
            <a:ext cx="438192" cy="334695"/>
          </a:xfrm>
          <a:custGeom>
            <a:avLst/>
            <a:gdLst>
              <a:gd name="connsiteX0" fmla="*/ 485230 w 574281"/>
              <a:gd name="connsiteY0" fmla="*/ 162077 h 438642"/>
              <a:gd name="connsiteX1" fmla="*/ 574281 w 574281"/>
              <a:gd name="connsiteY1" fmla="*/ 282448 h 438642"/>
              <a:gd name="connsiteX2" fmla="*/ 532628 w 574281"/>
              <a:gd name="connsiteY2" fmla="*/ 371292 h 438642"/>
              <a:gd name="connsiteX3" fmla="*/ 545555 w 574281"/>
              <a:gd name="connsiteY3" fmla="*/ 438642 h 438642"/>
              <a:gd name="connsiteX4" fmla="*/ 480921 w 574281"/>
              <a:gd name="connsiteY4" fmla="*/ 404251 h 438642"/>
              <a:gd name="connsiteX5" fmla="*/ 393306 w 574281"/>
              <a:gd name="connsiteY5" fmla="*/ 421446 h 438642"/>
              <a:gd name="connsiteX6" fmla="*/ 266910 w 574281"/>
              <a:gd name="connsiteY6" fmla="*/ 382756 h 438642"/>
              <a:gd name="connsiteX7" fmla="*/ 312872 w 574281"/>
              <a:gd name="connsiteY7" fmla="*/ 377024 h 438642"/>
              <a:gd name="connsiteX8" fmla="*/ 393306 w 574281"/>
              <a:gd name="connsiteY8" fmla="*/ 392787 h 438642"/>
              <a:gd name="connsiteX9" fmla="*/ 505338 w 574281"/>
              <a:gd name="connsiteY9" fmla="*/ 358395 h 438642"/>
              <a:gd name="connsiteX10" fmla="*/ 546991 w 574281"/>
              <a:gd name="connsiteY10" fmla="*/ 282448 h 438642"/>
              <a:gd name="connsiteX11" fmla="*/ 505338 w 574281"/>
              <a:gd name="connsiteY11" fmla="*/ 206500 h 438642"/>
              <a:gd name="connsiteX12" fmla="*/ 489539 w 574281"/>
              <a:gd name="connsiteY12" fmla="*/ 196469 h 438642"/>
              <a:gd name="connsiteX13" fmla="*/ 485230 w 574281"/>
              <a:gd name="connsiteY13" fmla="*/ 162077 h 438642"/>
              <a:gd name="connsiteX14" fmla="*/ 347379 w 574281"/>
              <a:gd name="connsiteY14" fmla="*/ 143322 h 438642"/>
              <a:gd name="connsiteX15" fmla="*/ 312928 w 574281"/>
              <a:gd name="connsiteY15" fmla="*/ 177719 h 438642"/>
              <a:gd name="connsiteX16" fmla="*/ 347379 w 574281"/>
              <a:gd name="connsiteY16" fmla="*/ 212117 h 438642"/>
              <a:gd name="connsiteX17" fmla="*/ 381830 w 574281"/>
              <a:gd name="connsiteY17" fmla="*/ 177719 h 438642"/>
              <a:gd name="connsiteX18" fmla="*/ 347379 w 574281"/>
              <a:gd name="connsiteY18" fmla="*/ 143322 h 438642"/>
              <a:gd name="connsiteX19" fmla="*/ 235414 w 574281"/>
              <a:gd name="connsiteY19" fmla="*/ 143322 h 438642"/>
              <a:gd name="connsiteX20" fmla="*/ 200963 w 574281"/>
              <a:gd name="connsiteY20" fmla="*/ 177719 h 438642"/>
              <a:gd name="connsiteX21" fmla="*/ 235414 w 574281"/>
              <a:gd name="connsiteY21" fmla="*/ 212117 h 438642"/>
              <a:gd name="connsiteX22" fmla="*/ 269865 w 574281"/>
              <a:gd name="connsiteY22" fmla="*/ 177719 h 438642"/>
              <a:gd name="connsiteX23" fmla="*/ 235414 w 574281"/>
              <a:gd name="connsiteY23" fmla="*/ 143322 h 438642"/>
              <a:gd name="connsiteX24" fmla="*/ 124884 w 574281"/>
              <a:gd name="connsiteY24" fmla="*/ 143322 h 438642"/>
              <a:gd name="connsiteX25" fmla="*/ 90433 w 574281"/>
              <a:gd name="connsiteY25" fmla="*/ 177719 h 438642"/>
              <a:gd name="connsiteX26" fmla="*/ 124884 w 574281"/>
              <a:gd name="connsiteY26" fmla="*/ 212117 h 438642"/>
              <a:gd name="connsiteX27" fmla="*/ 159335 w 574281"/>
              <a:gd name="connsiteY27" fmla="*/ 177719 h 438642"/>
              <a:gd name="connsiteX28" fmla="*/ 124884 w 574281"/>
              <a:gd name="connsiteY28" fmla="*/ 143322 h 438642"/>
              <a:gd name="connsiteX29" fmla="*/ 235414 w 574281"/>
              <a:gd name="connsiteY29" fmla="*/ 0 h 438642"/>
              <a:gd name="connsiteX30" fmla="*/ 466522 w 574281"/>
              <a:gd name="connsiteY30" fmla="*/ 143322 h 438642"/>
              <a:gd name="connsiteX31" fmla="*/ 470828 w 574281"/>
              <a:gd name="connsiteY31" fmla="*/ 177719 h 438642"/>
              <a:gd name="connsiteX32" fmla="*/ 470828 w 574281"/>
              <a:gd name="connsiteY32" fmla="*/ 182019 h 438642"/>
              <a:gd name="connsiteX33" fmla="*/ 294268 w 574281"/>
              <a:gd name="connsiteY33" fmla="*/ 358305 h 438642"/>
              <a:gd name="connsiteX34" fmla="*/ 248333 w 574281"/>
              <a:gd name="connsiteY34" fmla="*/ 362605 h 438642"/>
              <a:gd name="connsiteX35" fmla="*/ 235414 w 574281"/>
              <a:gd name="connsiteY35" fmla="*/ 364038 h 438642"/>
              <a:gd name="connsiteX36" fmla="*/ 122013 w 574281"/>
              <a:gd name="connsiteY36" fmla="*/ 341106 h 438642"/>
              <a:gd name="connsiteX37" fmla="*/ 35886 w 574281"/>
              <a:gd name="connsiteY37" fmla="*/ 385536 h 438642"/>
              <a:gd name="connsiteX38" fmla="*/ 53112 w 574281"/>
              <a:gd name="connsiteY38" fmla="*/ 298110 h 438642"/>
              <a:gd name="connsiteX39" fmla="*/ 0 w 574281"/>
              <a:gd name="connsiteY39" fmla="*/ 182019 h 438642"/>
              <a:gd name="connsiteX40" fmla="*/ 235414 w 574281"/>
              <a:gd name="connsiteY40" fmla="*/ 0 h 43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4281" h="438642">
                <a:moveTo>
                  <a:pt x="485230" y="162077"/>
                </a:moveTo>
                <a:cubicBezTo>
                  <a:pt x="538373" y="186438"/>
                  <a:pt x="574281" y="230860"/>
                  <a:pt x="574281" y="282448"/>
                </a:cubicBezTo>
                <a:cubicBezTo>
                  <a:pt x="574281" y="315406"/>
                  <a:pt x="558482" y="346932"/>
                  <a:pt x="532628" y="371292"/>
                </a:cubicBezTo>
                <a:lnTo>
                  <a:pt x="545555" y="438642"/>
                </a:lnTo>
                <a:lnTo>
                  <a:pt x="480921" y="404251"/>
                </a:lnTo>
                <a:cubicBezTo>
                  <a:pt x="455067" y="415715"/>
                  <a:pt x="424905" y="421446"/>
                  <a:pt x="393306" y="421446"/>
                </a:cubicBezTo>
                <a:cubicBezTo>
                  <a:pt x="344471" y="421446"/>
                  <a:pt x="299945" y="407117"/>
                  <a:pt x="266910" y="382756"/>
                </a:cubicBezTo>
                <a:cubicBezTo>
                  <a:pt x="282710" y="381323"/>
                  <a:pt x="298509" y="379890"/>
                  <a:pt x="312872" y="377024"/>
                </a:cubicBezTo>
                <a:cubicBezTo>
                  <a:pt x="337289" y="387055"/>
                  <a:pt x="364579" y="392787"/>
                  <a:pt x="393306" y="392787"/>
                </a:cubicBezTo>
                <a:cubicBezTo>
                  <a:pt x="436395" y="392787"/>
                  <a:pt x="475175" y="379890"/>
                  <a:pt x="505338" y="358395"/>
                </a:cubicBezTo>
                <a:cubicBezTo>
                  <a:pt x="532628" y="336901"/>
                  <a:pt x="546991" y="309674"/>
                  <a:pt x="546991" y="282448"/>
                </a:cubicBezTo>
                <a:cubicBezTo>
                  <a:pt x="546991" y="255221"/>
                  <a:pt x="532628" y="227994"/>
                  <a:pt x="505338" y="206500"/>
                </a:cubicBezTo>
                <a:cubicBezTo>
                  <a:pt x="501029" y="203634"/>
                  <a:pt x="495284" y="199335"/>
                  <a:pt x="489539" y="196469"/>
                </a:cubicBezTo>
                <a:cubicBezTo>
                  <a:pt x="489539" y="185005"/>
                  <a:pt x="488102" y="173541"/>
                  <a:pt x="485230" y="162077"/>
                </a:cubicBezTo>
                <a:close/>
                <a:moveTo>
                  <a:pt x="347379" y="143322"/>
                </a:moveTo>
                <a:cubicBezTo>
                  <a:pt x="327283" y="143322"/>
                  <a:pt x="312928" y="159088"/>
                  <a:pt x="312928" y="177719"/>
                </a:cubicBezTo>
                <a:cubicBezTo>
                  <a:pt x="312928" y="196351"/>
                  <a:pt x="327283" y="212117"/>
                  <a:pt x="347379" y="212117"/>
                </a:cubicBezTo>
                <a:cubicBezTo>
                  <a:pt x="366040" y="212117"/>
                  <a:pt x="381830" y="196351"/>
                  <a:pt x="381830" y="177719"/>
                </a:cubicBezTo>
                <a:cubicBezTo>
                  <a:pt x="381830" y="159088"/>
                  <a:pt x="366040" y="143322"/>
                  <a:pt x="347379" y="143322"/>
                </a:cubicBezTo>
                <a:close/>
                <a:moveTo>
                  <a:pt x="235414" y="143322"/>
                </a:moveTo>
                <a:cubicBezTo>
                  <a:pt x="216753" y="143322"/>
                  <a:pt x="200963" y="159088"/>
                  <a:pt x="200963" y="177719"/>
                </a:cubicBezTo>
                <a:cubicBezTo>
                  <a:pt x="200963" y="196351"/>
                  <a:pt x="216753" y="212117"/>
                  <a:pt x="235414" y="212117"/>
                </a:cubicBezTo>
                <a:cubicBezTo>
                  <a:pt x="254075" y="212117"/>
                  <a:pt x="269865" y="196351"/>
                  <a:pt x="269865" y="177719"/>
                </a:cubicBezTo>
                <a:cubicBezTo>
                  <a:pt x="269865" y="159088"/>
                  <a:pt x="254075" y="143322"/>
                  <a:pt x="235414" y="143322"/>
                </a:cubicBezTo>
                <a:close/>
                <a:moveTo>
                  <a:pt x="124884" y="143322"/>
                </a:moveTo>
                <a:cubicBezTo>
                  <a:pt x="106223" y="143322"/>
                  <a:pt x="90433" y="159088"/>
                  <a:pt x="90433" y="177719"/>
                </a:cubicBezTo>
                <a:cubicBezTo>
                  <a:pt x="90433" y="196351"/>
                  <a:pt x="106223" y="212117"/>
                  <a:pt x="124884" y="212117"/>
                </a:cubicBezTo>
                <a:cubicBezTo>
                  <a:pt x="143545" y="212117"/>
                  <a:pt x="159335" y="196351"/>
                  <a:pt x="159335" y="177719"/>
                </a:cubicBezTo>
                <a:cubicBezTo>
                  <a:pt x="159335" y="159088"/>
                  <a:pt x="143545" y="143322"/>
                  <a:pt x="124884" y="143322"/>
                </a:cubicBezTo>
                <a:close/>
                <a:moveTo>
                  <a:pt x="235414" y="0"/>
                </a:moveTo>
                <a:cubicBezTo>
                  <a:pt x="348815" y="0"/>
                  <a:pt x="443555" y="61629"/>
                  <a:pt x="466522" y="143322"/>
                </a:cubicBezTo>
                <a:cubicBezTo>
                  <a:pt x="469393" y="154788"/>
                  <a:pt x="470828" y="166254"/>
                  <a:pt x="470828" y="177719"/>
                </a:cubicBezTo>
                <a:cubicBezTo>
                  <a:pt x="470828" y="179153"/>
                  <a:pt x="470828" y="180586"/>
                  <a:pt x="470828" y="182019"/>
                </a:cubicBezTo>
                <a:cubicBezTo>
                  <a:pt x="470828" y="266579"/>
                  <a:pt x="396185" y="338240"/>
                  <a:pt x="294268" y="358305"/>
                </a:cubicBezTo>
                <a:cubicBezTo>
                  <a:pt x="279913" y="361172"/>
                  <a:pt x="264123" y="362605"/>
                  <a:pt x="248333" y="362605"/>
                </a:cubicBezTo>
                <a:cubicBezTo>
                  <a:pt x="244027" y="364038"/>
                  <a:pt x="239720" y="364038"/>
                  <a:pt x="235414" y="364038"/>
                </a:cubicBezTo>
                <a:cubicBezTo>
                  <a:pt x="195221" y="364038"/>
                  <a:pt x="156464" y="355439"/>
                  <a:pt x="122013" y="341106"/>
                </a:cubicBezTo>
                <a:lnTo>
                  <a:pt x="35886" y="385536"/>
                </a:lnTo>
                <a:lnTo>
                  <a:pt x="53112" y="298110"/>
                </a:lnTo>
                <a:cubicBezTo>
                  <a:pt x="20096" y="266579"/>
                  <a:pt x="0" y="226449"/>
                  <a:pt x="0" y="182019"/>
                </a:cubicBezTo>
                <a:cubicBezTo>
                  <a:pt x="0" y="81694"/>
                  <a:pt x="106223" y="0"/>
                  <a:pt x="235414" y="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PA-矩形 52"/>
          <p:cNvSpPr/>
          <p:nvPr>
            <p:custDataLst>
              <p:tags r:id="rId9"/>
            </p:custDataLst>
          </p:nvPr>
        </p:nvSpPr>
        <p:spPr>
          <a:xfrm>
            <a:off x="7539909" y="4911907"/>
            <a:ext cx="2674902" cy="30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the title</a:t>
            </a:r>
            <a:endParaRPr kumimoji="0" lang="zh-CN" altLang="en-US" sz="1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矩形 53"/>
          <p:cNvSpPr/>
          <p:nvPr>
            <p:custDataLst>
              <p:tags r:id="rId10"/>
            </p:custDataLst>
          </p:nvPr>
        </p:nvSpPr>
        <p:spPr>
          <a:xfrm>
            <a:off x="7539909" y="5246381"/>
            <a:ext cx="3116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purus lectus </a:t>
            </a:r>
            <a:r>
              <a:rPr kumimoji="0" lang="en-US" altLang="zh-CN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malesuada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libero.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">
        <p:random/>
      </p:transition>
    </mc:Choice>
    <mc:Fallback xmlns="">
      <p:transition spd="slow" advTm="24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/>
          <p:nvPr/>
        </p:nvSpPr>
        <p:spPr>
          <a:xfrm rot="2710336">
            <a:off x="750238" y="-1622817"/>
            <a:ext cx="4190514" cy="4190512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任意多边形: 形状 40"/>
          <p:cNvSpPr/>
          <p:nvPr/>
        </p:nvSpPr>
        <p:spPr>
          <a:xfrm rot="2710336">
            <a:off x="337750" y="-2035305"/>
            <a:ext cx="5015490" cy="5015490"/>
          </a:xfrm>
          <a:custGeom>
            <a:avLst/>
            <a:gdLst>
              <a:gd name="connsiteX0" fmla="*/ 302983 w 5015490"/>
              <a:gd name="connsiteY0" fmla="*/ 302982 h 5015490"/>
              <a:gd name="connsiteX1" fmla="*/ 1034445 w 5015490"/>
              <a:gd name="connsiteY1" fmla="*/ 0 h 5015490"/>
              <a:gd name="connsiteX2" fmla="*/ 3981045 w 5015490"/>
              <a:gd name="connsiteY2" fmla="*/ 0 h 5015490"/>
              <a:gd name="connsiteX3" fmla="*/ 5015490 w 5015490"/>
              <a:gd name="connsiteY3" fmla="*/ 1034445 h 5015490"/>
              <a:gd name="connsiteX4" fmla="*/ 5015490 w 5015490"/>
              <a:gd name="connsiteY4" fmla="*/ 3981045 h 5015490"/>
              <a:gd name="connsiteX5" fmla="*/ 3981045 w 5015490"/>
              <a:gd name="connsiteY5" fmla="*/ 5015490 h 5015490"/>
              <a:gd name="connsiteX6" fmla="*/ 1034445 w 5015490"/>
              <a:gd name="connsiteY6" fmla="*/ 5015490 h 5015490"/>
              <a:gd name="connsiteX7" fmla="*/ 0 w 5015490"/>
              <a:gd name="connsiteY7" fmla="*/ 3981045 h 5015490"/>
              <a:gd name="connsiteX8" fmla="*/ 0 w 5015490"/>
              <a:gd name="connsiteY8" fmla="*/ 1034445 h 5015490"/>
              <a:gd name="connsiteX9" fmla="*/ 302983 w 5015490"/>
              <a:gd name="connsiteY9" fmla="*/ 302982 h 5015490"/>
              <a:gd name="connsiteX10" fmla="*/ 545889 w 5015490"/>
              <a:gd name="connsiteY10" fmla="*/ 545890 h 5015490"/>
              <a:gd name="connsiteX11" fmla="*/ 276287 w 5015490"/>
              <a:gd name="connsiteY11" fmla="*/ 1196765 h 5015490"/>
              <a:gd name="connsiteX12" fmla="*/ 276288 w 5015490"/>
              <a:gd name="connsiteY12" fmla="*/ 3818725 h 5015490"/>
              <a:gd name="connsiteX13" fmla="*/ 1196764 w 5015490"/>
              <a:gd name="connsiteY13" fmla="*/ 4739201 h 5015490"/>
              <a:gd name="connsiteX14" fmla="*/ 3818724 w 5015490"/>
              <a:gd name="connsiteY14" fmla="*/ 4739201 h 5015490"/>
              <a:gd name="connsiteX15" fmla="*/ 4739200 w 5015490"/>
              <a:gd name="connsiteY15" fmla="*/ 3818725 h 5015490"/>
              <a:gd name="connsiteX16" fmla="*/ 4739200 w 5015490"/>
              <a:gd name="connsiteY16" fmla="*/ 1196764 h 5015490"/>
              <a:gd name="connsiteX17" fmla="*/ 3818723 w 5015490"/>
              <a:gd name="connsiteY17" fmla="*/ 276289 h 5015490"/>
              <a:gd name="connsiteX18" fmla="*/ 1196764 w 5015490"/>
              <a:gd name="connsiteY18" fmla="*/ 276289 h 5015490"/>
              <a:gd name="connsiteX19" fmla="*/ 545889 w 5015490"/>
              <a:gd name="connsiteY19" fmla="*/ 545890 h 50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15490" h="5015490">
                <a:moveTo>
                  <a:pt x="302983" y="302982"/>
                </a:moveTo>
                <a:cubicBezTo>
                  <a:pt x="490180" y="115784"/>
                  <a:pt x="748791" y="0"/>
                  <a:pt x="1034445" y="0"/>
                </a:cubicBezTo>
                <a:lnTo>
                  <a:pt x="3981045" y="0"/>
                </a:lnTo>
                <a:cubicBezTo>
                  <a:pt x="4552354" y="0"/>
                  <a:pt x="5015490" y="463137"/>
                  <a:pt x="5015490" y="1034445"/>
                </a:cubicBezTo>
                <a:lnTo>
                  <a:pt x="5015490" y="3981045"/>
                </a:lnTo>
                <a:cubicBezTo>
                  <a:pt x="5015490" y="4552353"/>
                  <a:pt x="4552353" y="5015490"/>
                  <a:pt x="3981045" y="5015490"/>
                </a:cubicBezTo>
                <a:lnTo>
                  <a:pt x="1034445" y="5015490"/>
                </a:lnTo>
                <a:cubicBezTo>
                  <a:pt x="463137" y="5015490"/>
                  <a:pt x="0" y="4552353"/>
                  <a:pt x="0" y="3981045"/>
                </a:cubicBezTo>
                <a:lnTo>
                  <a:pt x="0" y="1034445"/>
                </a:lnTo>
                <a:cubicBezTo>
                  <a:pt x="0" y="748791"/>
                  <a:pt x="115785" y="490180"/>
                  <a:pt x="302983" y="302982"/>
                </a:cubicBezTo>
                <a:close/>
                <a:moveTo>
                  <a:pt x="545889" y="545890"/>
                </a:moveTo>
                <a:cubicBezTo>
                  <a:pt x="379315" y="712464"/>
                  <a:pt x="276288" y="942583"/>
                  <a:pt x="276287" y="1196765"/>
                </a:cubicBezTo>
                <a:lnTo>
                  <a:pt x="276288" y="3818725"/>
                </a:lnTo>
                <a:cubicBezTo>
                  <a:pt x="276288" y="4327090"/>
                  <a:pt x="688399" y="4739201"/>
                  <a:pt x="1196764" y="4739201"/>
                </a:cubicBezTo>
                <a:lnTo>
                  <a:pt x="3818724" y="4739201"/>
                </a:lnTo>
                <a:cubicBezTo>
                  <a:pt x="4327089" y="4739201"/>
                  <a:pt x="4739199" y="4327090"/>
                  <a:pt x="4739200" y="3818725"/>
                </a:cubicBezTo>
                <a:lnTo>
                  <a:pt x="4739200" y="1196764"/>
                </a:lnTo>
                <a:cubicBezTo>
                  <a:pt x="4739200" y="688400"/>
                  <a:pt x="4327089" y="276289"/>
                  <a:pt x="3818723" y="276289"/>
                </a:cubicBezTo>
                <a:lnTo>
                  <a:pt x="1196764" y="276289"/>
                </a:lnTo>
                <a:cubicBezTo>
                  <a:pt x="942581" y="276289"/>
                  <a:pt x="712462" y="379317"/>
                  <a:pt x="545889" y="545890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  <a:effectLst>
            <a:outerShdw blurRad="152400" sx="102000" sy="102000" algn="ctr" rotWithShape="0">
              <a:srgbClr val="D82761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01122" y="2903541"/>
            <a:ext cx="4172815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consectetuer adipiscing elit. Maecenas porttitor congue massa. Fusce posuere, magna sed pulvinar ultricies,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purus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lectus malesuada libero, sit amet commodo magna eros quis urna.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Pellentesque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habitant morbi tristique senectus et netus et malesuada fames ac turpis egestas. Proin pharetra nonummy pede. Mauris et orci.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503698" y="1941162"/>
            <a:ext cx="384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  <a:endParaRPr kumimoji="0" lang="zh-CN" altLang="en-US" sz="24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01122" y="2392490"/>
            <a:ext cx="3479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PLEASE ENTER YOUR TITLE HERE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3" name="PA_组合 3"/>
          <p:cNvGrpSpPr/>
          <p:nvPr>
            <p:custDataLst>
              <p:tags r:id="rId1"/>
            </p:custDataLst>
          </p:nvPr>
        </p:nvGrpSpPr>
        <p:grpSpPr>
          <a:xfrm>
            <a:off x="7139423" y="5178269"/>
            <a:ext cx="331922" cy="331922"/>
            <a:chOff x="2058843" y="5240885"/>
            <a:chExt cx="331922" cy="331922"/>
          </a:xfrm>
        </p:grpSpPr>
        <p:sp>
          <p:nvSpPr>
            <p:cNvPr id="54" name="椭圆 53"/>
            <p:cNvSpPr/>
            <p:nvPr/>
          </p:nvSpPr>
          <p:spPr>
            <a:xfrm>
              <a:off x="2058843" y="5240885"/>
              <a:ext cx="331922" cy="331922"/>
            </a:xfrm>
            <a:prstGeom prst="ellipse">
              <a:avLst/>
            </a:prstGeom>
            <a:solidFill>
              <a:srgbClr val="FDCB4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2142231" y="5333235"/>
              <a:ext cx="165146" cy="164970"/>
            </a:xfrm>
            <a:custGeom>
              <a:avLst/>
              <a:gdLst>
                <a:gd name="T0" fmla="*/ 696 w 702"/>
                <a:gd name="T1" fmla="*/ 625 h 701"/>
                <a:gd name="T2" fmla="*/ 528 w 702"/>
                <a:gd name="T3" fmla="*/ 457 h 701"/>
                <a:gd name="T4" fmla="*/ 517 w 702"/>
                <a:gd name="T5" fmla="*/ 453 h 701"/>
                <a:gd name="T6" fmla="*/ 506 w 702"/>
                <a:gd name="T7" fmla="*/ 457 h 701"/>
                <a:gd name="T8" fmla="*/ 493 w 702"/>
                <a:gd name="T9" fmla="*/ 470 h 701"/>
                <a:gd name="T10" fmla="*/ 463 w 702"/>
                <a:gd name="T11" fmla="*/ 440 h 701"/>
                <a:gd name="T12" fmla="*/ 530 w 702"/>
                <a:gd name="T13" fmla="*/ 265 h 701"/>
                <a:gd name="T14" fmla="*/ 265 w 702"/>
                <a:gd name="T15" fmla="*/ 0 h 701"/>
                <a:gd name="T16" fmla="*/ 0 w 702"/>
                <a:gd name="T17" fmla="*/ 265 h 701"/>
                <a:gd name="T18" fmla="*/ 265 w 702"/>
                <a:gd name="T19" fmla="*/ 530 h 701"/>
                <a:gd name="T20" fmla="*/ 441 w 702"/>
                <a:gd name="T21" fmla="*/ 462 h 701"/>
                <a:gd name="T22" fmla="*/ 471 w 702"/>
                <a:gd name="T23" fmla="*/ 492 h 701"/>
                <a:gd name="T24" fmla="*/ 457 w 702"/>
                <a:gd name="T25" fmla="*/ 506 h 701"/>
                <a:gd name="T26" fmla="*/ 457 w 702"/>
                <a:gd name="T27" fmla="*/ 528 h 701"/>
                <a:gd name="T28" fmla="*/ 625 w 702"/>
                <a:gd name="T29" fmla="*/ 696 h 701"/>
                <a:gd name="T30" fmla="*/ 636 w 702"/>
                <a:gd name="T31" fmla="*/ 701 h 701"/>
                <a:gd name="T32" fmla="*/ 647 w 702"/>
                <a:gd name="T33" fmla="*/ 696 h 701"/>
                <a:gd name="T34" fmla="*/ 696 w 702"/>
                <a:gd name="T35" fmla="*/ 647 h 701"/>
                <a:gd name="T36" fmla="*/ 696 w 702"/>
                <a:gd name="T37" fmla="*/ 625 h 701"/>
                <a:gd name="T38" fmla="*/ 32 w 702"/>
                <a:gd name="T39" fmla="*/ 265 h 701"/>
                <a:gd name="T40" fmla="*/ 265 w 702"/>
                <a:gd name="T41" fmla="*/ 32 h 701"/>
                <a:gd name="T42" fmla="*/ 498 w 702"/>
                <a:gd name="T43" fmla="*/ 265 h 701"/>
                <a:gd name="T44" fmla="*/ 265 w 702"/>
                <a:gd name="T45" fmla="*/ 498 h 701"/>
                <a:gd name="T46" fmla="*/ 32 w 702"/>
                <a:gd name="T47" fmla="*/ 265 h 701"/>
                <a:gd name="T48" fmla="*/ 636 w 702"/>
                <a:gd name="T49" fmla="*/ 663 h 701"/>
                <a:gd name="T50" fmla="*/ 490 w 702"/>
                <a:gd name="T51" fmla="*/ 517 h 701"/>
                <a:gd name="T52" fmla="*/ 517 w 702"/>
                <a:gd name="T53" fmla="*/ 490 h 701"/>
                <a:gd name="T54" fmla="*/ 663 w 702"/>
                <a:gd name="T55" fmla="*/ 636 h 701"/>
                <a:gd name="T56" fmla="*/ 636 w 702"/>
                <a:gd name="T57" fmla="*/ 66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02" h="701">
                  <a:moveTo>
                    <a:pt x="696" y="625"/>
                  </a:moveTo>
                  <a:cubicBezTo>
                    <a:pt x="528" y="457"/>
                    <a:pt x="528" y="457"/>
                    <a:pt x="528" y="457"/>
                  </a:cubicBezTo>
                  <a:cubicBezTo>
                    <a:pt x="525" y="454"/>
                    <a:pt x="521" y="453"/>
                    <a:pt x="517" y="453"/>
                  </a:cubicBezTo>
                  <a:cubicBezTo>
                    <a:pt x="513" y="453"/>
                    <a:pt x="509" y="454"/>
                    <a:pt x="506" y="457"/>
                  </a:cubicBezTo>
                  <a:cubicBezTo>
                    <a:pt x="493" y="470"/>
                    <a:pt x="493" y="470"/>
                    <a:pt x="493" y="470"/>
                  </a:cubicBezTo>
                  <a:cubicBezTo>
                    <a:pt x="463" y="440"/>
                    <a:pt x="463" y="440"/>
                    <a:pt x="463" y="440"/>
                  </a:cubicBezTo>
                  <a:cubicBezTo>
                    <a:pt x="504" y="394"/>
                    <a:pt x="530" y="332"/>
                    <a:pt x="530" y="265"/>
                  </a:cubicBezTo>
                  <a:cubicBezTo>
                    <a:pt x="530" y="119"/>
                    <a:pt x="411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ubicBezTo>
                    <a:pt x="0" y="411"/>
                    <a:pt x="119" y="530"/>
                    <a:pt x="265" y="530"/>
                  </a:cubicBezTo>
                  <a:cubicBezTo>
                    <a:pt x="333" y="530"/>
                    <a:pt x="394" y="504"/>
                    <a:pt x="441" y="462"/>
                  </a:cubicBezTo>
                  <a:cubicBezTo>
                    <a:pt x="471" y="492"/>
                    <a:pt x="471" y="492"/>
                    <a:pt x="471" y="492"/>
                  </a:cubicBezTo>
                  <a:cubicBezTo>
                    <a:pt x="457" y="506"/>
                    <a:pt x="457" y="506"/>
                    <a:pt x="457" y="506"/>
                  </a:cubicBezTo>
                  <a:cubicBezTo>
                    <a:pt x="451" y="512"/>
                    <a:pt x="451" y="522"/>
                    <a:pt x="457" y="528"/>
                  </a:cubicBezTo>
                  <a:cubicBezTo>
                    <a:pt x="625" y="696"/>
                    <a:pt x="625" y="696"/>
                    <a:pt x="625" y="696"/>
                  </a:cubicBezTo>
                  <a:cubicBezTo>
                    <a:pt x="628" y="699"/>
                    <a:pt x="632" y="701"/>
                    <a:pt x="636" y="701"/>
                  </a:cubicBezTo>
                  <a:cubicBezTo>
                    <a:pt x="641" y="701"/>
                    <a:pt x="645" y="699"/>
                    <a:pt x="647" y="696"/>
                  </a:cubicBezTo>
                  <a:cubicBezTo>
                    <a:pt x="696" y="647"/>
                    <a:pt x="696" y="647"/>
                    <a:pt x="696" y="647"/>
                  </a:cubicBezTo>
                  <a:cubicBezTo>
                    <a:pt x="702" y="641"/>
                    <a:pt x="702" y="631"/>
                    <a:pt x="696" y="625"/>
                  </a:cubicBezTo>
                  <a:close/>
                  <a:moveTo>
                    <a:pt x="32" y="265"/>
                  </a:moveTo>
                  <a:cubicBezTo>
                    <a:pt x="32" y="136"/>
                    <a:pt x="136" y="32"/>
                    <a:pt x="265" y="32"/>
                  </a:cubicBezTo>
                  <a:cubicBezTo>
                    <a:pt x="394" y="32"/>
                    <a:pt x="498" y="136"/>
                    <a:pt x="498" y="265"/>
                  </a:cubicBezTo>
                  <a:cubicBezTo>
                    <a:pt x="498" y="394"/>
                    <a:pt x="394" y="498"/>
                    <a:pt x="265" y="498"/>
                  </a:cubicBezTo>
                  <a:cubicBezTo>
                    <a:pt x="136" y="498"/>
                    <a:pt x="32" y="394"/>
                    <a:pt x="32" y="265"/>
                  </a:cubicBezTo>
                  <a:close/>
                  <a:moveTo>
                    <a:pt x="636" y="663"/>
                  </a:moveTo>
                  <a:cubicBezTo>
                    <a:pt x="490" y="517"/>
                    <a:pt x="490" y="517"/>
                    <a:pt x="490" y="517"/>
                  </a:cubicBezTo>
                  <a:cubicBezTo>
                    <a:pt x="517" y="490"/>
                    <a:pt x="517" y="490"/>
                    <a:pt x="517" y="490"/>
                  </a:cubicBezTo>
                  <a:cubicBezTo>
                    <a:pt x="663" y="636"/>
                    <a:pt x="663" y="636"/>
                    <a:pt x="663" y="636"/>
                  </a:cubicBezTo>
                  <a:lnTo>
                    <a:pt x="636" y="6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6" name="PA_组合 4"/>
          <p:cNvGrpSpPr/>
          <p:nvPr>
            <p:custDataLst>
              <p:tags r:id="rId2"/>
            </p:custDataLst>
          </p:nvPr>
        </p:nvGrpSpPr>
        <p:grpSpPr>
          <a:xfrm>
            <a:off x="6588972" y="5178269"/>
            <a:ext cx="331922" cy="331922"/>
            <a:chOff x="1508392" y="5240885"/>
            <a:chExt cx="331922" cy="331922"/>
          </a:xfrm>
        </p:grpSpPr>
        <p:sp>
          <p:nvSpPr>
            <p:cNvPr id="64" name="椭圆 63"/>
            <p:cNvSpPr/>
            <p:nvPr/>
          </p:nvSpPr>
          <p:spPr>
            <a:xfrm>
              <a:off x="1508392" y="5240885"/>
              <a:ext cx="331922" cy="331922"/>
            </a:xfrm>
            <a:prstGeom prst="ellipse">
              <a:avLst/>
            </a:prstGeom>
            <a:solidFill>
              <a:srgbClr val="FDCB4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1620833" y="5327113"/>
              <a:ext cx="106184" cy="164970"/>
            </a:xfrm>
            <a:custGeom>
              <a:avLst/>
              <a:gdLst>
                <a:gd name="T0" fmla="*/ 448 w 448"/>
                <a:gd name="T1" fmla="*/ 86 h 698"/>
                <a:gd name="T2" fmla="*/ 362 w 448"/>
                <a:gd name="T3" fmla="*/ 0 h 698"/>
                <a:gd name="T4" fmla="*/ 85 w 448"/>
                <a:gd name="T5" fmla="*/ 0 h 698"/>
                <a:gd name="T6" fmla="*/ 0 w 448"/>
                <a:gd name="T7" fmla="*/ 86 h 698"/>
                <a:gd name="T8" fmla="*/ 0 w 448"/>
                <a:gd name="T9" fmla="*/ 612 h 698"/>
                <a:gd name="T10" fmla="*/ 85 w 448"/>
                <a:gd name="T11" fmla="*/ 698 h 698"/>
                <a:gd name="T12" fmla="*/ 362 w 448"/>
                <a:gd name="T13" fmla="*/ 698 h 698"/>
                <a:gd name="T14" fmla="*/ 448 w 448"/>
                <a:gd name="T15" fmla="*/ 612 h 698"/>
                <a:gd name="T16" fmla="*/ 448 w 448"/>
                <a:gd name="T17" fmla="*/ 86 h 698"/>
                <a:gd name="T18" fmla="*/ 31 w 448"/>
                <a:gd name="T19" fmla="*/ 134 h 698"/>
                <a:gd name="T20" fmla="*/ 417 w 448"/>
                <a:gd name="T21" fmla="*/ 134 h 698"/>
                <a:gd name="T22" fmla="*/ 417 w 448"/>
                <a:gd name="T23" fmla="*/ 547 h 698"/>
                <a:gd name="T24" fmla="*/ 31 w 448"/>
                <a:gd name="T25" fmla="*/ 547 h 698"/>
                <a:gd name="T26" fmla="*/ 31 w 448"/>
                <a:gd name="T27" fmla="*/ 134 h 698"/>
                <a:gd name="T28" fmla="*/ 85 w 448"/>
                <a:gd name="T29" fmla="*/ 31 h 698"/>
                <a:gd name="T30" fmla="*/ 362 w 448"/>
                <a:gd name="T31" fmla="*/ 31 h 698"/>
                <a:gd name="T32" fmla="*/ 417 w 448"/>
                <a:gd name="T33" fmla="*/ 86 h 698"/>
                <a:gd name="T34" fmla="*/ 417 w 448"/>
                <a:gd name="T35" fmla="*/ 103 h 698"/>
                <a:gd name="T36" fmla="*/ 31 w 448"/>
                <a:gd name="T37" fmla="*/ 103 h 698"/>
                <a:gd name="T38" fmla="*/ 31 w 448"/>
                <a:gd name="T39" fmla="*/ 86 h 698"/>
                <a:gd name="T40" fmla="*/ 85 w 448"/>
                <a:gd name="T41" fmla="*/ 31 h 698"/>
                <a:gd name="T42" fmla="*/ 362 w 448"/>
                <a:gd name="T43" fmla="*/ 667 h 698"/>
                <a:gd name="T44" fmla="*/ 85 w 448"/>
                <a:gd name="T45" fmla="*/ 667 h 698"/>
                <a:gd name="T46" fmla="*/ 31 w 448"/>
                <a:gd name="T47" fmla="*/ 612 h 698"/>
                <a:gd name="T48" fmla="*/ 31 w 448"/>
                <a:gd name="T49" fmla="*/ 578 h 698"/>
                <a:gd name="T50" fmla="*/ 417 w 448"/>
                <a:gd name="T51" fmla="*/ 578 h 698"/>
                <a:gd name="T52" fmla="*/ 417 w 448"/>
                <a:gd name="T53" fmla="*/ 612 h 698"/>
                <a:gd name="T54" fmla="*/ 362 w 448"/>
                <a:gd name="T55" fmla="*/ 667 h 698"/>
                <a:gd name="T56" fmla="*/ 225 w 448"/>
                <a:gd name="T57" fmla="*/ 597 h 698"/>
                <a:gd name="T58" fmla="*/ 201 w 448"/>
                <a:gd name="T59" fmla="*/ 621 h 698"/>
                <a:gd name="T60" fmla="*/ 225 w 448"/>
                <a:gd name="T61" fmla="*/ 645 h 698"/>
                <a:gd name="T62" fmla="*/ 249 w 448"/>
                <a:gd name="T63" fmla="*/ 621 h 698"/>
                <a:gd name="T64" fmla="*/ 225 w 448"/>
                <a:gd name="T65" fmla="*/ 59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8" h="698">
                  <a:moveTo>
                    <a:pt x="448" y="86"/>
                  </a:moveTo>
                  <a:cubicBezTo>
                    <a:pt x="448" y="38"/>
                    <a:pt x="410" y="0"/>
                    <a:pt x="36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59"/>
                    <a:pt x="38" y="698"/>
                    <a:pt x="85" y="698"/>
                  </a:cubicBezTo>
                  <a:cubicBezTo>
                    <a:pt x="362" y="698"/>
                    <a:pt x="362" y="698"/>
                    <a:pt x="362" y="698"/>
                  </a:cubicBezTo>
                  <a:cubicBezTo>
                    <a:pt x="410" y="698"/>
                    <a:pt x="448" y="659"/>
                    <a:pt x="448" y="612"/>
                  </a:cubicBezTo>
                  <a:lnTo>
                    <a:pt x="448" y="86"/>
                  </a:lnTo>
                  <a:close/>
                  <a:moveTo>
                    <a:pt x="31" y="134"/>
                  </a:moveTo>
                  <a:cubicBezTo>
                    <a:pt x="417" y="134"/>
                    <a:pt x="417" y="134"/>
                    <a:pt x="417" y="134"/>
                  </a:cubicBezTo>
                  <a:cubicBezTo>
                    <a:pt x="417" y="547"/>
                    <a:pt x="417" y="547"/>
                    <a:pt x="417" y="547"/>
                  </a:cubicBezTo>
                  <a:cubicBezTo>
                    <a:pt x="31" y="547"/>
                    <a:pt x="31" y="547"/>
                    <a:pt x="31" y="547"/>
                  </a:cubicBezTo>
                  <a:lnTo>
                    <a:pt x="31" y="134"/>
                  </a:lnTo>
                  <a:close/>
                  <a:moveTo>
                    <a:pt x="85" y="31"/>
                  </a:moveTo>
                  <a:cubicBezTo>
                    <a:pt x="362" y="31"/>
                    <a:pt x="362" y="31"/>
                    <a:pt x="362" y="31"/>
                  </a:cubicBezTo>
                  <a:cubicBezTo>
                    <a:pt x="392" y="31"/>
                    <a:pt x="417" y="55"/>
                    <a:pt x="417" y="86"/>
                  </a:cubicBezTo>
                  <a:cubicBezTo>
                    <a:pt x="417" y="103"/>
                    <a:pt x="417" y="103"/>
                    <a:pt x="417" y="103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55"/>
                    <a:pt x="55" y="31"/>
                    <a:pt x="85" y="31"/>
                  </a:cubicBezTo>
                  <a:close/>
                  <a:moveTo>
                    <a:pt x="362" y="667"/>
                  </a:moveTo>
                  <a:cubicBezTo>
                    <a:pt x="85" y="667"/>
                    <a:pt x="85" y="667"/>
                    <a:pt x="85" y="667"/>
                  </a:cubicBezTo>
                  <a:cubicBezTo>
                    <a:pt x="55" y="667"/>
                    <a:pt x="31" y="642"/>
                    <a:pt x="31" y="612"/>
                  </a:cubicBezTo>
                  <a:cubicBezTo>
                    <a:pt x="31" y="578"/>
                    <a:pt x="31" y="578"/>
                    <a:pt x="31" y="578"/>
                  </a:cubicBezTo>
                  <a:cubicBezTo>
                    <a:pt x="417" y="578"/>
                    <a:pt x="417" y="578"/>
                    <a:pt x="417" y="578"/>
                  </a:cubicBezTo>
                  <a:cubicBezTo>
                    <a:pt x="417" y="612"/>
                    <a:pt x="417" y="612"/>
                    <a:pt x="417" y="612"/>
                  </a:cubicBezTo>
                  <a:cubicBezTo>
                    <a:pt x="417" y="642"/>
                    <a:pt x="392" y="667"/>
                    <a:pt x="362" y="667"/>
                  </a:cubicBezTo>
                  <a:close/>
                  <a:moveTo>
                    <a:pt x="225" y="597"/>
                  </a:moveTo>
                  <a:cubicBezTo>
                    <a:pt x="212" y="597"/>
                    <a:pt x="201" y="608"/>
                    <a:pt x="201" y="621"/>
                  </a:cubicBezTo>
                  <a:cubicBezTo>
                    <a:pt x="201" y="634"/>
                    <a:pt x="212" y="645"/>
                    <a:pt x="225" y="645"/>
                  </a:cubicBezTo>
                  <a:cubicBezTo>
                    <a:pt x="238" y="645"/>
                    <a:pt x="249" y="634"/>
                    <a:pt x="249" y="621"/>
                  </a:cubicBezTo>
                  <a:cubicBezTo>
                    <a:pt x="249" y="608"/>
                    <a:pt x="238" y="597"/>
                    <a:pt x="225" y="5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PA_组合 2"/>
          <p:cNvGrpSpPr/>
          <p:nvPr>
            <p:custDataLst>
              <p:tags r:id="rId3"/>
            </p:custDataLst>
          </p:nvPr>
        </p:nvGrpSpPr>
        <p:grpSpPr>
          <a:xfrm>
            <a:off x="7689874" y="5178269"/>
            <a:ext cx="331922" cy="331922"/>
            <a:chOff x="2609294" y="5240885"/>
            <a:chExt cx="331922" cy="331922"/>
          </a:xfrm>
        </p:grpSpPr>
        <p:sp>
          <p:nvSpPr>
            <p:cNvPr id="67" name="椭圆 66"/>
            <p:cNvSpPr/>
            <p:nvPr/>
          </p:nvSpPr>
          <p:spPr>
            <a:xfrm>
              <a:off x="2609294" y="5240885"/>
              <a:ext cx="331922" cy="331922"/>
            </a:xfrm>
            <a:prstGeom prst="ellipse">
              <a:avLst/>
            </a:prstGeom>
            <a:solidFill>
              <a:srgbClr val="FDCB48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2694440" y="5342321"/>
              <a:ext cx="160677" cy="132962"/>
            </a:xfrm>
            <a:custGeom>
              <a:avLst/>
              <a:gdLst>
                <a:gd name="T0" fmla="*/ 695 w 702"/>
                <a:gd name="T1" fmla="*/ 143 h 616"/>
                <a:gd name="T2" fmla="*/ 351 w 702"/>
                <a:gd name="T3" fmla="*/ 0 h 616"/>
                <a:gd name="T4" fmla="*/ 7 w 702"/>
                <a:gd name="T5" fmla="*/ 143 h 616"/>
                <a:gd name="T6" fmla="*/ 7 w 702"/>
                <a:gd name="T7" fmla="*/ 166 h 616"/>
                <a:gd name="T8" fmla="*/ 30 w 702"/>
                <a:gd name="T9" fmla="*/ 166 h 616"/>
                <a:gd name="T10" fmla="*/ 351 w 702"/>
                <a:gd name="T11" fmla="*/ 32 h 616"/>
                <a:gd name="T12" fmla="*/ 672 w 702"/>
                <a:gd name="T13" fmla="*/ 166 h 616"/>
                <a:gd name="T14" fmla="*/ 684 w 702"/>
                <a:gd name="T15" fmla="*/ 171 h 616"/>
                <a:gd name="T16" fmla="*/ 695 w 702"/>
                <a:gd name="T17" fmla="*/ 166 h 616"/>
                <a:gd name="T18" fmla="*/ 695 w 702"/>
                <a:gd name="T19" fmla="*/ 143 h 616"/>
                <a:gd name="T20" fmla="*/ 352 w 702"/>
                <a:gd name="T21" fmla="*/ 149 h 616"/>
                <a:gd name="T22" fmla="*/ 96 w 702"/>
                <a:gd name="T23" fmla="*/ 264 h 616"/>
                <a:gd name="T24" fmla="*/ 96 w 702"/>
                <a:gd name="T25" fmla="*/ 287 h 616"/>
                <a:gd name="T26" fmla="*/ 119 w 702"/>
                <a:gd name="T27" fmla="*/ 287 h 616"/>
                <a:gd name="T28" fmla="*/ 352 w 702"/>
                <a:gd name="T29" fmla="*/ 181 h 616"/>
                <a:gd name="T30" fmla="*/ 585 w 702"/>
                <a:gd name="T31" fmla="*/ 287 h 616"/>
                <a:gd name="T32" fmla="*/ 597 w 702"/>
                <a:gd name="T33" fmla="*/ 292 h 616"/>
                <a:gd name="T34" fmla="*/ 608 w 702"/>
                <a:gd name="T35" fmla="*/ 287 h 616"/>
                <a:gd name="T36" fmla="*/ 608 w 702"/>
                <a:gd name="T37" fmla="*/ 264 h 616"/>
                <a:gd name="T38" fmla="*/ 352 w 702"/>
                <a:gd name="T39" fmla="*/ 149 h 616"/>
                <a:gd name="T40" fmla="*/ 352 w 702"/>
                <a:gd name="T41" fmla="*/ 305 h 616"/>
                <a:gd name="T42" fmla="*/ 190 w 702"/>
                <a:gd name="T43" fmla="*/ 379 h 616"/>
                <a:gd name="T44" fmla="*/ 190 w 702"/>
                <a:gd name="T45" fmla="*/ 402 h 616"/>
                <a:gd name="T46" fmla="*/ 213 w 702"/>
                <a:gd name="T47" fmla="*/ 402 h 616"/>
                <a:gd name="T48" fmla="*/ 352 w 702"/>
                <a:gd name="T49" fmla="*/ 337 h 616"/>
                <a:gd name="T50" fmla="*/ 491 w 702"/>
                <a:gd name="T51" fmla="*/ 402 h 616"/>
                <a:gd name="T52" fmla="*/ 503 w 702"/>
                <a:gd name="T53" fmla="*/ 407 h 616"/>
                <a:gd name="T54" fmla="*/ 514 w 702"/>
                <a:gd name="T55" fmla="*/ 402 h 616"/>
                <a:gd name="T56" fmla="*/ 514 w 702"/>
                <a:gd name="T57" fmla="*/ 379 h 616"/>
                <a:gd name="T58" fmla="*/ 352 w 702"/>
                <a:gd name="T59" fmla="*/ 305 h 616"/>
                <a:gd name="T60" fmla="*/ 351 w 702"/>
                <a:gd name="T61" fmla="*/ 462 h 616"/>
                <a:gd name="T62" fmla="*/ 274 w 702"/>
                <a:gd name="T63" fmla="*/ 539 h 616"/>
                <a:gd name="T64" fmla="*/ 351 w 702"/>
                <a:gd name="T65" fmla="*/ 616 h 616"/>
                <a:gd name="T66" fmla="*/ 428 w 702"/>
                <a:gd name="T67" fmla="*/ 539 h 616"/>
                <a:gd name="T68" fmla="*/ 351 w 702"/>
                <a:gd name="T69" fmla="*/ 462 h 616"/>
                <a:gd name="T70" fmla="*/ 351 w 702"/>
                <a:gd name="T71" fmla="*/ 584 h 616"/>
                <a:gd name="T72" fmla="*/ 306 w 702"/>
                <a:gd name="T73" fmla="*/ 539 h 616"/>
                <a:gd name="T74" fmla="*/ 351 w 702"/>
                <a:gd name="T75" fmla="*/ 494 h 616"/>
                <a:gd name="T76" fmla="*/ 396 w 702"/>
                <a:gd name="T77" fmla="*/ 539 h 616"/>
                <a:gd name="T78" fmla="*/ 351 w 702"/>
                <a:gd name="T79" fmla="*/ 58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2" h="616">
                  <a:moveTo>
                    <a:pt x="695" y="143"/>
                  </a:moveTo>
                  <a:cubicBezTo>
                    <a:pt x="603" y="51"/>
                    <a:pt x="481" y="0"/>
                    <a:pt x="351" y="0"/>
                  </a:cubicBezTo>
                  <a:cubicBezTo>
                    <a:pt x="221" y="0"/>
                    <a:pt x="99" y="51"/>
                    <a:pt x="7" y="143"/>
                  </a:cubicBezTo>
                  <a:cubicBezTo>
                    <a:pt x="0" y="149"/>
                    <a:pt x="0" y="159"/>
                    <a:pt x="7" y="166"/>
                  </a:cubicBezTo>
                  <a:cubicBezTo>
                    <a:pt x="13" y="172"/>
                    <a:pt x="23" y="172"/>
                    <a:pt x="30" y="166"/>
                  </a:cubicBezTo>
                  <a:cubicBezTo>
                    <a:pt x="116" y="80"/>
                    <a:pt x="230" y="32"/>
                    <a:pt x="351" y="32"/>
                  </a:cubicBezTo>
                  <a:cubicBezTo>
                    <a:pt x="472" y="32"/>
                    <a:pt x="586" y="80"/>
                    <a:pt x="672" y="166"/>
                  </a:cubicBezTo>
                  <a:cubicBezTo>
                    <a:pt x="675" y="169"/>
                    <a:pt x="680" y="171"/>
                    <a:pt x="684" y="171"/>
                  </a:cubicBezTo>
                  <a:cubicBezTo>
                    <a:pt x="688" y="171"/>
                    <a:pt x="692" y="169"/>
                    <a:pt x="695" y="166"/>
                  </a:cubicBezTo>
                  <a:cubicBezTo>
                    <a:pt x="702" y="159"/>
                    <a:pt x="702" y="149"/>
                    <a:pt x="695" y="143"/>
                  </a:cubicBezTo>
                  <a:close/>
                  <a:moveTo>
                    <a:pt x="352" y="149"/>
                  </a:moveTo>
                  <a:cubicBezTo>
                    <a:pt x="260" y="149"/>
                    <a:pt x="171" y="189"/>
                    <a:pt x="96" y="264"/>
                  </a:cubicBezTo>
                  <a:cubicBezTo>
                    <a:pt x="89" y="271"/>
                    <a:pt x="89" y="281"/>
                    <a:pt x="96" y="287"/>
                  </a:cubicBezTo>
                  <a:cubicBezTo>
                    <a:pt x="102" y="294"/>
                    <a:pt x="112" y="294"/>
                    <a:pt x="119" y="287"/>
                  </a:cubicBezTo>
                  <a:cubicBezTo>
                    <a:pt x="188" y="218"/>
                    <a:pt x="269" y="181"/>
                    <a:pt x="352" y="181"/>
                  </a:cubicBezTo>
                  <a:cubicBezTo>
                    <a:pt x="435" y="181"/>
                    <a:pt x="516" y="218"/>
                    <a:pt x="585" y="287"/>
                  </a:cubicBezTo>
                  <a:cubicBezTo>
                    <a:pt x="588" y="290"/>
                    <a:pt x="593" y="292"/>
                    <a:pt x="597" y="292"/>
                  </a:cubicBezTo>
                  <a:cubicBezTo>
                    <a:pt x="601" y="292"/>
                    <a:pt x="605" y="290"/>
                    <a:pt x="608" y="287"/>
                  </a:cubicBezTo>
                  <a:cubicBezTo>
                    <a:pt x="615" y="281"/>
                    <a:pt x="615" y="271"/>
                    <a:pt x="608" y="264"/>
                  </a:cubicBezTo>
                  <a:cubicBezTo>
                    <a:pt x="533" y="189"/>
                    <a:pt x="444" y="149"/>
                    <a:pt x="352" y="149"/>
                  </a:cubicBezTo>
                  <a:close/>
                  <a:moveTo>
                    <a:pt x="352" y="305"/>
                  </a:moveTo>
                  <a:cubicBezTo>
                    <a:pt x="295" y="305"/>
                    <a:pt x="239" y="330"/>
                    <a:pt x="190" y="379"/>
                  </a:cubicBezTo>
                  <a:cubicBezTo>
                    <a:pt x="184" y="386"/>
                    <a:pt x="184" y="396"/>
                    <a:pt x="190" y="402"/>
                  </a:cubicBezTo>
                  <a:cubicBezTo>
                    <a:pt x="196" y="409"/>
                    <a:pt x="207" y="409"/>
                    <a:pt x="213" y="402"/>
                  </a:cubicBezTo>
                  <a:cubicBezTo>
                    <a:pt x="256" y="360"/>
                    <a:pt x="304" y="337"/>
                    <a:pt x="352" y="337"/>
                  </a:cubicBezTo>
                  <a:cubicBezTo>
                    <a:pt x="400" y="337"/>
                    <a:pt x="448" y="360"/>
                    <a:pt x="491" y="402"/>
                  </a:cubicBezTo>
                  <a:cubicBezTo>
                    <a:pt x="494" y="405"/>
                    <a:pt x="499" y="407"/>
                    <a:pt x="503" y="407"/>
                  </a:cubicBezTo>
                  <a:cubicBezTo>
                    <a:pt x="507" y="407"/>
                    <a:pt x="511" y="405"/>
                    <a:pt x="514" y="402"/>
                  </a:cubicBezTo>
                  <a:cubicBezTo>
                    <a:pt x="520" y="396"/>
                    <a:pt x="520" y="386"/>
                    <a:pt x="514" y="379"/>
                  </a:cubicBezTo>
                  <a:cubicBezTo>
                    <a:pt x="465" y="330"/>
                    <a:pt x="409" y="305"/>
                    <a:pt x="352" y="305"/>
                  </a:cubicBezTo>
                  <a:close/>
                  <a:moveTo>
                    <a:pt x="351" y="462"/>
                  </a:moveTo>
                  <a:cubicBezTo>
                    <a:pt x="309" y="462"/>
                    <a:pt x="274" y="496"/>
                    <a:pt x="274" y="539"/>
                  </a:cubicBezTo>
                  <a:cubicBezTo>
                    <a:pt x="274" y="581"/>
                    <a:pt x="309" y="616"/>
                    <a:pt x="351" y="616"/>
                  </a:cubicBezTo>
                  <a:cubicBezTo>
                    <a:pt x="394" y="616"/>
                    <a:pt x="428" y="581"/>
                    <a:pt x="428" y="539"/>
                  </a:cubicBezTo>
                  <a:cubicBezTo>
                    <a:pt x="428" y="496"/>
                    <a:pt x="394" y="462"/>
                    <a:pt x="351" y="462"/>
                  </a:cubicBezTo>
                  <a:close/>
                  <a:moveTo>
                    <a:pt x="351" y="584"/>
                  </a:moveTo>
                  <a:cubicBezTo>
                    <a:pt x="327" y="584"/>
                    <a:pt x="306" y="564"/>
                    <a:pt x="306" y="539"/>
                  </a:cubicBezTo>
                  <a:cubicBezTo>
                    <a:pt x="306" y="514"/>
                    <a:pt x="327" y="494"/>
                    <a:pt x="351" y="494"/>
                  </a:cubicBezTo>
                  <a:cubicBezTo>
                    <a:pt x="376" y="494"/>
                    <a:pt x="396" y="514"/>
                    <a:pt x="396" y="539"/>
                  </a:cubicBezTo>
                  <a:cubicBezTo>
                    <a:pt x="396" y="564"/>
                    <a:pt x="376" y="584"/>
                    <a:pt x="351" y="5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任意多边形: 形状 68"/>
          <p:cNvSpPr/>
          <p:nvPr/>
        </p:nvSpPr>
        <p:spPr>
          <a:xfrm rot="19189133">
            <a:off x="198660" y="2849311"/>
            <a:ext cx="970938" cy="970937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任意多边形: 形状 70"/>
          <p:cNvSpPr/>
          <p:nvPr/>
        </p:nvSpPr>
        <p:spPr>
          <a:xfrm rot="2710336">
            <a:off x="4740669" y="2503959"/>
            <a:ext cx="572392" cy="572392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588972" y="2790155"/>
            <a:ext cx="2234988" cy="0"/>
          </a:xfrm>
          <a:prstGeom prst="line">
            <a:avLst/>
          </a:prstGeom>
          <a:ln>
            <a:solidFill>
              <a:srgbClr val="FDCB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: 形状 18"/>
          <p:cNvSpPr/>
          <p:nvPr/>
        </p:nvSpPr>
        <p:spPr>
          <a:xfrm rot="19189133">
            <a:off x="2533645" y="4243069"/>
            <a:ext cx="970938" cy="970937"/>
          </a:xfrm>
          <a:custGeom>
            <a:avLst/>
            <a:gdLst>
              <a:gd name="connsiteX0" fmla="*/ 269602 w 4462913"/>
              <a:gd name="connsiteY0" fmla="*/ 269601 h 4462912"/>
              <a:gd name="connsiteX1" fmla="*/ 920477 w 4462913"/>
              <a:gd name="connsiteY1" fmla="*/ 0 h 4462912"/>
              <a:gd name="connsiteX2" fmla="*/ 3542436 w 4462913"/>
              <a:gd name="connsiteY2" fmla="*/ 0 h 4462912"/>
              <a:gd name="connsiteX3" fmla="*/ 4462913 w 4462913"/>
              <a:gd name="connsiteY3" fmla="*/ 920475 h 4462912"/>
              <a:gd name="connsiteX4" fmla="*/ 4462913 w 4462913"/>
              <a:gd name="connsiteY4" fmla="*/ 3542436 h 4462912"/>
              <a:gd name="connsiteX5" fmla="*/ 3542437 w 4462913"/>
              <a:gd name="connsiteY5" fmla="*/ 4462912 h 4462912"/>
              <a:gd name="connsiteX6" fmla="*/ 920477 w 4462913"/>
              <a:gd name="connsiteY6" fmla="*/ 4462912 h 4462912"/>
              <a:gd name="connsiteX7" fmla="*/ 1 w 4462913"/>
              <a:gd name="connsiteY7" fmla="*/ 3542436 h 4462912"/>
              <a:gd name="connsiteX8" fmla="*/ 0 w 4462913"/>
              <a:gd name="connsiteY8" fmla="*/ 920476 h 4462912"/>
              <a:gd name="connsiteX9" fmla="*/ 269602 w 4462913"/>
              <a:gd name="connsiteY9" fmla="*/ 269601 h 446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2913" h="4462912">
                <a:moveTo>
                  <a:pt x="269602" y="269601"/>
                </a:moveTo>
                <a:cubicBezTo>
                  <a:pt x="436175" y="103028"/>
                  <a:pt x="666294" y="0"/>
                  <a:pt x="920477" y="0"/>
                </a:cubicBezTo>
                <a:lnTo>
                  <a:pt x="3542436" y="0"/>
                </a:lnTo>
                <a:cubicBezTo>
                  <a:pt x="4050802" y="0"/>
                  <a:pt x="4462913" y="412111"/>
                  <a:pt x="4462913" y="920475"/>
                </a:cubicBezTo>
                <a:lnTo>
                  <a:pt x="4462913" y="3542436"/>
                </a:lnTo>
                <a:cubicBezTo>
                  <a:pt x="4462912" y="4050801"/>
                  <a:pt x="4050802" y="4462912"/>
                  <a:pt x="3542437" y="4462912"/>
                </a:cubicBezTo>
                <a:lnTo>
                  <a:pt x="920477" y="4462912"/>
                </a:lnTo>
                <a:cubicBezTo>
                  <a:pt x="412112" y="4462912"/>
                  <a:pt x="1" y="4050801"/>
                  <a:pt x="1" y="3542436"/>
                </a:cubicBezTo>
                <a:lnTo>
                  <a:pt x="0" y="920476"/>
                </a:lnTo>
                <a:cubicBezTo>
                  <a:pt x="1" y="666294"/>
                  <a:pt x="103028" y="436175"/>
                  <a:pt x="269602" y="269601"/>
                </a:cubicBezTo>
                <a:close/>
              </a:path>
            </a:pathLst>
          </a:custGeom>
          <a:solidFill>
            <a:srgbClr val="FDCB48"/>
          </a:solidFill>
          <a:ln>
            <a:noFill/>
          </a:ln>
          <a:effectLst>
            <a:outerShdw blurRad="254000" dist="38100" dir="2700000" algn="tl" rotWithShape="0">
              <a:srgbClr val="D82761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">
        <p:random/>
      </p:transition>
    </mc:Choice>
    <mc:Fallback xmlns="">
      <p:transition spd="slow" advTm="11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217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1" grpId="0" animBg="1"/>
      <p:bldP spid="48" grpId="0"/>
      <p:bldP spid="49" grpId="0"/>
      <p:bldP spid="50" grpId="0"/>
      <p:bldP spid="69" grpId="0" animBg="1"/>
      <p:bldP spid="7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/>
          <p:cNvSpPr/>
          <p:nvPr/>
        </p:nvSpPr>
        <p:spPr>
          <a:xfrm>
            <a:off x="1083310" y="-1583690"/>
            <a:ext cx="10025380" cy="10025380"/>
          </a:xfrm>
          <a:prstGeom prst="donut">
            <a:avLst>
              <a:gd name="adj" fmla="val 12924"/>
            </a:avLst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494" y="993494"/>
            <a:ext cx="4871013" cy="4871013"/>
          </a:xfrm>
          <a:prstGeom prst="ellipse">
            <a:avLst/>
          </a:prstGeom>
          <a:solidFill>
            <a:schemeClr val="bg1"/>
          </a:solidFill>
          <a:ln w="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78258" y="3193838"/>
            <a:ext cx="462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1" spc="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sz="2400" dirty="0">
                <a:sym typeface="+mn-lt"/>
              </a:rPr>
              <a:t>Experience</a:t>
            </a:r>
            <a:r>
              <a:rPr lang="en-US" altLang="zh-CN" dirty="0">
                <a:sym typeface="+mn-lt"/>
              </a:rPr>
              <a:t> </a:t>
            </a:r>
            <a:r>
              <a:rPr lang="en-US" altLang="zh-CN" sz="2000" dirty="0">
                <a:sym typeface="+mn-lt"/>
              </a:rPr>
              <a:t>Summary</a:t>
            </a:r>
            <a:endParaRPr lang="zh-CN" altLang="en-US" sz="2000" dirty="0"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23222" y="2377633"/>
            <a:ext cx="2945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srgbClr val="FDCB48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srgbClr val="FDCB4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25229" y="4126424"/>
            <a:ext cx="3541543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commodo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ligula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eget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dolor. Lorem ipsum dolor sit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amtuer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adipiscing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000" b="0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">
        <p:random/>
      </p:transition>
    </mc:Choice>
    <mc:Fallback xmlns="">
      <p:transition spd="slow" advTm="760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584" y="622301"/>
            <a:ext cx="7261528" cy="3783381"/>
          </a:xfrm>
          <a:prstGeom prst="rect">
            <a:avLst/>
          </a:prstGeom>
          <a:gradFill>
            <a:gsLst>
              <a:gs pos="0">
                <a:srgbClr val="FEA361"/>
              </a:gs>
              <a:gs pos="100000">
                <a:srgbClr val="D82761"/>
              </a:gs>
            </a:gsLst>
            <a:lin ang="5400000" scaled="1"/>
          </a:gradFill>
        </p:spPr>
      </p:pic>
      <p:sp>
        <p:nvSpPr>
          <p:cNvPr id="5" name="矩形 4"/>
          <p:cNvSpPr/>
          <p:nvPr/>
        </p:nvSpPr>
        <p:spPr>
          <a:xfrm>
            <a:off x="7765143" y="622301"/>
            <a:ext cx="3885825" cy="3804509"/>
          </a:xfrm>
          <a:prstGeom prst="rect">
            <a:avLst/>
          </a:prstGeom>
          <a:solidFill>
            <a:srgbClr val="FDCB48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78484" y="884866"/>
            <a:ext cx="3800233" cy="978668"/>
            <a:chOff x="7478484" y="884866"/>
            <a:chExt cx="3800233" cy="978668"/>
          </a:xfrm>
        </p:grpSpPr>
        <p:grpSp>
          <p:nvGrpSpPr>
            <p:cNvPr id="6" name="组合 5"/>
            <p:cNvGrpSpPr/>
            <p:nvPr/>
          </p:nvGrpSpPr>
          <p:grpSpPr>
            <a:xfrm>
              <a:off x="7478484" y="979436"/>
              <a:ext cx="573316" cy="573314"/>
              <a:chOff x="7438344" y="1119189"/>
              <a:chExt cx="679133" cy="679132"/>
            </a:xfrm>
          </p:grpSpPr>
          <p:sp>
            <p:nvSpPr>
              <p:cNvPr id="29" name="矩形: 圆角 28"/>
              <p:cNvSpPr/>
              <p:nvPr/>
            </p:nvSpPr>
            <p:spPr>
              <a:xfrm flipH="1">
                <a:off x="7438344" y="1119189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Isosceles Triangle 29"/>
              <p:cNvSpPr/>
              <p:nvPr/>
            </p:nvSpPr>
            <p:spPr>
              <a:xfrm flipH="1">
                <a:off x="7596718" y="1277814"/>
                <a:ext cx="362385" cy="361881"/>
              </a:xfrm>
              <a:custGeom>
                <a:avLst/>
                <a:gdLst>
                  <a:gd name="T0" fmla="*/ 0 w 8160"/>
                  <a:gd name="T1" fmla="*/ 4080 h 8160"/>
                  <a:gd name="T2" fmla="*/ 8160 w 8160"/>
                  <a:gd name="T3" fmla="*/ 4080 h 8160"/>
                  <a:gd name="T4" fmla="*/ 4080 w 8160"/>
                  <a:gd name="T5" fmla="*/ 7476 h 8160"/>
                  <a:gd name="T6" fmla="*/ 3113 w 8160"/>
                  <a:gd name="T7" fmla="*/ 6418 h 8160"/>
                  <a:gd name="T8" fmla="*/ 4977 w 8160"/>
                  <a:gd name="T9" fmla="*/ 6581 h 8160"/>
                  <a:gd name="T10" fmla="*/ 2897 w 8160"/>
                  <a:gd name="T11" fmla="*/ 5734 h 8160"/>
                  <a:gd name="T12" fmla="*/ 5440 w 8160"/>
                  <a:gd name="T13" fmla="*/ 4422 h 8160"/>
                  <a:gd name="T14" fmla="*/ 2897 w 8160"/>
                  <a:gd name="T15" fmla="*/ 5734 h 8160"/>
                  <a:gd name="T16" fmla="*/ 2036 w 8160"/>
                  <a:gd name="T17" fmla="*/ 4422 h 8160"/>
                  <a:gd name="T18" fmla="*/ 1115 w 8160"/>
                  <a:gd name="T19" fmla="*/ 5734 h 8160"/>
                  <a:gd name="T20" fmla="*/ 4080 w 8160"/>
                  <a:gd name="T21" fmla="*/ 684 h 8160"/>
                  <a:gd name="T22" fmla="*/ 5047 w 8160"/>
                  <a:gd name="T23" fmla="*/ 1742 h 8160"/>
                  <a:gd name="T24" fmla="*/ 3183 w 8160"/>
                  <a:gd name="T25" fmla="*/ 1579 h 8160"/>
                  <a:gd name="T26" fmla="*/ 5263 w 8160"/>
                  <a:gd name="T27" fmla="*/ 2426 h 8160"/>
                  <a:gd name="T28" fmla="*/ 2720 w 8160"/>
                  <a:gd name="T29" fmla="*/ 3738 h 8160"/>
                  <a:gd name="T30" fmla="*/ 5263 w 8160"/>
                  <a:gd name="T31" fmla="*/ 2426 h 8160"/>
                  <a:gd name="T32" fmla="*/ 701 w 8160"/>
                  <a:gd name="T33" fmla="*/ 3738 h 8160"/>
                  <a:gd name="T34" fmla="*/ 2197 w 8160"/>
                  <a:gd name="T35" fmla="*/ 2426 h 8160"/>
                  <a:gd name="T36" fmla="*/ 6124 w 8160"/>
                  <a:gd name="T37" fmla="*/ 4422 h 8160"/>
                  <a:gd name="T38" fmla="*/ 7045 w 8160"/>
                  <a:gd name="T39" fmla="*/ 5734 h 8160"/>
                  <a:gd name="T40" fmla="*/ 6124 w 8160"/>
                  <a:gd name="T41" fmla="*/ 4422 h 8160"/>
                  <a:gd name="T42" fmla="*/ 5963 w 8160"/>
                  <a:gd name="T43" fmla="*/ 2426 h 8160"/>
                  <a:gd name="T44" fmla="*/ 7459 w 8160"/>
                  <a:gd name="T45" fmla="*/ 3738 h 8160"/>
                  <a:gd name="T46" fmla="*/ 6541 w 8160"/>
                  <a:gd name="T47" fmla="*/ 1742 h 8160"/>
                  <a:gd name="T48" fmla="*/ 5599 w 8160"/>
                  <a:gd name="T49" fmla="*/ 1295 h 8160"/>
                  <a:gd name="T50" fmla="*/ 6541 w 8160"/>
                  <a:gd name="T51" fmla="*/ 1742 h 8160"/>
                  <a:gd name="T52" fmla="*/ 2561 w 8160"/>
                  <a:gd name="T53" fmla="*/ 1295 h 8160"/>
                  <a:gd name="T54" fmla="*/ 1619 w 8160"/>
                  <a:gd name="T55" fmla="*/ 1742 h 8160"/>
                  <a:gd name="T56" fmla="*/ 1619 w 8160"/>
                  <a:gd name="T57" fmla="*/ 6418 h 8160"/>
                  <a:gd name="T58" fmla="*/ 2561 w 8160"/>
                  <a:gd name="T59" fmla="*/ 6865 h 8160"/>
                  <a:gd name="T60" fmla="*/ 1619 w 8160"/>
                  <a:gd name="T61" fmla="*/ 6418 h 8160"/>
                  <a:gd name="T62" fmla="*/ 5599 w 8160"/>
                  <a:gd name="T63" fmla="*/ 6865 h 8160"/>
                  <a:gd name="T64" fmla="*/ 6541 w 8160"/>
                  <a:gd name="T65" fmla="*/ 6418 h 8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60" h="8160">
                    <a:moveTo>
                      <a:pt x="4080" y="0"/>
                    </a:moveTo>
                    <a:cubicBezTo>
                      <a:pt x="1830" y="0"/>
                      <a:pt x="0" y="1830"/>
                      <a:pt x="0" y="4080"/>
                    </a:cubicBezTo>
                    <a:cubicBezTo>
                      <a:pt x="0" y="6330"/>
                      <a:pt x="1830" y="8160"/>
                      <a:pt x="4080" y="8160"/>
                    </a:cubicBezTo>
                    <a:cubicBezTo>
                      <a:pt x="6330" y="8160"/>
                      <a:pt x="8160" y="6330"/>
                      <a:pt x="8160" y="4080"/>
                    </a:cubicBezTo>
                    <a:cubicBezTo>
                      <a:pt x="8160" y="1830"/>
                      <a:pt x="6330" y="0"/>
                      <a:pt x="4080" y="0"/>
                    </a:cubicBezTo>
                    <a:close/>
                    <a:moveTo>
                      <a:pt x="4080" y="7476"/>
                    </a:moveTo>
                    <a:cubicBezTo>
                      <a:pt x="3774" y="7476"/>
                      <a:pt x="3439" y="7142"/>
                      <a:pt x="3183" y="6581"/>
                    </a:cubicBezTo>
                    <a:cubicBezTo>
                      <a:pt x="3158" y="6528"/>
                      <a:pt x="3135" y="6474"/>
                      <a:pt x="3113" y="6418"/>
                    </a:cubicBezTo>
                    <a:lnTo>
                      <a:pt x="5047" y="6418"/>
                    </a:lnTo>
                    <a:cubicBezTo>
                      <a:pt x="5025" y="6474"/>
                      <a:pt x="5002" y="6528"/>
                      <a:pt x="4977" y="6581"/>
                    </a:cubicBezTo>
                    <a:cubicBezTo>
                      <a:pt x="4721" y="7142"/>
                      <a:pt x="4386" y="7476"/>
                      <a:pt x="4080" y="7476"/>
                    </a:cubicBezTo>
                    <a:close/>
                    <a:moveTo>
                      <a:pt x="2897" y="5734"/>
                    </a:moveTo>
                    <a:cubicBezTo>
                      <a:pt x="2801" y="5331"/>
                      <a:pt x="2740" y="4886"/>
                      <a:pt x="2720" y="4422"/>
                    </a:cubicBezTo>
                    <a:lnTo>
                      <a:pt x="5440" y="4422"/>
                    </a:lnTo>
                    <a:cubicBezTo>
                      <a:pt x="5420" y="4886"/>
                      <a:pt x="5359" y="5331"/>
                      <a:pt x="5263" y="5734"/>
                    </a:cubicBezTo>
                    <a:lnTo>
                      <a:pt x="2897" y="5734"/>
                    </a:lnTo>
                    <a:close/>
                    <a:moveTo>
                      <a:pt x="701" y="4422"/>
                    </a:moveTo>
                    <a:lnTo>
                      <a:pt x="2036" y="4422"/>
                    </a:lnTo>
                    <a:cubicBezTo>
                      <a:pt x="2054" y="4880"/>
                      <a:pt x="2109" y="5323"/>
                      <a:pt x="2197" y="5734"/>
                    </a:cubicBezTo>
                    <a:lnTo>
                      <a:pt x="1115" y="5734"/>
                    </a:lnTo>
                    <a:cubicBezTo>
                      <a:pt x="893" y="5339"/>
                      <a:pt x="748" y="4895"/>
                      <a:pt x="701" y="4422"/>
                    </a:cubicBezTo>
                    <a:close/>
                    <a:moveTo>
                      <a:pt x="4080" y="684"/>
                    </a:moveTo>
                    <a:cubicBezTo>
                      <a:pt x="4386" y="684"/>
                      <a:pt x="4721" y="1018"/>
                      <a:pt x="4977" y="1579"/>
                    </a:cubicBezTo>
                    <a:cubicBezTo>
                      <a:pt x="5002" y="1632"/>
                      <a:pt x="5025" y="1686"/>
                      <a:pt x="5047" y="1742"/>
                    </a:cubicBezTo>
                    <a:lnTo>
                      <a:pt x="3113" y="1742"/>
                    </a:lnTo>
                    <a:cubicBezTo>
                      <a:pt x="3135" y="1686"/>
                      <a:pt x="3158" y="1632"/>
                      <a:pt x="3183" y="1579"/>
                    </a:cubicBezTo>
                    <a:cubicBezTo>
                      <a:pt x="3439" y="1018"/>
                      <a:pt x="3774" y="684"/>
                      <a:pt x="4080" y="684"/>
                    </a:cubicBezTo>
                    <a:close/>
                    <a:moveTo>
                      <a:pt x="5263" y="2426"/>
                    </a:moveTo>
                    <a:cubicBezTo>
                      <a:pt x="5359" y="2829"/>
                      <a:pt x="5420" y="3274"/>
                      <a:pt x="5440" y="3738"/>
                    </a:cubicBezTo>
                    <a:lnTo>
                      <a:pt x="2720" y="3738"/>
                    </a:lnTo>
                    <a:cubicBezTo>
                      <a:pt x="2740" y="3274"/>
                      <a:pt x="2801" y="2829"/>
                      <a:pt x="2897" y="2426"/>
                    </a:cubicBezTo>
                    <a:lnTo>
                      <a:pt x="5263" y="2426"/>
                    </a:lnTo>
                    <a:close/>
                    <a:moveTo>
                      <a:pt x="2036" y="3738"/>
                    </a:moveTo>
                    <a:lnTo>
                      <a:pt x="701" y="3738"/>
                    </a:lnTo>
                    <a:cubicBezTo>
                      <a:pt x="748" y="3265"/>
                      <a:pt x="893" y="2821"/>
                      <a:pt x="1115" y="2426"/>
                    </a:cubicBezTo>
                    <a:lnTo>
                      <a:pt x="2197" y="2426"/>
                    </a:lnTo>
                    <a:cubicBezTo>
                      <a:pt x="2109" y="2837"/>
                      <a:pt x="2054" y="3280"/>
                      <a:pt x="2036" y="3738"/>
                    </a:cubicBezTo>
                    <a:close/>
                    <a:moveTo>
                      <a:pt x="6124" y="4422"/>
                    </a:moveTo>
                    <a:lnTo>
                      <a:pt x="7459" y="4422"/>
                    </a:lnTo>
                    <a:cubicBezTo>
                      <a:pt x="7412" y="4894"/>
                      <a:pt x="7267" y="5339"/>
                      <a:pt x="7045" y="5734"/>
                    </a:cubicBezTo>
                    <a:lnTo>
                      <a:pt x="5963" y="5734"/>
                    </a:lnTo>
                    <a:cubicBezTo>
                      <a:pt x="6051" y="5323"/>
                      <a:pt x="6106" y="4880"/>
                      <a:pt x="6124" y="4422"/>
                    </a:cubicBezTo>
                    <a:close/>
                    <a:moveTo>
                      <a:pt x="6124" y="3738"/>
                    </a:moveTo>
                    <a:cubicBezTo>
                      <a:pt x="6106" y="3280"/>
                      <a:pt x="6051" y="2837"/>
                      <a:pt x="5963" y="2426"/>
                    </a:cubicBezTo>
                    <a:lnTo>
                      <a:pt x="7045" y="2426"/>
                    </a:lnTo>
                    <a:cubicBezTo>
                      <a:pt x="7267" y="2821"/>
                      <a:pt x="7412" y="3266"/>
                      <a:pt x="7459" y="3738"/>
                    </a:cubicBezTo>
                    <a:lnTo>
                      <a:pt x="6124" y="3738"/>
                    </a:lnTo>
                    <a:close/>
                    <a:moveTo>
                      <a:pt x="6541" y="1742"/>
                    </a:moveTo>
                    <a:lnTo>
                      <a:pt x="5776" y="1742"/>
                    </a:lnTo>
                    <a:cubicBezTo>
                      <a:pt x="5723" y="1585"/>
                      <a:pt x="5664" y="1436"/>
                      <a:pt x="5599" y="1295"/>
                    </a:cubicBezTo>
                    <a:cubicBezTo>
                      <a:pt x="5545" y="1176"/>
                      <a:pt x="5488" y="1066"/>
                      <a:pt x="5428" y="963"/>
                    </a:cubicBezTo>
                    <a:cubicBezTo>
                      <a:pt x="5850" y="1146"/>
                      <a:pt x="6228" y="1413"/>
                      <a:pt x="6541" y="1742"/>
                    </a:cubicBezTo>
                    <a:close/>
                    <a:moveTo>
                      <a:pt x="2732" y="963"/>
                    </a:moveTo>
                    <a:cubicBezTo>
                      <a:pt x="2672" y="1066"/>
                      <a:pt x="2615" y="1176"/>
                      <a:pt x="2561" y="1295"/>
                    </a:cubicBezTo>
                    <a:cubicBezTo>
                      <a:pt x="2496" y="1436"/>
                      <a:pt x="2437" y="1585"/>
                      <a:pt x="2384" y="1742"/>
                    </a:cubicBezTo>
                    <a:lnTo>
                      <a:pt x="1619" y="1742"/>
                    </a:lnTo>
                    <a:cubicBezTo>
                      <a:pt x="1932" y="1413"/>
                      <a:pt x="2310" y="1146"/>
                      <a:pt x="2732" y="963"/>
                    </a:cubicBezTo>
                    <a:close/>
                    <a:moveTo>
                      <a:pt x="1619" y="6418"/>
                    </a:moveTo>
                    <a:lnTo>
                      <a:pt x="2384" y="6418"/>
                    </a:lnTo>
                    <a:cubicBezTo>
                      <a:pt x="2437" y="6575"/>
                      <a:pt x="2496" y="6724"/>
                      <a:pt x="2561" y="6865"/>
                    </a:cubicBezTo>
                    <a:cubicBezTo>
                      <a:pt x="2615" y="6984"/>
                      <a:pt x="2672" y="7094"/>
                      <a:pt x="2732" y="7197"/>
                    </a:cubicBezTo>
                    <a:cubicBezTo>
                      <a:pt x="2310" y="7014"/>
                      <a:pt x="1932" y="6747"/>
                      <a:pt x="1619" y="6418"/>
                    </a:cubicBezTo>
                    <a:close/>
                    <a:moveTo>
                      <a:pt x="5428" y="7197"/>
                    </a:moveTo>
                    <a:cubicBezTo>
                      <a:pt x="5488" y="7094"/>
                      <a:pt x="5545" y="6984"/>
                      <a:pt x="5599" y="6865"/>
                    </a:cubicBezTo>
                    <a:cubicBezTo>
                      <a:pt x="5664" y="6724"/>
                      <a:pt x="5723" y="6575"/>
                      <a:pt x="5776" y="6418"/>
                    </a:cubicBezTo>
                    <a:lnTo>
                      <a:pt x="6541" y="6418"/>
                    </a:lnTo>
                    <a:cubicBezTo>
                      <a:pt x="6228" y="6747"/>
                      <a:pt x="5850" y="7014"/>
                      <a:pt x="5428" y="7197"/>
                    </a:cubicBezTo>
                    <a:close/>
                  </a:path>
                </a:pathLst>
              </a:custGeom>
              <a:solidFill>
                <a:srgbClr val="FDCB48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317036" y="884866"/>
              <a:ext cx="2961681" cy="978668"/>
              <a:chOff x="8416043" y="884866"/>
              <a:chExt cx="2961681" cy="978668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8420807" y="1171037"/>
                <a:ext cx="2956917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You must believe in yourself, be sure to accept, like his looks. Must let oneself become like you really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416043" y="884866"/>
                <a:ext cx="13773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Full Of Hope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478486" y="2096445"/>
            <a:ext cx="3911938" cy="759121"/>
            <a:chOff x="7478486" y="2096445"/>
            <a:chExt cx="3911938" cy="759121"/>
          </a:xfrm>
        </p:grpSpPr>
        <p:grpSp>
          <p:nvGrpSpPr>
            <p:cNvPr id="7" name="组合 6"/>
            <p:cNvGrpSpPr/>
            <p:nvPr/>
          </p:nvGrpSpPr>
          <p:grpSpPr>
            <a:xfrm>
              <a:off x="7478486" y="2191015"/>
              <a:ext cx="573316" cy="573314"/>
              <a:chOff x="7438346" y="2182806"/>
              <a:chExt cx="679133" cy="679132"/>
            </a:xfrm>
          </p:grpSpPr>
          <p:sp>
            <p:nvSpPr>
              <p:cNvPr id="35" name="矩形: 圆角 34"/>
              <p:cNvSpPr/>
              <p:nvPr/>
            </p:nvSpPr>
            <p:spPr>
              <a:xfrm flipH="1">
                <a:off x="7438346" y="2182806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Isosceles Triangle 29"/>
              <p:cNvSpPr/>
              <p:nvPr/>
            </p:nvSpPr>
            <p:spPr>
              <a:xfrm flipH="1">
                <a:off x="7636961" y="2341181"/>
                <a:ext cx="281906" cy="362384"/>
              </a:xfrm>
              <a:custGeom>
                <a:avLst/>
                <a:gdLst>
                  <a:gd name="T0" fmla="*/ 4401 w 4401"/>
                  <a:gd name="T1" fmla="*/ 2201 h 5666"/>
                  <a:gd name="T2" fmla="*/ 2201 w 4401"/>
                  <a:gd name="T3" fmla="*/ 0 h 5666"/>
                  <a:gd name="T4" fmla="*/ 0 w 4401"/>
                  <a:gd name="T5" fmla="*/ 2201 h 5666"/>
                  <a:gd name="T6" fmla="*/ 1913 w 4401"/>
                  <a:gd name="T7" fmla="*/ 5121 h 5666"/>
                  <a:gd name="T8" fmla="*/ 1151 w 4401"/>
                  <a:gd name="T9" fmla="*/ 5388 h 5666"/>
                  <a:gd name="T10" fmla="*/ 2201 w 4401"/>
                  <a:gd name="T11" fmla="*/ 5666 h 5666"/>
                  <a:gd name="T12" fmla="*/ 3251 w 4401"/>
                  <a:gd name="T13" fmla="*/ 5388 h 5666"/>
                  <a:gd name="T14" fmla="*/ 2488 w 4401"/>
                  <a:gd name="T15" fmla="*/ 5121 h 5666"/>
                  <a:gd name="T16" fmla="*/ 4401 w 4401"/>
                  <a:gd name="T17" fmla="*/ 2201 h 5666"/>
                  <a:gd name="T18" fmla="*/ 2201 w 4401"/>
                  <a:gd name="T19" fmla="*/ 3594 h 5666"/>
                  <a:gd name="T20" fmla="*/ 738 w 4401"/>
                  <a:gd name="T21" fmla="*/ 2132 h 5666"/>
                  <a:gd name="T22" fmla="*/ 2201 w 4401"/>
                  <a:gd name="T23" fmla="*/ 670 h 5666"/>
                  <a:gd name="T24" fmla="*/ 3663 w 4401"/>
                  <a:gd name="T25" fmla="*/ 2132 h 5666"/>
                  <a:gd name="T26" fmla="*/ 2201 w 4401"/>
                  <a:gd name="T27" fmla="*/ 3594 h 5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01" h="5666">
                    <a:moveTo>
                      <a:pt x="4401" y="2201"/>
                    </a:moveTo>
                    <a:cubicBezTo>
                      <a:pt x="4401" y="1028"/>
                      <a:pt x="3373" y="0"/>
                      <a:pt x="2201" y="0"/>
                    </a:cubicBezTo>
                    <a:cubicBezTo>
                      <a:pt x="1029" y="0"/>
                      <a:pt x="0" y="1028"/>
                      <a:pt x="0" y="2201"/>
                    </a:cubicBezTo>
                    <a:cubicBezTo>
                      <a:pt x="0" y="3128"/>
                      <a:pt x="1308" y="4524"/>
                      <a:pt x="1913" y="5121"/>
                    </a:cubicBezTo>
                    <a:cubicBezTo>
                      <a:pt x="1473" y="5154"/>
                      <a:pt x="1151" y="5261"/>
                      <a:pt x="1151" y="5388"/>
                    </a:cubicBezTo>
                    <a:cubicBezTo>
                      <a:pt x="1151" y="5541"/>
                      <a:pt x="1621" y="5666"/>
                      <a:pt x="2201" y="5666"/>
                    </a:cubicBezTo>
                    <a:cubicBezTo>
                      <a:pt x="2781" y="5666"/>
                      <a:pt x="3251" y="5541"/>
                      <a:pt x="3251" y="5388"/>
                    </a:cubicBezTo>
                    <a:cubicBezTo>
                      <a:pt x="3251" y="5261"/>
                      <a:pt x="2928" y="5154"/>
                      <a:pt x="2488" y="5121"/>
                    </a:cubicBezTo>
                    <a:cubicBezTo>
                      <a:pt x="3093" y="4524"/>
                      <a:pt x="4401" y="3128"/>
                      <a:pt x="4401" y="2201"/>
                    </a:cubicBezTo>
                    <a:close/>
                    <a:moveTo>
                      <a:pt x="2201" y="3594"/>
                    </a:moveTo>
                    <a:cubicBezTo>
                      <a:pt x="1394" y="3594"/>
                      <a:pt x="738" y="2938"/>
                      <a:pt x="738" y="2132"/>
                    </a:cubicBezTo>
                    <a:cubicBezTo>
                      <a:pt x="738" y="1326"/>
                      <a:pt x="1394" y="670"/>
                      <a:pt x="2201" y="670"/>
                    </a:cubicBezTo>
                    <a:cubicBezTo>
                      <a:pt x="3007" y="670"/>
                      <a:pt x="3663" y="1326"/>
                      <a:pt x="3663" y="2132"/>
                    </a:cubicBezTo>
                    <a:cubicBezTo>
                      <a:pt x="3663" y="2938"/>
                      <a:pt x="3007" y="3594"/>
                      <a:pt x="2201" y="3594"/>
                    </a:cubicBezTo>
                    <a:close/>
                  </a:path>
                </a:pathLst>
              </a:custGeom>
              <a:solidFill>
                <a:srgbClr val="FDCB48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317036" y="2096445"/>
              <a:ext cx="3073388" cy="759121"/>
              <a:chOff x="8416043" y="2096445"/>
              <a:chExt cx="3073388" cy="759121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20807" y="2382616"/>
                <a:ext cx="3068624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Maecenas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porttitor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congue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massa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Fusce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posuere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, magna sed pulvinar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ultricies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8416043" y="2096445"/>
                <a:ext cx="15667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Desire For Success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478483" y="3308024"/>
            <a:ext cx="3911941" cy="759121"/>
            <a:chOff x="7478483" y="3308024"/>
            <a:chExt cx="3911941" cy="759121"/>
          </a:xfrm>
        </p:grpSpPr>
        <p:grpSp>
          <p:nvGrpSpPr>
            <p:cNvPr id="8" name="组合 7"/>
            <p:cNvGrpSpPr/>
            <p:nvPr/>
          </p:nvGrpSpPr>
          <p:grpSpPr>
            <a:xfrm>
              <a:off x="7478483" y="3402594"/>
              <a:ext cx="573316" cy="573314"/>
              <a:chOff x="7438343" y="3246423"/>
              <a:chExt cx="679133" cy="679132"/>
            </a:xfrm>
          </p:grpSpPr>
          <p:sp>
            <p:nvSpPr>
              <p:cNvPr id="41" name="矩形: 圆角 40"/>
              <p:cNvSpPr/>
              <p:nvPr/>
            </p:nvSpPr>
            <p:spPr>
              <a:xfrm flipH="1">
                <a:off x="7438343" y="3246423"/>
                <a:ext cx="679133" cy="679132"/>
              </a:xfrm>
              <a:prstGeom prst="round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241300" dist="127000" dir="27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H="1">
                <a:off x="7596712" y="3410327"/>
                <a:ext cx="362385" cy="351324"/>
              </a:xfrm>
              <a:custGeom>
                <a:avLst/>
                <a:gdLst>
                  <a:gd name="connsiteX0" fmla="*/ 45080 w 608208"/>
                  <a:gd name="connsiteY0" fmla="*/ 269983 h 589645"/>
                  <a:gd name="connsiteX1" fmla="*/ 75592 w 608208"/>
                  <a:gd name="connsiteY1" fmla="*/ 300449 h 589645"/>
                  <a:gd name="connsiteX2" fmla="*/ 304113 w 608208"/>
                  <a:gd name="connsiteY2" fmla="*/ 528621 h 589645"/>
                  <a:gd name="connsiteX3" fmla="*/ 477417 w 608208"/>
                  <a:gd name="connsiteY3" fmla="*/ 448453 h 589645"/>
                  <a:gd name="connsiteX4" fmla="*/ 428099 w 608208"/>
                  <a:gd name="connsiteY4" fmla="*/ 421208 h 589645"/>
                  <a:gd name="connsiteX5" fmla="*/ 423490 w 608208"/>
                  <a:gd name="connsiteY5" fmla="*/ 412372 h 589645"/>
                  <a:gd name="connsiteX6" fmla="*/ 429850 w 608208"/>
                  <a:gd name="connsiteY6" fmla="*/ 404825 h 589645"/>
                  <a:gd name="connsiteX7" fmla="*/ 596701 w 608208"/>
                  <a:gd name="connsiteY7" fmla="*/ 355858 h 589645"/>
                  <a:gd name="connsiteX8" fmla="*/ 605551 w 608208"/>
                  <a:gd name="connsiteY8" fmla="*/ 358067 h 589645"/>
                  <a:gd name="connsiteX9" fmla="*/ 607855 w 608208"/>
                  <a:gd name="connsiteY9" fmla="*/ 366903 h 589645"/>
                  <a:gd name="connsiteX10" fmla="*/ 558814 w 608208"/>
                  <a:gd name="connsiteY10" fmla="*/ 533499 h 589645"/>
                  <a:gd name="connsiteX11" fmla="*/ 551163 w 608208"/>
                  <a:gd name="connsiteY11" fmla="*/ 539942 h 589645"/>
                  <a:gd name="connsiteX12" fmla="*/ 542405 w 608208"/>
                  <a:gd name="connsiteY12" fmla="*/ 535340 h 589645"/>
                  <a:gd name="connsiteX13" fmla="*/ 519360 w 608208"/>
                  <a:gd name="connsiteY13" fmla="*/ 493737 h 589645"/>
                  <a:gd name="connsiteX14" fmla="*/ 304113 w 608208"/>
                  <a:gd name="connsiteY14" fmla="*/ 589645 h 589645"/>
                  <a:gd name="connsiteX15" fmla="*/ 14475 w 608208"/>
                  <a:gd name="connsiteY15" fmla="*/ 300449 h 589645"/>
                  <a:gd name="connsiteX16" fmla="*/ 45080 w 608208"/>
                  <a:gd name="connsiteY16" fmla="*/ 269983 h 589645"/>
                  <a:gd name="connsiteX17" fmla="*/ 304112 w 608208"/>
                  <a:gd name="connsiteY17" fmla="*/ 193984 h 589645"/>
                  <a:gd name="connsiteX18" fmla="*/ 405127 w 608208"/>
                  <a:gd name="connsiteY18" fmla="*/ 294858 h 589645"/>
                  <a:gd name="connsiteX19" fmla="*/ 304112 w 608208"/>
                  <a:gd name="connsiteY19" fmla="*/ 395732 h 589645"/>
                  <a:gd name="connsiteX20" fmla="*/ 203097 w 608208"/>
                  <a:gd name="connsiteY20" fmla="*/ 294858 h 589645"/>
                  <a:gd name="connsiteX21" fmla="*/ 304112 w 608208"/>
                  <a:gd name="connsiteY21" fmla="*/ 193984 h 589645"/>
                  <a:gd name="connsiteX22" fmla="*/ 304109 w 608208"/>
                  <a:gd name="connsiteY22" fmla="*/ 0 h 589645"/>
                  <a:gd name="connsiteX23" fmla="*/ 593747 w 608208"/>
                  <a:gd name="connsiteY23" fmla="*/ 289259 h 589645"/>
                  <a:gd name="connsiteX24" fmla="*/ 563142 w 608208"/>
                  <a:gd name="connsiteY24" fmla="*/ 319732 h 589645"/>
                  <a:gd name="connsiteX25" fmla="*/ 532630 w 608208"/>
                  <a:gd name="connsiteY25" fmla="*/ 289259 h 589645"/>
                  <a:gd name="connsiteX26" fmla="*/ 304109 w 608208"/>
                  <a:gd name="connsiteY26" fmla="*/ 61037 h 589645"/>
                  <a:gd name="connsiteX27" fmla="*/ 130805 w 608208"/>
                  <a:gd name="connsiteY27" fmla="*/ 141223 h 589645"/>
                  <a:gd name="connsiteX28" fmla="*/ 180123 w 608208"/>
                  <a:gd name="connsiteY28" fmla="*/ 168474 h 589645"/>
                  <a:gd name="connsiteX29" fmla="*/ 184732 w 608208"/>
                  <a:gd name="connsiteY29" fmla="*/ 177312 h 589645"/>
                  <a:gd name="connsiteX30" fmla="*/ 178372 w 608208"/>
                  <a:gd name="connsiteY30" fmla="*/ 184861 h 589645"/>
                  <a:gd name="connsiteX31" fmla="*/ 11521 w 608208"/>
                  <a:gd name="connsiteY31" fmla="*/ 233838 h 589645"/>
                  <a:gd name="connsiteX32" fmla="*/ 2671 w 608208"/>
                  <a:gd name="connsiteY32" fmla="*/ 231628 h 589645"/>
                  <a:gd name="connsiteX33" fmla="*/ 367 w 608208"/>
                  <a:gd name="connsiteY33" fmla="*/ 222791 h 589645"/>
                  <a:gd name="connsiteX34" fmla="*/ 49408 w 608208"/>
                  <a:gd name="connsiteY34" fmla="*/ 56066 h 589645"/>
                  <a:gd name="connsiteX35" fmla="*/ 56967 w 608208"/>
                  <a:gd name="connsiteY35" fmla="*/ 49714 h 589645"/>
                  <a:gd name="connsiteX36" fmla="*/ 65817 w 608208"/>
                  <a:gd name="connsiteY36" fmla="*/ 54317 h 589645"/>
                  <a:gd name="connsiteX37" fmla="*/ 88862 w 608208"/>
                  <a:gd name="connsiteY37" fmla="*/ 95929 h 589645"/>
                  <a:gd name="connsiteX38" fmla="*/ 304109 w 608208"/>
                  <a:gd name="connsiteY38" fmla="*/ 0 h 58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8208" h="589645">
                    <a:moveTo>
                      <a:pt x="45080" y="269983"/>
                    </a:moveTo>
                    <a:cubicBezTo>
                      <a:pt x="61949" y="269983"/>
                      <a:pt x="75592" y="283605"/>
                      <a:pt x="75592" y="300449"/>
                    </a:cubicBezTo>
                    <a:cubicBezTo>
                      <a:pt x="75592" y="426270"/>
                      <a:pt x="178099" y="528621"/>
                      <a:pt x="304113" y="528621"/>
                    </a:cubicBezTo>
                    <a:cubicBezTo>
                      <a:pt x="371222" y="528621"/>
                      <a:pt x="434367" y="498431"/>
                      <a:pt x="477417" y="448453"/>
                    </a:cubicBezTo>
                    <a:lnTo>
                      <a:pt x="428099" y="421208"/>
                    </a:lnTo>
                    <a:cubicBezTo>
                      <a:pt x="424872" y="419459"/>
                      <a:pt x="423121" y="415962"/>
                      <a:pt x="423490" y="412372"/>
                    </a:cubicBezTo>
                    <a:cubicBezTo>
                      <a:pt x="423858" y="408874"/>
                      <a:pt x="426347" y="405837"/>
                      <a:pt x="429850" y="404825"/>
                    </a:cubicBezTo>
                    <a:lnTo>
                      <a:pt x="596701" y="355858"/>
                    </a:lnTo>
                    <a:cubicBezTo>
                      <a:pt x="599835" y="354938"/>
                      <a:pt x="603246" y="355766"/>
                      <a:pt x="605551" y="358067"/>
                    </a:cubicBezTo>
                    <a:cubicBezTo>
                      <a:pt x="607855" y="360460"/>
                      <a:pt x="608777" y="363774"/>
                      <a:pt x="607855" y="366903"/>
                    </a:cubicBezTo>
                    <a:lnTo>
                      <a:pt x="558814" y="533499"/>
                    </a:lnTo>
                    <a:cubicBezTo>
                      <a:pt x="557800" y="536997"/>
                      <a:pt x="554758" y="539482"/>
                      <a:pt x="551163" y="539942"/>
                    </a:cubicBezTo>
                    <a:cubicBezTo>
                      <a:pt x="547568" y="540310"/>
                      <a:pt x="544065" y="538470"/>
                      <a:pt x="542405" y="535340"/>
                    </a:cubicBezTo>
                    <a:lnTo>
                      <a:pt x="519360" y="493737"/>
                    </a:lnTo>
                    <a:cubicBezTo>
                      <a:pt x="464972" y="553841"/>
                      <a:pt x="386709" y="589645"/>
                      <a:pt x="304113" y="589645"/>
                    </a:cubicBezTo>
                    <a:cubicBezTo>
                      <a:pt x="144453" y="589645"/>
                      <a:pt x="14475" y="459866"/>
                      <a:pt x="14475" y="300449"/>
                    </a:cubicBezTo>
                    <a:cubicBezTo>
                      <a:pt x="14475" y="283605"/>
                      <a:pt x="28210" y="269983"/>
                      <a:pt x="45080" y="269983"/>
                    </a:cubicBezTo>
                    <a:close/>
                    <a:moveTo>
                      <a:pt x="304112" y="193984"/>
                    </a:moveTo>
                    <a:cubicBezTo>
                      <a:pt x="359901" y="193984"/>
                      <a:pt x="405127" y="239147"/>
                      <a:pt x="405127" y="294858"/>
                    </a:cubicBezTo>
                    <a:cubicBezTo>
                      <a:pt x="405127" y="350569"/>
                      <a:pt x="359901" y="395732"/>
                      <a:pt x="304112" y="395732"/>
                    </a:cubicBezTo>
                    <a:cubicBezTo>
                      <a:pt x="248323" y="395732"/>
                      <a:pt x="203097" y="350569"/>
                      <a:pt x="203097" y="294858"/>
                    </a:cubicBezTo>
                    <a:cubicBezTo>
                      <a:pt x="203097" y="239147"/>
                      <a:pt x="248323" y="193984"/>
                      <a:pt x="304112" y="193984"/>
                    </a:cubicBezTo>
                    <a:close/>
                    <a:moveTo>
                      <a:pt x="304109" y="0"/>
                    </a:moveTo>
                    <a:cubicBezTo>
                      <a:pt x="463769" y="0"/>
                      <a:pt x="593747" y="129808"/>
                      <a:pt x="593747" y="289259"/>
                    </a:cubicBezTo>
                    <a:cubicBezTo>
                      <a:pt x="593747" y="306107"/>
                      <a:pt x="580012" y="319732"/>
                      <a:pt x="563142" y="319732"/>
                    </a:cubicBezTo>
                    <a:cubicBezTo>
                      <a:pt x="546273" y="319732"/>
                      <a:pt x="532630" y="306107"/>
                      <a:pt x="532630" y="289259"/>
                    </a:cubicBezTo>
                    <a:cubicBezTo>
                      <a:pt x="532630" y="163410"/>
                      <a:pt x="430123" y="61037"/>
                      <a:pt x="304109" y="61037"/>
                    </a:cubicBezTo>
                    <a:cubicBezTo>
                      <a:pt x="237000" y="61037"/>
                      <a:pt x="173763" y="91234"/>
                      <a:pt x="130805" y="141223"/>
                    </a:cubicBezTo>
                    <a:lnTo>
                      <a:pt x="180123" y="168474"/>
                    </a:lnTo>
                    <a:cubicBezTo>
                      <a:pt x="183350" y="170223"/>
                      <a:pt x="185101" y="173629"/>
                      <a:pt x="184732" y="177312"/>
                    </a:cubicBezTo>
                    <a:cubicBezTo>
                      <a:pt x="184364" y="180810"/>
                      <a:pt x="181875" y="183848"/>
                      <a:pt x="178372" y="184861"/>
                    </a:cubicBezTo>
                    <a:lnTo>
                      <a:pt x="11521" y="233838"/>
                    </a:lnTo>
                    <a:cubicBezTo>
                      <a:pt x="8295" y="234759"/>
                      <a:pt x="4884" y="233930"/>
                      <a:pt x="2671" y="231628"/>
                    </a:cubicBezTo>
                    <a:cubicBezTo>
                      <a:pt x="275" y="229235"/>
                      <a:pt x="-555" y="225829"/>
                      <a:pt x="367" y="222791"/>
                    </a:cubicBezTo>
                    <a:lnTo>
                      <a:pt x="49408" y="56066"/>
                    </a:lnTo>
                    <a:cubicBezTo>
                      <a:pt x="50422" y="52660"/>
                      <a:pt x="53372" y="50082"/>
                      <a:pt x="56967" y="49714"/>
                    </a:cubicBezTo>
                    <a:cubicBezTo>
                      <a:pt x="60654" y="49345"/>
                      <a:pt x="64157" y="51095"/>
                      <a:pt x="65817" y="54317"/>
                    </a:cubicBezTo>
                    <a:lnTo>
                      <a:pt x="88862" y="95929"/>
                    </a:lnTo>
                    <a:cubicBezTo>
                      <a:pt x="143250" y="35812"/>
                      <a:pt x="221513" y="0"/>
                      <a:pt x="304109" y="0"/>
                    </a:cubicBezTo>
                    <a:close/>
                  </a:path>
                </a:pathLst>
              </a:custGeom>
              <a:solidFill>
                <a:srgbClr val="FDCB48"/>
              </a:solidFill>
              <a:ln w="0" cap="flat" cmpd="sng" algn="ctr">
                <a:noFill/>
                <a:prstDash val="solid"/>
                <a:miter lim="800000"/>
              </a:ln>
              <a:effectLst>
                <a:outerShdw blurRad="76200" dist="50800" dir="2700000" algn="tl" rotWithShape="0">
                  <a:srgbClr val="D82761">
                    <a:alpha val="18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8317036" y="3308024"/>
              <a:ext cx="3073388" cy="759121"/>
              <a:chOff x="8416043" y="3308024"/>
              <a:chExt cx="3073388" cy="75912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8420807" y="3594195"/>
                <a:ext cx="3068624" cy="4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Nunc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viverra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imperdiet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enim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Fusce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est. </a:t>
                </a:r>
                <a:r>
                  <a:rPr kumimoji="0" lang="en-US" altLang="zh-CN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Pellentesque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habitant would look like.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416043" y="3308024"/>
                <a:ext cx="13773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Perfect Finish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92189" y="4820387"/>
            <a:ext cx="4992024" cy="1400842"/>
            <a:chOff x="892189" y="4820387"/>
            <a:chExt cx="4992024" cy="1400842"/>
          </a:xfrm>
        </p:grpSpPr>
        <p:sp>
          <p:nvSpPr>
            <p:cNvPr id="55" name="文本框 54"/>
            <p:cNvSpPr txBox="1"/>
            <p:nvPr/>
          </p:nvSpPr>
          <p:spPr>
            <a:xfrm>
              <a:off x="892189" y="5673707"/>
              <a:ext cx="4992024" cy="547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Pellentesque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habitant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morbi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tristique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senectus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netus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et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malesuada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fames ac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turpis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egestas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Proin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pharetra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nonummy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pede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94765" y="4820387"/>
              <a:ext cx="26861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Enter the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94763" y="5187808"/>
              <a:ext cx="26861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ENTER YOUR TITLE HERE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5584" y="5547415"/>
              <a:ext cx="2476500" cy="0"/>
              <a:chOff x="1005584" y="5547415"/>
              <a:chExt cx="2476500" cy="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005584" y="5547415"/>
                <a:ext cx="514350" cy="0"/>
              </a:xfrm>
              <a:prstGeom prst="line">
                <a:avLst/>
              </a:prstGeom>
              <a:ln w="317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398694" y="5547415"/>
                <a:ext cx="208339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6964343" y="5197549"/>
            <a:ext cx="4131203" cy="1308406"/>
            <a:chOff x="6964343" y="5197549"/>
            <a:chExt cx="4131203" cy="1308406"/>
          </a:xfrm>
        </p:grpSpPr>
        <p:sp>
          <p:nvSpPr>
            <p:cNvPr id="45" name="monitor-with-text_81372"/>
            <p:cNvSpPr>
              <a:spLocks noChangeAspect="1"/>
            </p:cNvSpPr>
            <p:nvPr/>
          </p:nvSpPr>
          <p:spPr bwMode="auto">
            <a:xfrm>
              <a:off x="6964343" y="5401571"/>
              <a:ext cx="470306" cy="441884"/>
            </a:xfrm>
            <a:custGeom>
              <a:avLst/>
              <a:gdLst>
                <a:gd name="connsiteX0" fmla="*/ 484158 w 606016"/>
                <a:gd name="connsiteY0" fmla="*/ 384419 h 569392"/>
                <a:gd name="connsiteX1" fmla="*/ 470317 w 606016"/>
                <a:gd name="connsiteY1" fmla="*/ 398145 h 569392"/>
                <a:gd name="connsiteX2" fmla="*/ 484158 w 606016"/>
                <a:gd name="connsiteY2" fmla="*/ 411964 h 569392"/>
                <a:gd name="connsiteX3" fmla="*/ 497906 w 606016"/>
                <a:gd name="connsiteY3" fmla="*/ 398145 h 569392"/>
                <a:gd name="connsiteX4" fmla="*/ 484158 w 606016"/>
                <a:gd name="connsiteY4" fmla="*/ 384419 h 569392"/>
                <a:gd name="connsiteX5" fmla="*/ 545040 w 606016"/>
                <a:gd name="connsiteY5" fmla="*/ 381151 h 569392"/>
                <a:gd name="connsiteX6" fmla="*/ 527926 w 606016"/>
                <a:gd name="connsiteY6" fmla="*/ 398145 h 569392"/>
                <a:gd name="connsiteX7" fmla="*/ 545040 w 606016"/>
                <a:gd name="connsiteY7" fmla="*/ 415232 h 569392"/>
                <a:gd name="connsiteX8" fmla="*/ 562155 w 606016"/>
                <a:gd name="connsiteY8" fmla="*/ 398145 h 569392"/>
                <a:gd name="connsiteX9" fmla="*/ 545040 w 606016"/>
                <a:gd name="connsiteY9" fmla="*/ 381151 h 569392"/>
                <a:gd name="connsiteX10" fmla="*/ 122039 w 606016"/>
                <a:gd name="connsiteY10" fmla="*/ 293411 h 569392"/>
                <a:gd name="connsiteX11" fmla="*/ 239679 w 606016"/>
                <a:gd name="connsiteY11" fmla="*/ 293411 h 569392"/>
                <a:gd name="connsiteX12" fmla="*/ 249872 w 606016"/>
                <a:gd name="connsiteY12" fmla="*/ 303584 h 569392"/>
                <a:gd name="connsiteX13" fmla="*/ 239679 w 606016"/>
                <a:gd name="connsiteY13" fmla="*/ 313663 h 569392"/>
                <a:gd name="connsiteX14" fmla="*/ 122039 w 606016"/>
                <a:gd name="connsiteY14" fmla="*/ 313663 h 569392"/>
                <a:gd name="connsiteX15" fmla="*/ 111846 w 606016"/>
                <a:gd name="connsiteY15" fmla="*/ 303584 h 569392"/>
                <a:gd name="connsiteX16" fmla="*/ 122039 w 606016"/>
                <a:gd name="connsiteY16" fmla="*/ 293411 h 569392"/>
                <a:gd name="connsiteX17" fmla="*/ 122039 w 606016"/>
                <a:gd name="connsiteY17" fmla="*/ 252836 h 569392"/>
                <a:gd name="connsiteX18" fmla="*/ 239679 w 606016"/>
                <a:gd name="connsiteY18" fmla="*/ 252836 h 569392"/>
                <a:gd name="connsiteX19" fmla="*/ 249872 w 606016"/>
                <a:gd name="connsiteY19" fmla="*/ 262916 h 569392"/>
                <a:gd name="connsiteX20" fmla="*/ 239679 w 606016"/>
                <a:gd name="connsiteY20" fmla="*/ 273088 h 569392"/>
                <a:gd name="connsiteX21" fmla="*/ 122039 w 606016"/>
                <a:gd name="connsiteY21" fmla="*/ 273088 h 569392"/>
                <a:gd name="connsiteX22" fmla="*/ 111846 w 606016"/>
                <a:gd name="connsiteY22" fmla="*/ 262916 h 569392"/>
                <a:gd name="connsiteX23" fmla="*/ 122039 w 606016"/>
                <a:gd name="connsiteY23" fmla="*/ 252836 h 569392"/>
                <a:gd name="connsiteX24" fmla="*/ 300024 w 606016"/>
                <a:gd name="connsiteY24" fmla="*/ 243521 h 569392"/>
                <a:gd name="connsiteX25" fmla="*/ 473372 w 606016"/>
                <a:gd name="connsiteY25" fmla="*/ 243521 h 569392"/>
                <a:gd name="connsiteX26" fmla="*/ 483937 w 606016"/>
                <a:gd name="connsiteY26" fmla="*/ 254072 h 569392"/>
                <a:gd name="connsiteX27" fmla="*/ 483937 w 606016"/>
                <a:gd name="connsiteY27" fmla="*/ 312428 h 569392"/>
                <a:gd name="connsiteX28" fmla="*/ 473372 w 606016"/>
                <a:gd name="connsiteY28" fmla="*/ 322978 h 569392"/>
                <a:gd name="connsiteX29" fmla="*/ 300024 w 606016"/>
                <a:gd name="connsiteY29" fmla="*/ 322978 h 569392"/>
                <a:gd name="connsiteX30" fmla="*/ 289459 w 606016"/>
                <a:gd name="connsiteY30" fmla="*/ 312428 h 569392"/>
                <a:gd name="connsiteX31" fmla="*/ 289459 w 606016"/>
                <a:gd name="connsiteY31" fmla="*/ 254072 h 569392"/>
                <a:gd name="connsiteX32" fmla="*/ 300024 w 606016"/>
                <a:gd name="connsiteY32" fmla="*/ 243521 h 569392"/>
                <a:gd name="connsiteX33" fmla="*/ 122040 w 606016"/>
                <a:gd name="connsiteY33" fmla="*/ 203440 h 569392"/>
                <a:gd name="connsiteX34" fmla="*/ 483976 w 606016"/>
                <a:gd name="connsiteY34" fmla="*/ 203440 h 569392"/>
                <a:gd name="connsiteX35" fmla="*/ 494170 w 606016"/>
                <a:gd name="connsiteY35" fmla="*/ 213520 h 569392"/>
                <a:gd name="connsiteX36" fmla="*/ 483976 w 606016"/>
                <a:gd name="connsiteY36" fmla="*/ 223692 h 569392"/>
                <a:gd name="connsiteX37" fmla="*/ 122040 w 606016"/>
                <a:gd name="connsiteY37" fmla="*/ 223692 h 569392"/>
                <a:gd name="connsiteX38" fmla="*/ 111846 w 606016"/>
                <a:gd name="connsiteY38" fmla="*/ 213520 h 569392"/>
                <a:gd name="connsiteX39" fmla="*/ 122040 w 606016"/>
                <a:gd name="connsiteY39" fmla="*/ 203440 h 569392"/>
                <a:gd name="connsiteX40" fmla="*/ 122040 w 606016"/>
                <a:gd name="connsiteY40" fmla="*/ 162935 h 569392"/>
                <a:gd name="connsiteX41" fmla="*/ 483976 w 606016"/>
                <a:gd name="connsiteY41" fmla="*/ 162935 h 569392"/>
                <a:gd name="connsiteX42" fmla="*/ 494170 w 606016"/>
                <a:gd name="connsiteY42" fmla="*/ 173015 h 569392"/>
                <a:gd name="connsiteX43" fmla="*/ 483976 w 606016"/>
                <a:gd name="connsiteY43" fmla="*/ 183187 h 569392"/>
                <a:gd name="connsiteX44" fmla="*/ 122040 w 606016"/>
                <a:gd name="connsiteY44" fmla="*/ 183187 h 569392"/>
                <a:gd name="connsiteX45" fmla="*/ 111846 w 606016"/>
                <a:gd name="connsiteY45" fmla="*/ 173015 h 569392"/>
                <a:gd name="connsiteX46" fmla="*/ 122040 w 606016"/>
                <a:gd name="connsiteY46" fmla="*/ 162935 h 569392"/>
                <a:gd name="connsiteX47" fmla="*/ 273826 w 606016"/>
                <a:gd name="connsiteY47" fmla="*/ 119891 h 569392"/>
                <a:gd name="connsiteX48" fmla="*/ 483975 w 606016"/>
                <a:gd name="connsiteY48" fmla="*/ 119891 h 569392"/>
                <a:gd name="connsiteX49" fmla="*/ 494169 w 606016"/>
                <a:gd name="connsiteY49" fmla="*/ 129971 h 569392"/>
                <a:gd name="connsiteX50" fmla="*/ 483975 w 606016"/>
                <a:gd name="connsiteY50" fmla="*/ 140143 h 569392"/>
                <a:gd name="connsiteX51" fmla="*/ 273826 w 606016"/>
                <a:gd name="connsiteY51" fmla="*/ 140143 h 569392"/>
                <a:gd name="connsiteX52" fmla="*/ 263632 w 606016"/>
                <a:gd name="connsiteY52" fmla="*/ 129971 h 569392"/>
                <a:gd name="connsiteX53" fmla="*/ 273826 w 606016"/>
                <a:gd name="connsiteY53" fmla="*/ 119891 h 569392"/>
                <a:gd name="connsiteX54" fmla="*/ 273826 w 606016"/>
                <a:gd name="connsiteY54" fmla="*/ 79386 h 569392"/>
                <a:gd name="connsiteX55" fmla="*/ 483975 w 606016"/>
                <a:gd name="connsiteY55" fmla="*/ 79386 h 569392"/>
                <a:gd name="connsiteX56" fmla="*/ 494169 w 606016"/>
                <a:gd name="connsiteY56" fmla="*/ 89466 h 569392"/>
                <a:gd name="connsiteX57" fmla="*/ 483975 w 606016"/>
                <a:gd name="connsiteY57" fmla="*/ 99638 h 569392"/>
                <a:gd name="connsiteX58" fmla="*/ 273826 w 606016"/>
                <a:gd name="connsiteY58" fmla="*/ 99638 h 569392"/>
                <a:gd name="connsiteX59" fmla="*/ 263632 w 606016"/>
                <a:gd name="connsiteY59" fmla="*/ 89466 h 569392"/>
                <a:gd name="connsiteX60" fmla="*/ 273826 w 606016"/>
                <a:gd name="connsiteY60" fmla="*/ 79386 h 569392"/>
                <a:gd name="connsiteX61" fmla="*/ 132642 w 606016"/>
                <a:gd name="connsiteY61" fmla="*/ 70848 h 569392"/>
                <a:gd name="connsiteX62" fmla="*/ 225759 w 606016"/>
                <a:gd name="connsiteY62" fmla="*/ 70848 h 569392"/>
                <a:gd name="connsiteX63" fmla="*/ 236323 w 606016"/>
                <a:gd name="connsiteY63" fmla="*/ 81400 h 569392"/>
                <a:gd name="connsiteX64" fmla="*/ 236323 w 606016"/>
                <a:gd name="connsiteY64" fmla="*/ 137988 h 569392"/>
                <a:gd name="connsiteX65" fmla="*/ 225759 w 606016"/>
                <a:gd name="connsiteY65" fmla="*/ 148540 h 569392"/>
                <a:gd name="connsiteX66" fmla="*/ 132642 w 606016"/>
                <a:gd name="connsiteY66" fmla="*/ 148540 h 569392"/>
                <a:gd name="connsiteX67" fmla="*/ 122078 w 606016"/>
                <a:gd name="connsiteY67" fmla="*/ 137988 h 569392"/>
                <a:gd name="connsiteX68" fmla="*/ 122078 w 606016"/>
                <a:gd name="connsiteY68" fmla="*/ 81400 h 569392"/>
                <a:gd name="connsiteX69" fmla="*/ 132642 w 606016"/>
                <a:gd name="connsiteY69" fmla="*/ 70848 h 569392"/>
                <a:gd name="connsiteX70" fmla="*/ 49473 w 606016"/>
                <a:gd name="connsiteY70" fmla="*/ 40524 h 569392"/>
                <a:gd name="connsiteX71" fmla="*/ 40588 w 606016"/>
                <a:gd name="connsiteY71" fmla="*/ 49395 h 569392"/>
                <a:gd name="connsiteX72" fmla="*/ 40588 w 606016"/>
                <a:gd name="connsiteY72" fmla="*/ 363877 h 569392"/>
                <a:gd name="connsiteX73" fmla="*/ 565428 w 606016"/>
                <a:gd name="connsiteY73" fmla="*/ 363877 h 569392"/>
                <a:gd name="connsiteX74" fmla="*/ 565428 w 606016"/>
                <a:gd name="connsiteY74" fmla="*/ 49395 h 569392"/>
                <a:gd name="connsiteX75" fmla="*/ 556450 w 606016"/>
                <a:gd name="connsiteY75" fmla="*/ 40524 h 569392"/>
                <a:gd name="connsiteX76" fmla="*/ 49473 w 606016"/>
                <a:gd name="connsiteY76" fmla="*/ 0 h 569392"/>
                <a:gd name="connsiteX77" fmla="*/ 556450 w 606016"/>
                <a:gd name="connsiteY77" fmla="*/ 0 h 569392"/>
                <a:gd name="connsiteX78" fmla="*/ 606016 w 606016"/>
                <a:gd name="connsiteY78" fmla="*/ 49395 h 569392"/>
                <a:gd name="connsiteX79" fmla="*/ 606016 w 606016"/>
                <a:gd name="connsiteY79" fmla="*/ 392916 h 569392"/>
                <a:gd name="connsiteX80" fmla="*/ 556450 w 606016"/>
                <a:gd name="connsiteY80" fmla="*/ 442311 h 569392"/>
                <a:gd name="connsiteX81" fmla="*/ 386522 w 606016"/>
                <a:gd name="connsiteY81" fmla="*/ 442311 h 569392"/>
                <a:gd name="connsiteX82" fmla="*/ 386522 w 606016"/>
                <a:gd name="connsiteY82" fmla="*/ 508606 h 569392"/>
                <a:gd name="connsiteX83" fmla="*/ 413363 w 606016"/>
                <a:gd name="connsiteY83" fmla="*/ 508606 h 569392"/>
                <a:gd name="connsiteX84" fmla="*/ 443851 w 606016"/>
                <a:gd name="connsiteY84" fmla="*/ 539046 h 569392"/>
                <a:gd name="connsiteX85" fmla="*/ 413363 w 606016"/>
                <a:gd name="connsiteY85" fmla="*/ 569392 h 569392"/>
                <a:gd name="connsiteX86" fmla="*/ 192653 w 606016"/>
                <a:gd name="connsiteY86" fmla="*/ 569392 h 569392"/>
                <a:gd name="connsiteX87" fmla="*/ 162165 w 606016"/>
                <a:gd name="connsiteY87" fmla="*/ 539046 h 569392"/>
                <a:gd name="connsiteX88" fmla="*/ 192653 w 606016"/>
                <a:gd name="connsiteY88" fmla="*/ 508606 h 569392"/>
                <a:gd name="connsiteX89" fmla="*/ 219494 w 606016"/>
                <a:gd name="connsiteY89" fmla="*/ 508606 h 569392"/>
                <a:gd name="connsiteX90" fmla="*/ 219494 w 606016"/>
                <a:gd name="connsiteY90" fmla="*/ 442311 h 569392"/>
                <a:gd name="connsiteX91" fmla="*/ 49473 w 606016"/>
                <a:gd name="connsiteY91" fmla="*/ 442311 h 569392"/>
                <a:gd name="connsiteX92" fmla="*/ 0 w 606016"/>
                <a:gd name="connsiteY92" fmla="*/ 392916 h 569392"/>
                <a:gd name="connsiteX93" fmla="*/ 0 w 606016"/>
                <a:gd name="connsiteY93" fmla="*/ 49395 h 569392"/>
                <a:gd name="connsiteX94" fmla="*/ 49473 w 606016"/>
                <a:gd name="connsiteY94" fmla="*/ 0 h 56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6016" h="569392">
                  <a:moveTo>
                    <a:pt x="484158" y="384419"/>
                  </a:moveTo>
                  <a:cubicBezTo>
                    <a:pt x="476489" y="384419"/>
                    <a:pt x="470317" y="390582"/>
                    <a:pt x="470317" y="398145"/>
                  </a:cubicBezTo>
                  <a:cubicBezTo>
                    <a:pt x="470317" y="405802"/>
                    <a:pt x="476489" y="411964"/>
                    <a:pt x="484158" y="411964"/>
                  </a:cubicBezTo>
                  <a:cubicBezTo>
                    <a:pt x="491733" y="411964"/>
                    <a:pt x="497906" y="405802"/>
                    <a:pt x="497906" y="398145"/>
                  </a:cubicBezTo>
                  <a:cubicBezTo>
                    <a:pt x="497906" y="390582"/>
                    <a:pt x="491733" y="384419"/>
                    <a:pt x="484158" y="384419"/>
                  </a:cubicBezTo>
                  <a:close/>
                  <a:moveTo>
                    <a:pt x="545040" y="381151"/>
                  </a:moveTo>
                  <a:cubicBezTo>
                    <a:pt x="535595" y="381151"/>
                    <a:pt x="527926" y="388714"/>
                    <a:pt x="527926" y="398145"/>
                  </a:cubicBezTo>
                  <a:cubicBezTo>
                    <a:pt x="527926" y="407576"/>
                    <a:pt x="535595" y="415232"/>
                    <a:pt x="545040" y="415232"/>
                  </a:cubicBezTo>
                  <a:cubicBezTo>
                    <a:pt x="554486" y="415232"/>
                    <a:pt x="562155" y="407576"/>
                    <a:pt x="562155" y="398145"/>
                  </a:cubicBezTo>
                  <a:cubicBezTo>
                    <a:pt x="562155" y="388714"/>
                    <a:pt x="554486" y="381151"/>
                    <a:pt x="545040" y="381151"/>
                  </a:cubicBezTo>
                  <a:close/>
                  <a:moveTo>
                    <a:pt x="122039" y="293411"/>
                  </a:moveTo>
                  <a:lnTo>
                    <a:pt x="239679" y="293411"/>
                  </a:lnTo>
                  <a:cubicBezTo>
                    <a:pt x="245290" y="293411"/>
                    <a:pt x="249872" y="297984"/>
                    <a:pt x="249872" y="303584"/>
                  </a:cubicBezTo>
                  <a:cubicBezTo>
                    <a:pt x="249872" y="309090"/>
                    <a:pt x="245290" y="313663"/>
                    <a:pt x="239679" y="313663"/>
                  </a:cubicBezTo>
                  <a:lnTo>
                    <a:pt x="122039" y="313663"/>
                  </a:lnTo>
                  <a:cubicBezTo>
                    <a:pt x="116428" y="313663"/>
                    <a:pt x="111846" y="309090"/>
                    <a:pt x="111846" y="303584"/>
                  </a:cubicBezTo>
                  <a:cubicBezTo>
                    <a:pt x="111846" y="297984"/>
                    <a:pt x="116428" y="293411"/>
                    <a:pt x="122039" y="293411"/>
                  </a:cubicBezTo>
                  <a:close/>
                  <a:moveTo>
                    <a:pt x="122039" y="252836"/>
                  </a:moveTo>
                  <a:lnTo>
                    <a:pt x="239679" y="252836"/>
                  </a:lnTo>
                  <a:cubicBezTo>
                    <a:pt x="245290" y="252836"/>
                    <a:pt x="249872" y="257316"/>
                    <a:pt x="249872" y="262916"/>
                  </a:cubicBezTo>
                  <a:cubicBezTo>
                    <a:pt x="249872" y="268515"/>
                    <a:pt x="245290" y="273088"/>
                    <a:pt x="239679" y="273088"/>
                  </a:cubicBezTo>
                  <a:lnTo>
                    <a:pt x="122039" y="273088"/>
                  </a:lnTo>
                  <a:cubicBezTo>
                    <a:pt x="116428" y="273088"/>
                    <a:pt x="111846" y="268515"/>
                    <a:pt x="111846" y="262916"/>
                  </a:cubicBezTo>
                  <a:cubicBezTo>
                    <a:pt x="111846" y="257316"/>
                    <a:pt x="116428" y="252836"/>
                    <a:pt x="122039" y="252836"/>
                  </a:cubicBezTo>
                  <a:close/>
                  <a:moveTo>
                    <a:pt x="300024" y="243521"/>
                  </a:moveTo>
                  <a:lnTo>
                    <a:pt x="473372" y="243521"/>
                  </a:lnTo>
                  <a:cubicBezTo>
                    <a:pt x="479169" y="243521"/>
                    <a:pt x="483937" y="248283"/>
                    <a:pt x="483937" y="254072"/>
                  </a:cubicBezTo>
                  <a:lnTo>
                    <a:pt x="483937" y="312428"/>
                  </a:lnTo>
                  <a:cubicBezTo>
                    <a:pt x="483937" y="318216"/>
                    <a:pt x="479169" y="322978"/>
                    <a:pt x="473372" y="322978"/>
                  </a:cubicBezTo>
                  <a:lnTo>
                    <a:pt x="300024" y="322978"/>
                  </a:lnTo>
                  <a:cubicBezTo>
                    <a:pt x="294227" y="322978"/>
                    <a:pt x="289459" y="318216"/>
                    <a:pt x="289459" y="312428"/>
                  </a:cubicBezTo>
                  <a:lnTo>
                    <a:pt x="289459" y="254072"/>
                  </a:lnTo>
                  <a:cubicBezTo>
                    <a:pt x="289459" y="248283"/>
                    <a:pt x="294227" y="243521"/>
                    <a:pt x="300024" y="243521"/>
                  </a:cubicBezTo>
                  <a:close/>
                  <a:moveTo>
                    <a:pt x="122040" y="203440"/>
                  </a:moveTo>
                  <a:lnTo>
                    <a:pt x="483976" y="203440"/>
                  </a:lnTo>
                  <a:cubicBezTo>
                    <a:pt x="489587" y="203440"/>
                    <a:pt x="494170" y="207920"/>
                    <a:pt x="494170" y="213520"/>
                  </a:cubicBezTo>
                  <a:cubicBezTo>
                    <a:pt x="494170" y="219119"/>
                    <a:pt x="489587" y="223692"/>
                    <a:pt x="483976" y="223692"/>
                  </a:cubicBezTo>
                  <a:lnTo>
                    <a:pt x="122040" y="223692"/>
                  </a:lnTo>
                  <a:cubicBezTo>
                    <a:pt x="116429" y="223692"/>
                    <a:pt x="111846" y="219119"/>
                    <a:pt x="111846" y="213520"/>
                  </a:cubicBezTo>
                  <a:cubicBezTo>
                    <a:pt x="111846" y="207920"/>
                    <a:pt x="116429" y="203440"/>
                    <a:pt x="122040" y="203440"/>
                  </a:cubicBezTo>
                  <a:close/>
                  <a:moveTo>
                    <a:pt x="122040" y="162935"/>
                  </a:moveTo>
                  <a:lnTo>
                    <a:pt x="483976" y="162935"/>
                  </a:lnTo>
                  <a:cubicBezTo>
                    <a:pt x="489587" y="162935"/>
                    <a:pt x="494170" y="167415"/>
                    <a:pt x="494170" y="173015"/>
                  </a:cubicBezTo>
                  <a:cubicBezTo>
                    <a:pt x="494170" y="178614"/>
                    <a:pt x="489587" y="183187"/>
                    <a:pt x="483976" y="183187"/>
                  </a:cubicBezTo>
                  <a:lnTo>
                    <a:pt x="122040" y="183187"/>
                  </a:lnTo>
                  <a:cubicBezTo>
                    <a:pt x="116429" y="183187"/>
                    <a:pt x="111846" y="178614"/>
                    <a:pt x="111846" y="173015"/>
                  </a:cubicBezTo>
                  <a:cubicBezTo>
                    <a:pt x="111846" y="167415"/>
                    <a:pt x="116429" y="162935"/>
                    <a:pt x="122040" y="162935"/>
                  </a:cubicBezTo>
                  <a:close/>
                  <a:moveTo>
                    <a:pt x="273826" y="119891"/>
                  </a:moveTo>
                  <a:lnTo>
                    <a:pt x="483975" y="119891"/>
                  </a:lnTo>
                  <a:cubicBezTo>
                    <a:pt x="489586" y="119891"/>
                    <a:pt x="494169" y="124371"/>
                    <a:pt x="494169" y="129971"/>
                  </a:cubicBezTo>
                  <a:cubicBezTo>
                    <a:pt x="494169" y="135570"/>
                    <a:pt x="489586" y="140143"/>
                    <a:pt x="483975" y="140143"/>
                  </a:cubicBezTo>
                  <a:lnTo>
                    <a:pt x="273826" y="140143"/>
                  </a:lnTo>
                  <a:cubicBezTo>
                    <a:pt x="268215" y="140143"/>
                    <a:pt x="263632" y="135570"/>
                    <a:pt x="263632" y="129971"/>
                  </a:cubicBezTo>
                  <a:cubicBezTo>
                    <a:pt x="263632" y="124371"/>
                    <a:pt x="268215" y="119891"/>
                    <a:pt x="273826" y="119891"/>
                  </a:cubicBezTo>
                  <a:close/>
                  <a:moveTo>
                    <a:pt x="273826" y="79386"/>
                  </a:moveTo>
                  <a:lnTo>
                    <a:pt x="483975" y="79386"/>
                  </a:lnTo>
                  <a:cubicBezTo>
                    <a:pt x="489586" y="79386"/>
                    <a:pt x="494169" y="83866"/>
                    <a:pt x="494169" y="89466"/>
                  </a:cubicBezTo>
                  <a:cubicBezTo>
                    <a:pt x="494169" y="95065"/>
                    <a:pt x="489586" y="99638"/>
                    <a:pt x="483975" y="99638"/>
                  </a:cubicBezTo>
                  <a:lnTo>
                    <a:pt x="273826" y="99638"/>
                  </a:lnTo>
                  <a:cubicBezTo>
                    <a:pt x="268215" y="99638"/>
                    <a:pt x="263632" y="95065"/>
                    <a:pt x="263632" y="89466"/>
                  </a:cubicBezTo>
                  <a:cubicBezTo>
                    <a:pt x="263632" y="83866"/>
                    <a:pt x="268215" y="79386"/>
                    <a:pt x="273826" y="79386"/>
                  </a:cubicBezTo>
                  <a:close/>
                  <a:moveTo>
                    <a:pt x="132642" y="70848"/>
                  </a:moveTo>
                  <a:lnTo>
                    <a:pt x="225759" y="70848"/>
                  </a:lnTo>
                  <a:cubicBezTo>
                    <a:pt x="231648" y="70848"/>
                    <a:pt x="236323" y="75611"/>
                    <a:pt x="236323" y="81400"/>
                  </a:cubicBezTo>
                  <a:lnTo>
                    <a:pt x="236323" y="137988"/>
                  </a:lnTo>
                  <a:cubicBezTo>
                    <a:pt x="236323" y="143871"/>
                    <a:pt x="231648" y="148540"/>
                    <a:pt x="225759" y="148540"/>
                  </a:cubicBezTo>
                  <a:lnTo>
                    <a:pt x="132642" y="148540"/>
                  </a:lnTo>
                  <a:cubicBezTo>
                    <a:pt x="126753" y="148540"/>
                    <a:pt x="122078" y="143871"/>
                    <a:pt x="122078" y="137988"/>
                  </a:cubicBezTo>
                  <a:lnTo>
                    <a:pt x="122078" y="81400"/>
                  </a:lnTo>
                  <a:cubicBezTo>
                    <a:pt x="122078" y="75611"/>
                    <a:pt x="126753" y="70848"/>
                    <a:pt x="132642" y="70848"/>
                  </a:cubicBezTo>
                  <a:close/>
                  <a:moveTo>
                    <a:pt x="49473" y="40524"/>
                  </a:moveTo>
                  <a:cubicBezTo>
                    <a:pt x="44610" y="40524"/>
                    <a:pt x="40588" y="44446"/>
                    <a:pt x="40588" y="49395"/>
                  </a:cubicBezTo>
                  <a:lnTo>
                    <a:pt x="40588" y="363877"/>
                  </a:lnTo>
                  <a:lnTo>
                    <a:pt x="565428" y="363877"/>
                  </a:lnTo>
                  <a:lnTo>
                    <a:pt x="565428" y="49395"/>
                  </a:lnTo>
                  <a:cubicBezTo>
                    <a:pt x="565428" y="44446"/>
                    <a:pt x="561407" y="40524"/>
                    <a:pt x="556450" y="40524"/>
                  </a:cubicBezTo>
                  <a:close/>
                  <a:moveTo>
                    <a:pt x="49473" y="0"/>
                  </a:moveTo>
                  <a:lnTo>
                    <a:pt x="556450" y="0"/>
                  </a:lnTo>
                  <a:cubicBezTo>
                    <a:pt x="583758" y="0"/>
                    <a:pt x="606016" y="22130"/>
                    <a:pt x="606016" y="49395"/>
                  </a:cubicBezTo>
                  <a:lnTo>
                    <a:pt x="606016" y="392916"/>
                  </a:lnTo>
                  <a:cubicBezTo>
                    <a:pt x="606016" y="420181"/>
                    <a:pt x="583758" y="442311"/>
                    <a:pt x="556450" y="442311"/>
                  </a:cubicBezTo>
                  <a:lnTo>
                    <a:pt x="386522" y="442311"/>
                  </a:lnTo>
                  <a:lnTo>
                    <a:pt x="386522" y="508606"/>
                  </a:lnTo>
                  <a:lnTo>
                    <a:pt x="413363" y="508606"/>
                  </a:lnTo>
                  <a:cubicBezTo>
                    <a:pt x="430197" y="508606"/>
                    <a:pt x="443851" y="522239"/>
                    <a:pt x="443851" y="539046"/>
                  </a:cubicBezTo>
                  <a:cubicBezTo>
                    <a:pt x="443851" y="555760"/>
                    <a:pt x="430197" y="569392"/>
                    <a:pt x="413363" y="569392"/>
                  </a:cubicBezTo>
                  <a:lnTo>
                    <a:pt x="192653" y="569392"/>
                  </a:lnTo>
                  <a:cubicBezTo>
                    <a:pt x="175819" y="569392"/>
                    <a:pt x="162165" y="555760"/>
                    <a:pt x="162165" y="539046"/>
                  </a:cubicBezTo>
                  <a:cubicBezTo>
                    <a:pt x="162165" y="522239"/>
                    <a:pt x="175819" y="508606"/>
                    <a:pt x="192653" y="508606"/>
                  </a:cubicBezTo>
                  <a:lnTo>
                    <a:pt x="219494" y="508606"/>
                  </a:lnTo>
                  <a:lnTo>
                    <a:pt x="219494" y="442311"/>
                  </a:lnTo>
                  <a:lnTo>
                    <a:pt x="49473" y="442311"/>
                  </a:lnTo>
                  <a:cubicBezTo>
                    <a:pt x="22258" y="442311"/>
                    <a:pt x="0" y="420181"/>
                    <a:pt x="0" y="392916"/>
                  </a:cubicBezTo>
                  <a:lnTo>
                    <a:pt x="0" y="49395"/>
                  </a:lnTo>
                  <a:cubicBezTo>
                    <a:pt x="0" y="22130"/>
                    <a:pt x="22258" y="0"/>
                    <a:pt x="49473" y="0"/>
                  </a:cubicBezTo>
                  <a:close/>
                </a:path>
              </a:pathLst>
            </a:custGeom>
            <a:solidFill>
              <a:srgbClr val="FDCB48"/>
            </a:solidFill>
            <a:ln>
              <a:noFill/>
            </a:ln>
            <a:effectLst>
              <a:outerShdw blurRad="190500" dist="38100" dir="2700000" algn="tl" rotWithShape="0">
                <a:srgbClr val="FDCB48">
                  <a:alpha val="65000"/>
                </a:srgbClr>
              </a:outerShdw>
            </a:effec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ai_165406"/>
            <p:cNvSpPr>
              <a:spLocks noChangeAspect="1"/>
            </p:cNvSpPr>
            <p:nvPr/>
          </p:nvSpPr>
          <p:spPr bwMode="auto">
            <a:xfrm>
              <a:off x="10625239" y="5401571"/>
              <a:ext cx="470307" cy="469540"/>
            </a:xfrm>
            <a:custGeom>
              <a:avLst/>
              <a:gdLst>
                <a:gd name="connsiteX0" fmla="*/ 407692 w 606580"/>
                <a:gd name="connsiteY0" fmla="*/ 269277 h 605592"/>
                <a:gd name="connsiteX1" fmla="*/ 426286 w 606580"/>
                <a:gd name="connsiteY1" fmla="*/ 287816 h 605592"/>
                <a:gd name="connsiteX2" fmla="*/ 426286 w 606580"/>
                <a:gd name="connsiteY2" fmla="*/ 388482 h 605592"/>
                <a:gd name="connsiteX3" fmla="*/ 407692 w 606580"/>
                <a:gd name="connsiteY3" fmla="*/ 407021 h 605592"/>
                <a:gd name="connsiteX4" fmla="*/ 389098 w 606580"/>
                <a:gd name="connsiteY4" fmla="*/ 388482 h 605592"/>
                <a:gd name="connsiteX5" fmla="*/ 389098 w 606580"/>
                <a:gd name="connsiteY5" fmla="*/ 287816 h 605592"/>
                <a:gd name="connsiteX6" fmla="*/ 407692 w 606580"/>
                <a:gd name="connsiteY6" fmla="*/ 269277 h 605592"/>
                <a:gd name="connsiteX7" fmla="*/ 273725 w 606580"/>
                <a:gd name="connsiteY7" fmla="*/ 263518 h 605592"/>
                <a:gd name="connsiteX8" fmla="*/ 248467 w 606580"/>
                <a:gd name="connsiteY8" fmla="*/ 321370 h 605592"/>
                <a:gd name="connsiteX9" fmla="*/ 298982 w 606580"/>
                <a:gd name="connsiteY9" fmla="*/ 321370 h 605592"/>
                <a:gd name="connsiteX10" fmla="*/ 407692 w 606580"/>
                <a:gd name="connsiteY10" fmla="*/ 205698 h 605592"/>
                <a:gd name="connsiteX11" fmla="*/ 426286 w 606580"/>
                <a:gd name="connsiteY11" fmla="*/ 224235 h 605592"/>
                <a:gd name="connsiteX12" fmla="*/ 426286 w 606580"/>
                <a:gd name="connsiteY12" fmla="*/ 229147 h 605592"/>
                <a:gd name="connsiteX13" fmla="*/ 407692 w 606580"/>
                <a:gd name="connsiteY13" fmla="*/ 247684 h 605592"/>
                <a:gd name="connsiteX14" fmla="*/ 389098 w 606580"/>
                <a:gd name="connsiteY14" fmla="*/ 229147 h 605592"/>
                <a:gd name="connsiteX15" fmla="*/ 389098 w 606580"/>
                <a:gd name="connsiteY15" fmla="*/ 224235 h 605592"/>
                <a:gd name="connsiteX16" fmla="*/ 407692 w 606580"/>
                <a:gd name="connsiteY16" fmla="*/ 205698 h 605592"/>
                <a:gd name="connsiteX17" fmla="*/ 273632 w 606580"/>
                <a:gd name="connsiteY17" fmla="*/ 198712 h 605592"/>
                <a:gd name="connsiteX18" fmla="*/ 290718 w 606580"/>
                <a:gd name="connsiteY18" fmla="*/ 209837 h 605592"/>
                <a:gd name="connsiteX19" fmla="*/ 365747 w 606580"/>
                <a:gd name="connsiteY19" fmla="*/ 381169 h 605592"/>
                <a:gd name="connsiteX20" fmla="*/ 356090 w 606580"/>
                <a:gd name="connsiteY20" fmla="*/ 405553 h 605592"/>
                <a:gd name="connsiteX21" fmla="*/ 331668 w 606580"/>
                <a:gd name="connsiteY21" fmla="*/ 395911 h 605592"/>
                <a:gd name="connsiteX22" fmla="*/ 315325 w 606580"/>
                <a:gd name="connsiteY22" fmla="*/ 358548 h 605592"/>
                <a:gd name="connsiteX23" fmla="*/ 232496 w 606580"/>
                <a:gd name="connsiteY23" fmla="*/ 358548 h 605592"/>
                <a:gd name="connsiteX24" fmla="*/ 216152 w 606580"/>
                <a:gd name="connsiteY24" fmla="*/ 395911 h 605592"/>
                <a:gd name="connsiteX25" fmla="*/ 199067 w 606580"/>
                <a:gd name="connsiteY25" fmla="*/ 407036 h 605592"/>
                <a:gd name="connsiteX26" fmla="*/ 191638 w 606580"/>
                <a:gd name="connsiteY26" fmla="*/ 405367 h 605592"/>
                <a:gd name="connsiteX27" fmla="*/ 181981 w 606580"/>
                <a:gd name="connsiteY27" fmla="*/ 381077 h 605592"/>
                <a:gd name="connsiteX28" fmla="*/ 256546 w 606580"/>
                <a:gd name="connsiteY28" fmla="*/ 209837 h 605592"/>
                <a:gd name="connsiteX29" fmla="*/ 273632 w 606580"/>
                <a:gd name="connsiteY29" fmla="*/ 198712 h 605592"/>
                <a:gd name="connsiteX30" fmla="*/ 91641 w 606580"/>
                <a:gd name="connsiteY30" fmla="*/ 50149 h 605592"/>
                <a:gd name="connsiteX31" fmla="*/ 50231 w 606580"/>
                <a:gd name="connsiteY31" fmla="*/ 91492 h 605592"/>
                <a:gd name="connsiteX32" fmla="*/ 50231 w 606580"/>
                <a:gd name="connsiteY32" fmla="*/ 514192 h 605592"/>
                <a:gd name="connsiteX33" fmla="*/ 91641 w 606580"/>
                <a:gd name="connsiteY33" fmla="*/ 555443 h 605592"/>
                <a:gd name="connsiteX34" fmla="*/ 514846 w 606580"/>
                <a:gd name="connsiteY34" fmla="*/ 555443 h 605592"/>
                <a:gd name="connsiteX35" fmla="*/ 556256 w 606580"/>
                <a:gd name="connsiteY35" fmla="*/ 514192 h 605592"/>
                <a:gd name="connsiteX36" fmla="*/ 556349 w 606580"/>
                <a:gd name="connsiteY36" fmla="*/ 514192 h 605592"/>
                <a:gd name="connsiteX37" fmla="*/ 556349 w 606580"/>
                <a:gd name="connsiteY37" fmla="*/ 91492 h 605592"/>
                <a:gd name="connsiteX38" fmla="*/ 515031 w 606580"/>
                <a:gd name="connsiteY38" fmla="*/ 50149 h 605592"/>
                <a:gd name="connsiteX39" fmla="*/ 91641 w 606580"/>
                <a:gd name="connsiteY39" fmla="*/ 0 h 605592"/>
                <a:gd name="connsiteX40" fmla="*/ 515031 w 606580"/>
                <a:gd name="connsiteY40" fmla="*/ 0 h 605592"/>
                <a:gd name="connsiteX41" fmla="*/ 606580 w 606580"/>
                <a:gd name="connsiteY41" fmla="*/ 91492 h 605592"/>
                <a:gd name="connsiteX42" fmla="*/ 606580 w 606580"/>
                <a:gd name="connsiteY42" fmla="*/ 514192 h 605592"/>
                <a:gd name="connsiteX43" fmla="*/ 515031 w 606580"/>
                <a:gd name="connsiteY43" fmla="*/ 605592 h 605592"/>
                <a:gd name="connsiteX44" fmla="*/ 91641 w 606580"/>
                <a:gd name="connsiteY44" fmla="*/ 605592 h 605592"/>
                <a:gd name="connsiteX45" fmla="*/ 0 w 606580"/>
                <a:gd name="connsiteY45" fmla="*/ 514192 h 605592"/>
                <a:gd name="connsiteX46" fmla="*/ 0 w 606580"/>
                <a:gd name="connsiteY46" fmla="*/ 91492 h 605592"/>
                <a:gd name="connsiteX47" fmla="*/ 91641 w 606580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580" h="605592">
                  <a:moveTo>
                    <a:pt x="407692" y="269277"/>
                  </a:moveTo>
                  <a:cubicBezTo>
                    <a:pt x="417919" y="269277"/>
                    <a:pt x="426286" y="277620"/>
                    <a:pt x="426286" y="287816"/>
                  </a:cubicBezTo>
                  <a:lnTo>
                    <a:pt x="426286" y="388482"/>
                  </a:lnTo>
                  <a:cubicBezTo>
                    <a:pt x="426286" y="398679"/>
                    <a:pt x="417919" y="407021"/>
                    <a:pt x="407692" y="407021"/>
                  </a:cubicBezTo>
                  <a:cubicBezTo>
                    <a:pt x="397372" y="407021"/>
                    <a:pt x="389098" y="398679"/>
                    <a:pt x="389098" y="388482"/>
                  </a:cubicBezTo>
                  <a:lnTo>
                    <a:pt x="389098" y="287816"/>
                  </a:lnTo>
                  <a:cubicBezTo>
                    <a:pt x="389098" y="277620"/>
                    <a:pt x="397372" y="269277"/>
                    <a:pt x="407692" y="269277"/>
                  </a:cubicBezTo>
                  <a:close/>
                  <a:moveTo>
                    <a:pt x="273725" y="263518"/>
                  </a:moveTo>
                  <a:lnTo>
                    <a:pt x="248467" y="321370"/>
                  </a:lnTo>
                  <a:lnTo>
                    <a:pt x="298982" y="321370"/>
                  </a:lnTo>
                  <a:close/>
                  <a:moveTo>
                    <a:pt x="407692" y="205698"/>
                  </a:moveTo>
                  <a:cubicBezTo>
                    <a:pt x="417919" y="205698"/>
                    <a:pt x="426286" y="213947"/>
                    <a:pt x="426286" y="224235"/>
                  </a:cubicBezTo>
                  <a:lnTo>
                    <a:pt x="426286" y="229147"/>
                  </a:lnTo>
                  <a:cubicBezTo>
                    <a:pt x="426286" y="239435"/>
                    <a:pt x="417919" y="247684"/>
                    <a:pt x="407692" y="247684"/>
                  </a:cubicBezTo>
                  <a:cubicBezTo>
                    <a:pt x="397372" y="247684"/>
                    <a:pt x="389098" y="239435"/>
                    <a:pt x="389098" y="229147"/>
                  </a:cubicBezTo>
                  <a:lnTo>
                    <a:pt x="389098" y="224235"/>
                  </a:lnTo>
                  <a:cubicBezTo>
                    <a:pt x="389098" y="213947"/>
                    <a:pt x="397372" y="205698"/>
                    <a:pt x="407692" y="205698"/>
                  </a:cubicBezTo>
                  <a:close/>
                  <a:moveTo>
                    <a:pt x="273632" y="198712"/>
                  </a:moveTo>
                  <a:cubicBezTo>
                    <a:pt x="281060" y="198712"/>
                    <a:pt x="287746" y="203069"/>
                    <a:pt x="290718" y="209837"/>
                  </a:cubicBezTo>
                  <a:lnTo>
                    <a:pt x="365747" y="381169"/>
                  </a:lnTo>
                  <a:cubicBezTo>
                    <a:pt x="369833" y="390441"/>
                    <a:pt x="365469" y="401473"/>
                    <a:pt x="356090" y="405553"/>
                  </a:cubicBezTo>
                  <a:cubicBezTo>
                    <a:pt x="346618" y="409632"/>
                    <a:pt x="335754" y="405275"/>
                    <a:pt x="331668" y="395911"/>
                  </a:cubicBezTo>
                  <a:lnTo>
                    <a:pt x="315325" y="358548"/>
                  </a:lnTo>
                  <a:lnTo>
                    <a:pt x="232496" y="358548"/>
                  </a:lnTo>
                  <a:lnTo>
                    <a:pt x="216152" y="395911"/>
                  </a:lnTo>
                  <a:cubicBezTo>
                    <a:pt x="213088" y="402771"/>
                    <a:pt x="206217" y="407036"/>
                    <a:pt x="199067" y="407036"/>
                  </a:cubicBezTo>
                  <a:cubicBezTo>
                    <a:pt x="196559" y="407036"/>
                    <a:pt x="194145" y="406480"/>
                    <a:pt x="191638" y="405367"/>
                  </a:cubicBezTo>
                  <a:cubicBezTo>
                    <a:pt x="182259" y="401288"/>
                    <a:pt x="177895" y="390441"/>
                    <a:pt x="181981" y="381077"/>
                  </a:cubicBezTo>
                  <a:lnTo>
                    <a:pt x="256546" y="209837"/>
                  </a:lnTo>
                  <a:cubicBezTo>
                    <a:pt x="259517" y="203069"/>
                    <a:pt x="266203" y="198712"/>
                    <a:pt x="273632" y="198712"/>
                  </a:cubicBezTo>
                  <a:close/>
                  <a:moveTo>
                    <a:pt x="91641" y="50149"/>
                  </a:moveTo>
                  <a:cubicBezTo>
                    <a:pt x="68336" y="50149"/>
                    <a:pt x="50231" y="68225"/>
                    <a:pt x="50231" y="91492"/>
                  </a:cubicBezTo>
                  <a:lnTo>
                    <a:pt x="50231" y="514192"/>
                  </a:lnTo>
                  <a:cubicBezTo>
                    <a:pt x="50231" y="537367"/>
                    <a:pt x="68336" y="555443"/>
                    <a:pt x="91641" y="555443"/>
                  </a:cubicBezTo>
                  <a:lnTo>
                    <a:pt x="514846" y="555443"/>
                  </a:lnTo>
                  <a:cubicBezTo>
                    <a:pt x="538151" y="555443"/>
                    <a:pt x="556256" y="537367"/>
                    <a:pt x="556256" y="514192"/>
                  </a:cubicBezTo>
                  <a:lnTo>
                    <a:pt x="556349" y="514192"/>
                  </a:lnTo>
                  <a:lnTo>
                    <a:pt x="556349" y="91492"/>
                  </a:lnTo>
                  <a:cubicBezTo>
                    <a:pt x="556349" y="68225"/>
                    <a:pt x="538244" y="50149"/>
                    <a:pt x="515031" y="50149"/>
                  </a:cubicBezTo>
                  <a:close/>
                  <a:moveTo>
                    <a:pt x="91641" y="0"/>
                  </a:moveTo>
                  <a:lnTo>
                    <a:pt x="515031" y="0"/>
                  </a:lnTo>
                  <a:cubicBezTo>
                    <a:pt x="565263" y="0"/>
                    <a:pt x="606580" y="41250"/>
                    <a:pt x="606580" y="91492"/>
                  </a:cubicBezTo>
                  <a:lnTo>
                    <a:pt x="606580" y="514192"/>
                  </a:lnTo>
                  <a:cubicBezTo>
                    <a:pt x="606580" y="564342"/>
                    <a:pt x="565355" y="605592"/>
                    <a:pt x="515031" y="605592"/>
                  </a:cubicBezTo>
                  <a:lnTo>
                    <a:pt x="91641" y="605592"/>
                  </a:lnTo>
                  <a:cubicBezTo>
                    <a:pt x="41318" y="605592"/>
                    <a:pt x="0" y="564434"/>
                    <a:pt x="0" y="514192"/>
                  </a:cubicBezTo>
                  <a:lnTo>
                    <a:pt x="0" y="91492"/>
                  </a:lnTo>
                  <a:cubicBezTo>
                    <a:pt x="0" y="41250"/>
                    <a:pt x="41225" y="0"/>
                    <a:pt x="91641" y="0"/>
                  </a:cubicBezTo>
                  <a:close/>
                </a:path>
              </a:pathLst>
            </a:custGeom>
            <a:solidFill>
              <a:srgbClr val="FDCB48"/>
            </a:solidFill>
            <a:ln>
              <a:noFill/>
            </a:ln>
            <a:effectLst>
              <a:outerShdw blurRad="190500" dist="38100" dir="2700000" algn="tl" rotWithShape="0">
                <a:srgbClr val="FDCB48">
                  <a:alpha val="65000"/>
                </a:srgb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8371160" y="6074155"/>
              <a:ext cx="432004" cy="431800"/>
            </a:xfrm>
            <a:custGeom>
              <a:avLst/>
              <a:gdLst>
                <a:gd name="T0" fmla="*/ 394 w 788"/>
                <a:gd name="T1" fmla="*/ 0 h 787"/>
                <a:gd name="T2" fmla="*/ 0 w 788"/>
                <a:gd name="T3" fmla="*/ 393 h 787"/>
                <a:gd name="T4" fmla="*/ 394 w 788"/>
                <a:gd name="T5" fmla="*/ 787 h 787"/>
                <a:gd name="T6" fmla="*/ 788 w 788"/>
                <a:gd name="T7" fmla="*/ 393 h 787"/>
                <a:gd name="T8" fmla="*/ 394 w 788"/>
                <a:gd name="T9" fmla="*/ 0 h 787"/>
                <a:gd name="T10" fmla="*/ 394 w 788"/>
                <a:gd name="T11" fmla="*/ 762 h 787"/>
                <a:gd name="T12" fmla="*/ 25 w 788"/>
                <a:gd name="T13" fmla="*/ 393 h 787"/>
                <a:gd name="T14" fmla="*/ 394 w 788"/>
                <a:gd name="T15" fmla="*/ 25 h 787"/>
                <a:gd name="T16" fmla="*/ 763 w 788"/>
                <a:gd name="T17" fmla="*/ 393 h 787"/>
                <a:gd name="T18" fmla="*/ 394 w 788"/>
                <a:gd name="T19" fmla="*/ 762 h 787"/>
                <a:gd name="T20" fmla="*/ 165 w 788"/>
                <a:gd name="T21" fmla="*/ 306 h 787"/>
                <a:gd name="T22" fmla="*/ 272 w 788"/>
                <a:gd name="T23" fmla="*/ 306 h 787"/>
                <a:gd name="T24" fmla="*/ 329 w 788"/>
                <a:gd name="T25" fmla="*/ 326 h 787"/>
                <a:gd name="T26" fmla="*/ 337 w 788"/>
                <a:gd name="T27" fmla="*/ 329 h 787"/>
                <a:gd name="T28" fmla="*/ 347 w 788"/>
                <a:gd name="T29" fmla="*/ 325 h 787"/>
                <a:gd name="T30" fmla="*/ 345 w 788"/>
                <a:gd name="T31" fmla="*/ 307 h 787"/>
                <a:gd name="T32" fmla="*/ 272 w 788"/>
                <a:gd name="T33" fmla="*/ 281 h 787"/>
                <a:gd name="T34" fmla="*/ 165 w 788"/>
                <a:gd name="T35" fmla="*/ 281 h 787"/>
                <a:gd name="T36" fmla="*/ 152 w 788"/>
                <a:gd name="T37" fmla="*/ 293 h 787"/>
                <a:gd name="T38" fmla="*/ 165 w 788"/>
                <a:gd name="T39" fmla="*/ 306 h 787"/>
                <a:gd name="T40" fmla="*/ 630 w 788"/>
                <a:gd name="T41" fmla="*/ 283 h 787"/>
                <a:gd name="T42" fmla="*/ 523 w 788"/>
                <a:gd name="T43" fmla="*/ 219 h 787"/>
                <a:gd name="T44" fmla="*/ 506 w 788"/>
                <a:gd name="T45" fmla="*/ 223 h 787"/>
                <a:gd name="T46" fmla="*/ 511 w 788"/>
                <a:gd name="T47" fmla="*/ 240 h 787"/>
                <a:gd name="T48" fmla="*/ 578 w 788"/>
                <a:gd name="T49" fmla="*/ 281 h 787"/>
                <a:gd name="T50" fmla="*/ 473 w 788"/>
                <a:gd name="T51" fmla="*/ 281 h 787"/>
                <a:gd name="T52" fmla="*/ 360 w 788"/>
                <a:gd name="T53" fmla="*/ 393 h 787"/>
                <a:gd name="T54" fmla="*/ 272 w 788"/>
                <a:gd name="T55" fmla="*/ 481 h 787"/>
                <a:gd name="T56" fmla="*/ 165 w 788"/>
                <a:gd name="T57" fmla="*/ 481 h 787"/>
                <a:gd name="T58" fmla="*/ 152 w 788"/>
                <a:gd name="T59" fmla="*/ 494 h 787"/>
                <a:gd name="T60" fmla="*/ 165 w 788"/>
                <a:gd name="T61" fmla="*/ 506 h 787"/>
                <a:gd name="T62" fmla="*/ 272 w 788"/>
                <a:gd name="T63" fmla="*/ 506 h 787"/>
                <a:gd name="T64" fmla="*/ 385 w 788"/>
                <a:gd name="T65" fmla="*/ 393 h 787"/>
                <a:gd name="T66" fmla="*/ 473 w 788"/>
                <a:gd name="T67" fmla="*/ 306 h 787"/>
                <a:gd name="T68" fmla="*/ 578 w 788"/>
                <a:gd name="T69" fmla="*/ 306 h 787"/>
                <a:gd name="T70" fmla="*/ 511 w 788"/>
                <a:gd name="T71" fmla="*/ 346 h 787"/>
                <a:gd name="T72" fmla="*/ 506 w 788"/>
                <a:gd name="T73" fmla="*/ 363 h 787"/>
                <a:gd name="T74" fmla="*/ 517 w 788"/>
                <a:gd name="T75" fmla="*/ 369 h 787"/>
                <a:gd name="T76" fmla="*/ 523 w 788"/>
                <a:gd name="T77" fmla="*/ 367 h 787"/>
                <a:gd name="T78" fmla="*/ 630 w 788"/>
                <a:gd name="T79" fmla="*/ 304 h 787"/>
                <a:gd name="T80" fmla="*/ 636 w 788"/>
                <a:gd name="T81" fmla="*/ 293 h 787"/>
                <a:gd name="T82" fmla="*/ 630 w 788"/>
                <a:gd name="T83" fmla="*/ 283 h 787"/>
                <a:gd name="T84" fmla="*/ 630 w 788"/>
                <a:gd name="T85" fmla="*/ 483 h 787"/>
                <a:gd name="T86" fmla="*/ 523 w 788"/>
                <a:gd name="T87" fmla="*/ 419 h 787"/>
                <a:gd name="T88" fmla="*/ 506 w 788"/>
                <a:gd name="T89" fmla="*/ 424 h 787"/>
                <a:gd name="T90" fmla="*/ 511 w 788"/>
                <a:gd name="T91" fmla="*/ 441 h 787"/>
                <a:gd name="T92" fmla="*/ 578 w 788"/>
                <a:gd name="T93" fmla="*/ 481 h 787"/>
                <a:gd name="T94" fmla="*/ 473 w 788"/>
                <a:gd name="T95" fmla="*/ 481 h 787"/>
                <a:gd name="T96" fmla="*/ 415 w 788"/>
                <a:gd name="T97" fmla="*/ 459 h 787"/>
                <a:gd name="T98" fmla="*/ 397 w 788"/>
                <a:gd name="T99" fmla="*/ 460 h 787"/>
                <a:gd name="T100" fmla="*/ 398 w 788"/>
                <a:gd name="T101" fmla="*/ 478 h 787"/>
                <a:gd name="T102" fmla="*/ 473 w 788"/>
                <a:gd name="T103" fmla="*/ 506 h 787"/>
                <a:gd name="T104" fmla="*/ 578 w 788"/>
                <a:gd name="T105" fmla="*/ 506 h 787"/>
                <a:gd name="T106" fmla="*/ 511 w 788"/>
                <a:gd name="T107" fmla="*/ 547 h 787"/>
                <a:gd name="T108" fmla="*/ 506 w 788"/>
                <a:gd name="T109" fmla="*/ 564 h 787"/>
                <a:gd name="T110" fmla="*/ 517 w 788"/>
                <a:gd name="T111" fmla="*/ 570 h 787"/>
                <a:gd name="T112" fmla="*/ 523 w 788"/>
                <a:gd name="T113" fmla="*/ 568 h 787"/>
                <a:gd name="T114" fmla="*/ 630 w 788"/>
                <a:gd name="T115" fmla="*/ 504 h 787"/>
                <a:gd name="T116" fmla="*/ 636 w 788"/>
                <a:gd name="T117" fmla="*/ 494 h 787"/>
                <a:gd name="T118" fmla="*/ 630 w 788"/>
                <a:gd name="T119" fmla="*/ 483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8" h="787">
                  <a:moveTo>
                    <a:pt x="394" y="0"/>
                  </a:moveTo>
                  <a:cubicBezTo>
                    <a:pt x="177" y="0"/>
                    <a:pt x="0" y="176"/>
                    <a:pt x="0" y="393"/>
                  </a:cubicBezTo>
                  <a:cubicBezTo>
                    <a:pt x="0" y="610"/>
                    <a:pt x="177" y="787"/>
                    <a:pt x="394" y="787"/>
                  </a:cubicBezTo>
                  <a:cubicBezTo>
                    <a:pt x="611" y="787"/>
                    <a:pt x="788" y="610"/>
                    <a:pt x="788" y="393"/>
                  </a:cubicBezTo>
                  <a:cubicBezTo>
                    <a:pt x="788" y="176"/>
                    <a:pt x="611" y="0"/>
                    <a:pt x="394" y="0"/>
                  </a:cubicBezTo>
                  <a:close/>
                  <a:moveTo>
                    <a:pt x="394" y="762"/>
                  </a:moveTo>
                  <a:cubicBezTo>
                    <a:pt x="191" y="762"/>
                    <a:pt x="25" y="597"/>
                    <a:pt x="25" y="393"/>
                  </a:cubicBezTo>
                  <a:cubicBezTo>
                    <a:pt x="25" y="190"/>
                    <a:pt x="191" y="25"/>
                    <a:pt x="394" y="25"/>
                  </a:cubicBezTo>
                  <a:cubicBezTo>
                    <a:pt x="597" y="25"/>
                    <a:pt x="763" y="190"/>
                    <a:pt x="763" y="393"/>
                  </a:cubicBezTo>
                  <a:cubicBezTo>
                    <a:pt x="763" y="597"/>
                    <a:pt x="597" y="762"/>
                    <a:pt x="394" y="762"/>
                  </a:cubicBezTo>
                  <a:close/>
                  <a:moveTo>
                    <a:pt x="165" y="306"/>
                  </a:moveTo>
                  <a:cubicBezTo>
                    <a:pt x="272" y="306"/>
                    <a:pt x="272" y="306"/>
                    <a:pt x="272" y="306"/>
                  </a:cubicBezTo>
                  <a:cubicBezTo>
                    <a:pt x="293" y="306"/>
                    <a:pt x="313" y="313"/>
                    <a:pt x="329" y="326"/>
                  </a:cubicBezTo>
                  <a:cubicBezTo>
                    <a:pt x="331" y="328"/>
                    <a:pt x="334" y="329"/>
                    <a:pt x="337" y="329"/>
                  </a:cubicBezTo>
                  <a:cubicBezTo>
                    <a:pt x="341" y="329"/>
                    <a:pt x="344" y="328"/>
                    <a:pt x="347" y="325"/>
                  </a:cubicBezTo>
                  <a:cubicBezTo>
                    <a:pt x="351" y="320"/>
                    <a:pt x="350" y="312"/>
                    <a:pt x="345" y="307"/>
                  </a:cubicBezTo>
                  <a:cubicBezTo>
                    <a:pt x="325" y="290"/>
                    <a:pt x="299" y="281"/>
                    <a:pt x="272" y="281"/>
                  </a:cubicBezTo>
                  <a:cubicBezTo>
                    <a:pt x="165" y="281"/>
                    <a:pt x="165" y="281"/>
                    <a:pt x="165" y="281"/>
                  </a:cubicBezTo>
                  <a:cubicBezTo>
                    <a:pt x="158" y="281"/>
                    <a:pt x="152" y="286"/>
                    <a:pt x="152" y="293"/>
                  </a:cubicBezTo>
                  <a:cubicBezTo>
                    <a:pt x="152" y="300"/>
                    <a:pt x="158" y="306"/>
                    <a:pt x="165" y="306"/>
                  </a:cubicBezTo>
                  <a:close/>
                  <a:moveTo>
                    <a:pt x="630" y="283"/>
                  </a:moveTo>
                  <a:cubicBezTo>
                    <a:pt x="523" y="219"/>
                    <a:pt x="523" y="219"/>
                    <a:pt x="523" y="219"/>
                  </a:cubicBezTo>
                  <a:cubicBezTo>
                    <a:pt x="517" y="215"/>
                    <a:pt x="510" y="217"/>
                    <a:pt x="506" y="223"/>
                  </a:cubicBezTo>
                  <a:cubicBezTo>
                    <a:pt x="503" y="229"/>
                    <a:pt x="505" y="237"/>
                    <a:pt x="511" y="240"/>
                  </a:cubicBezTo>
                  <a:cubicBezTo>
                    <a:pt x="578" y="281"/>
                    <a:pt x="578" y="281"/>
                    <a:pt x="578" y="281"/>
                  </a:cubicBezTo>
                  <a:cubicBezTo>
                    <a:pt x="473" y="281"/>
                    <a:pt x="473" y="281"/>
                    <a:pt x="473" y="281"/>
                  </a:cubicBezTo>
                  <a:cubicBezTo>
                    <a:pt x="411" y="281"/>
                    <a:pt x="360" y="331"/>
                    <a:pt x="360" y="393"/>
                  </a:cubicBezTo>
                  <a:cubicBezTo>
                    <a:pt x="360" y="442"/>
                    <a:pt x="321" y="481"/>
                    <a:pt x="272" y="481"/>
                  </a:cubicBezTo>
                  <a:cubicBezTo>
                    <a:pt x="165" y="481"/>
                    <a:pt x="165" y="481"/>
                    <a:pt x="165" y="481"/>
                  </a:cubicBezTo>
                  <a:cubicBezTo>
                    <a:pt x="158" y="481"/>
                    <a:pt x="152" y="487"/>
                    <a:pt x="152" y="494"/>
                  </a:cubicBezTo>
                  <a:cubicBezTo>
                    <a:pt x="152" y="500"/>
                    <a:pt x="158" y="506"/>
                    <a:pt x="165" y="506"/>
                  </a:cubicBezTo>
                  <a:cubicBezTo>
                    <a:pt x="272" y="506"/>
                    <a:pt x="272" y="506"/>
                    <a:pt x="272" y="506"/>
                  </a:cubicBezTo>
                  <a:cubicBezTo>
                    <a:pt x="334" y="506"/>
                    <a:pt x="385" y="455"/>
                    <a:pt x="385" y="393"/>
                  </a:cubicBezTo>
                  <a:cubicBezTo>
                    <a:pt x="385" y="345"/>
                    <a:pt x="424" y="306"/>
                    <a:pt x="473" y="306"/>
                  </a:cubicBezTo>
                  <a:cubicBezTo>
                    <a:pt x="578" y="306"/>
                    <a:pt x="578" y="306"/>
                    <a:pt x="578" y="306"/>
                  </a:cubicBezTo>
                  <a:cubicBezTo>
                    <a:pt x="511" y="346"/>
                    <a:pt x="511" y="346"/>
                    <a:pt x="511" y="346"/>
                  </a:cubicBezTo>
                  <a:cubicBezTo>
                    <a:pt x="505" y="350"/>
                    <a:pt x="503" y="357"/>
                    <a:pt x="506" y="363"/>
                  </a:cubicBezTo>
                  <a:cubicBezTo>
                    <a:pt x="509" y="367"/>
                    <a:pt x="513" y="369"/>
                    <a:pt x="517" y="369"/>
                  </a:cubicBezTo>
                  <a:cubicBezTo>
                    <a:pt x="519" y="369"/>
                    <a:pt x="521" y="369"/>
                    <a:pt x="523" y="367"/>
                  </a:cubicBezTo>
                  <a:cubicBezTo>
                    <a:pt x="630" y="304"/>
                    <a:pt x="630" y="304"/>
                    <a:pt x="630" y="304"/>
                  </a:cubicBezTo>
                  <a:cubicBezTo>
                    <a:pt x="633" y="302"/>
                    <a:pt x="636" y="298"/>
                    <a:pt x="636" y="293"/>
                  </a:cubicBezTo>
                  <a:cubicBezTo>
                    <a:pt x="636" y="289"/>
                    <a:pt x="633" y="285"/>
                    <a:pt x="630" y="283"/>
                  </a:cubicBezTo>
                  <a:close/>
                  <a:moveTo>
                    <a:pt x="630" y="483"/>
                  </a:moveTo>
                  <a:cubicBezTo>
                    <a:pt x="523" y="419"/>
                    <a:pt x="523" y="419"/>
                    <a:pt x="523" y="419"/>
                  </a:cubicBezTo>
                  <a:cubicBezTo>
                    <a:pt x="517" y="416"/>
                    <a:pt x="510" y="418"/>
                    <a:pt x="506" y="424"/>
                  </a:cubicBezTo>
                  <a:cubicBezTo>
                    <a:pt x="503" y="430"/>
                    <a:pt x="505" y="437"/>
                    <a:pt x="511" y="441"/>
                  </a:cubicBezTo>
                  <a:cubicBezTo>
                    <a:pt x="578" y="481"/>
                    <a:pt x="578" y="481"/>
                    <a:pt x="578" y="481"/>
                  </a:cubicBezTo>
                  <a:cubicBezTo>
                    <a:pt x="473" y="481"/>
                    <a:pt x="473" y="481"/>
                    <a:pt x="473" y="481"/>
                  </a:cubicBezTo>
                  <a:cubicBezTo>
                    <a:pt x="451" y="481"/>
                    <a:pt x="431" y="473"/>
                    <a:pt x="415" y="459"/>
                  </a:cubicBezTo>
                  <a:cubicBezTo>
                    <a:pt x="409" y="455"/>
                    <a:pt x="402" y="455"/>
                    <a:pt x="397" y="460"/>
                  </a:cubicBezTo>
                  <a:cubicBezTo>
                    <a:pt x="392" y="465"/>
                    <a:pt x="393" y="473"/>
                    <a:pt x="398" y="478"/>
                  </a:cubicBezTo>
                  <a:cubicBezTo>
                    <a:pt x="419" y="496"/>
                    <a:pt x="445" y="506"/>
                    <a:pt x="473" y="506"/>
                  </a:cubicBezTo>
                  <a:cubicBezTo>
                    <a:pt x="578" y="506"/>
                    <a:pt x="578" y="506"/>
                    <a:pt x="578" y="506"/>
                  </a:cubicBezTo>
                  <a:cubicBezTo>
                    <a:pt x="511" y="547"/>
                    <a:pt x="511" y="547"/>
                    <a:pt x="511" y="547"/>
                  </a:cubicBezTo>
                  <a:cubicBezTo>
                    <a:pt x="505" y="550"/>
                    <a:pt x="503" y="558"/>
                    <a:pt x="506" y="564"/>
                  </a:cubicBezTo>
                  <a:cubicBezTo>
                    <a:pt x="509" y="567"/>
                    <a:pt x="513" y="570"/>
                    <a:pt x="517" y="570"/>
                  </a:cubicBezTo>
                  <a:cubicBezTo>
                    <a:pt x="519" y="570"/>
                    <a:pt x="521" y="569"/>
                    <a:pt x="523" y="568"/>
                  </a:cubicBezTo>
                  <a:cubicBezTo>
                    <a:pt x="630" y="504"/>
                    <a:pt x="630" y="504"/>
                    <a:pt x="630" y="504"/>
                  </a:cubicBezTo>
                  <a:cubicBezTo>
                    <a:pt x="633" y="502"/>
                    <a:pt x="636" y="498"/>
                    <a:pt x="636" y="494"/>
                  </a:cubicBezTo>
                  <a:cubicBezTo>
                    <a:pt x="636" y="489"/>
                    <a:pt x="633" y="485"/>
                    <a:pt x="630" y="4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684665" y="5197549"/>
              <a:ext cx="11320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Nice wish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7684665" y="5509178"/>
              <a:ext cx="2495647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Maecenas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porttitor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congue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massa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Fusce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posuere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, magna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sed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 pulvinar 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ultricies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">
        <p:random/>
      </p:transition>
    </mc:Choice>
    <mc:Fallback xmlns="">
      <p:transition spd="slow" advTm="195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大气商务工作汇报总结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6|0.8|0.8|0.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6|2.9|1.1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0.7|0.9|0.8|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1.2|0.8|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9|1|0.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0.6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fwsj02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0" cap="flat" cmpd="sng" algn="ctr">
          <a:noFill/>
          <a:prstDash val="solid"/>
          <a:miter lim="800000"/>
        </a:ln>
        <a:effectLst>
          <a:outerShdw blurRad="241300" dist="127000" dir="2700000" algn="tl" rotWithShape="0">
            <a:prstClr val="black">
              <a:alpha val="18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dist">
          <a:defRPr b="1" dirty="0" smtClean="0">
            <a:solidFill>
              <a:schemeClr val="bg1"/>
            </a:solidFill>
            <a:effectLst>
              <a:outerShdw blurRad="76200" dist="38100" dir="2700000" algn="tl" rotWithShape="0">
                <a:prstClr val="black">
                  <a:alpha val="29000"/>
                </a:prst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fwsj02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1384</Words>
  <Application>Microsoft Office PowerPoint</Application>
  <PresentationFormat>宽屏</PresentationFormat>
  <Paragraphs>164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e11037</cp:lastModifiedBy>
  <cp:revision>151</cp:revision>
  <dcterms:created xsi:type="dcterms:W3CDTF">2019-02-25T12:14:00Z</dcterms:created>
  <dcterms:modified xsi:type="dcterms:W3CDTF">2024-04-22T05:37:31Z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3D34A88F4EF44BEA9BC6F688C087C57A_12</vt:lpwstr>
  </property>
  <property fmtid="{D5CDD505-2E9C-101B-9397-08002B2CF9AE}" pid="3" name="KSOProductBuildVer">
    <vt:lpwstr>2052-12.1.0.15120</vt:lpwstr>
  </property>
</Properties>
</file>