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3" r:id="rId10"/>
    <p:sldId id="266" r:id="rId11"/>
    <p:sldId id="267" r:id="rId12"/>
    <p:sldId id="264" r:id="rId13"/>
    <p:sldId id="279" r:id="rId14"/>
    <p:sldId id="268" r:id="rId15"/>
    <p:sldId id="269" r:id="rId16"/>
    <p:sldId id="272" r:id="rId17"/>
    <p:sldId id="280" r:id="rId18"/>
    <p:sldId id="270" r:id="rId19"/>
    <p:sldId id="271" r:id="rId20"/>
    <p:sldId id="273" r:id="rId21"/>
    <p:sldId id="276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ABD4DF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32F6-4BA8-98F7-7F0AB6A876A2}"/>
              </c:ext>
            </c:extLst>
          </c:dPt>
          <c:dPt>
            <c:idx val="1"/>
            <c:bubble3D val="0"/>
            <c:spPr>
              <a:solidFill>
                <a:srgbClr val="E9EBFA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32F6-4BA8-98F7-7F0AB6A876A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6-4BA8-98F7-7F0AB6A87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E0F9-4912-BF8B-B08C0A85871F}"/>
              </c:ext>
            </c:extLst>
          </c:dPt>
          <c:dPt>
            <c:idx val="1"/>
            <c:bubble3D val="0"/>
            <c:spPr>
              <a:solidFill>
                <a:srgbClr val="E9EBFA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E0F9-4912-BF8B-B08C0A85871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9-4912-BF8B-B08C0A85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BB0E-48A7-BAC6-503287158439}"/>
              </c:ext>
            </c:extLst>
          </c:dPt>
          <c:dPt>
            <c:idx val="1"/>
            <c:bubble3D val="0"/>
            <c:spPr>
              <a:solidFill>
                <a:srgbClr val="E9EBFA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BB0E-48A7-BAC6-50328715843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0E-48A7-BAC6-50328715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83987" y="894652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3734" y="1119594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285162" y="254836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36522" y="-20038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511580" y="192048"/>
            <a:ext cx="449884" cy="449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-436097" y="-160062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557754" y="739697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83987" y="894652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3734" y="1119594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285162" y="254836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36522" y="-20038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511580" y="192048"/>
            <a:ext cx="449884" cy="449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-436097" y="-160062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557754" y="739697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1481" y="1788838"/>
            <a:ext cx="2094196" cy="14181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814639" y="1788838"/>
            <a:ext cx="2094196" cy="1418108"/>
          </a:xfrm>
          <a:prstGeom prst="rect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4621481" y="3257169"/>
            <a:ext cx="2094196" cy="1418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14639" y="3257169"/>
            <a:ext cx="2094196" cy="14181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9309" y="1804293"/>
            <a:ext cx="4393210" cy="28709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83987" y="894652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3734" y="1119594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285162" y="254836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36522" y="-20038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511580" y="192048"/>
            <a:ext cx="449884" cy="449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-436097" y="-160062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557754" y="739697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45060" y="1710798"/>
            <a:ext cx="2094296" cy="135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38707" y="3198769"/>
            <a:ext cx="2094296" cy="135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54932" y="1710796"/>
            <a:ext cx="2094296" cy="135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8" name="矩形 27"/>
          <p:cNvSpPr/>
          <p:nvPr userDrawn="1"/>
        </p:nvSpPr>
        <p:spPr>
          <a:xfrm>
            <a:off x="2449996" y="1710796"/>
            <a:ext cx="2094296" cy="1354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245060" y="3198769"/>
            <a:ext cx="2094296" cy="135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4654932" y="3198768"/>
            <a:ext cx="2094296" cy="1354072"/>
          </a:xfrm>
          <a:prstGeom prst="rect">
            <a:avLst/>
          </a:prstGeom>
          <a:solidFill>
            <a:srgbClr val="CDA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848579" y="3198769"/>
            <a:ext cx="2094296" cy="135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2" name="矩形 31"/>
          <p:cNvSpPr/>
          <p:nvPr userDrawn="1"/>
        </p:nvSpPr>
        <p:spPr>
          <a:xfrm>
            <a:off x="6859868" y="1710796"/>
            <a:ext cx="2094296" cy="1354072"/>
          </a:xfrm>
          <a:prstGeom prst="rect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83987" y="894652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3734" y="1119594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285162" y="254836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36522" y="-20038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511580" y="192048"/>
            <a:ext cx="449884" cy="449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-436097" y="-160062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557754" y="739697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96216" y="1438550"/>
            <a:ext cx="4442691" cy="196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椭圆 23"/>
          <p:cNvSpPr/>
          <p:nvPr userDrawn="1"/>
        </p:nvSpPr>
        <p:spPr>
          <a:xfrm>
            <a:off x="7606662" y="3850850"/>
            <a:ext cx="449884" cy="449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 userDrawn="1"/>
        </p:nvSpPr>
        <p:spPr>
          <a:xfrm>
            <a:off x="8950639" y="31316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 userDrawn="1"/>
        </p:nvSpPr>
        <p:spPr>
          <a:xfrm>
            <a:off x="8271045" y="3028452"/>
            <a:ext cx="131518" cy="131518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 userDrawn="1"/>
        </p:nvSpPr>
        <p:spPr>
          <a:xfrm>
            <a:off x="6613604" y="4223799"/>
            <a:ext cx="233325" cy="233325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DE92-5E91-4519-8BAC-766793C5B87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170B-4E58-4AF8-BC0F-4FA900DEC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754222" y="1229180"/>
            <a:ext cx="704123" cy="70412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468551" y="3544300"/>
            <a:ext cx="740228" cy="74022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438402" y="608077"/>
            <a:ext cx="621103" cy="621103"/>
          </a:xfrm>
          <a:prstGeom prst="ellipse">
            <a:avLst/>
          </a:prstGeom>
          <a:solidFill>
            <a:srgbClr val="ABD4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716817" y="4284527"/>
            <a:ext cx="440719" cy="440719"/>
          </a:xfrm>
          <a:prstGeom prst="ellipse">
            <a:avLst/>
          </a:prstGeom>
          <a:solidFill>
            <a:srgbClr val="ABD4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99453" y="2386402"/>
            <a:ext cx="621103" cy="621103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888294" y="2196955"/>
            <a:ext cx="5326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accent1"/>
                </a:solidFill>
                <a:latin typeface="+mj-lt"/>
                <a:ea typeface="方正书宋简体" panose="03000509000000000000" pitchFamily="65" charset="-122"/>
              </a:rPr>
              <a:t>Business Annual Report 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1985993" y="2686883"/>
            <a:ext cx="51313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4022943" y="1490741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71529" y="3333610"/>
            <a:ext cx="1800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Reported by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ie83.com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424264" y="3232189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34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2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685038" y="1599456"/>
            <a:ext cx="2519265" cy="1259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312367" y="1599456"/>
            <a:ext cx="2519265" cy="1259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935792" y="1599456"/>
            <a:ext cx="2519265" cy="1259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85038" y="2999047"/>
            <a:ext cx="2519265" cy="1259632"/>
          </a:xfrm>
          <a:prstGeom prst="rect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12367" y="2999047"/>
            <a:ext cx="2519265" cy="1259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935792" y="2999047"/>
            <a:ext cx="2519265" cy="1259632"/>
          </a:xfrm>
          <a:prstGeom prst="rect">
            <a:avLst/>
          </a:pr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358493" y="2136101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8" name="矩形 47"/>
          <p:cNvSpPr/>
          <p:nvPr/>
        </p:nvSpPr>
        <p:spPr>
          <a:xfrm>
            <a:off x="1358493" y="1895648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451237" y="2172647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4120494" y="2136101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51" name="矩形 50"/>
          <p:cNvSpPr/>
          <p:nvPr/>
        </p:nvSpPr>
        <p:spPr>
          <a:xfrm>
            <a:off x="4120494" y="1895648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213238" y="2172647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696679" y="2136101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54" name="矩形 53"/>
          <p:cNvSpPr/>
          <p:nvPr/>
        </p:nvSpPr>
        <p:spPr>
          <a:xfrm>
            <a:off x="6696679" y="1895648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789423" y="2172647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357144" y="3501786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57" name="矩形 56"/>
          <p:cNvSpPr/>
          <p:nvPr/>
        </p:nvSpPr>
        <p:spPr>
          <a:xfrm>
            <a:off x="1357144" y="3261333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449888" y="3538332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4119145" y="3501786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60" name="矩形 59"/>
          <p:cNvSpPr/>
          <p:nvPr/>
        </p:nvSpPr>
        <p:spPr>
          <a:xfrm>
            <a:off x="4119145" y="3261333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4211889" y="3538332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6695330" y="3501786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63" name="矩形 62"/>
          <p:cNvSpPr/>
          <p:nvPr/>
        </p:nvSpPr>
        <p:spPr>
          <a:xfrm>
            <a:off x="6695330" y="3261333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6788074" y="3538332"/>
            <a:ext cx="189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06270" y="1953148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418902" y="1970488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953576" y="1981068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85038" y="3299280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397670" y="3316620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05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932344" y="3327200"/>
            <a:ext cx="80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latin typeface="+mj-lt"/>
              </a:rPr>
              <a:t>06</a:t>
            </a:r>
            <a:endParaRPr lang="zh-CN" altLang="en-US" sz="36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Tm="20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08973" y="2152992"/>
            <a:ext cx="332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rPr>
              <a:t>Add Your Text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2419288" y="2649779"/>
            <a:ext cx="43054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dolor; Lorem ipsum dolor sit amet, consectetuer adipiscing elit. Aenean commodo ligula eget dolor</a:t>
            </a:r>
          </a:p>
        </p:txBody>
      </p:sp>
      <p:sp>
        <p:nvSpPr>
          <p:cNvPr id="12" name="矩形 11"/>
          <p:cNvSpPr/>
          <p:nvPr/>
        </p:nvSpPr>
        <p:spPr>
          <a:xfrm>
            <a:off x="3300098" y="1564958"/>
            <a:ext cx="254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Section 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F8FC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55952" y="2603704"/>
            <a:ext cx="232097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60448" y="1408458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88169" y="1633400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929597" y="768642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80957" y="31342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56015" y="705854"/>
            <a:ext cx="449884" cy="449884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8338" y="353744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02189" y="1253503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</p:spTree>
  </p:cSld>
  <p:clrMapOvr>
    <a:masterClrMapping/>
  </p:clrMapOvr>
  <p:transition advTm="159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3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37" name="图表 136"/>
          <p:cNvGraphicFramePr/>
          <p:nvPr/>
        </p:nvGraphicFramePr>
        <p:xfrm>
          <a:off x="5614662" y="1430372"/>
          <a:ext cx="2888796" cy="19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" name="椭圆 137"/>
          <p:cNvSpPr/>
          <p:nvPr/>
        </p:nvSpPr>
        <p:spPr>
          <a:xfrm>
            <a:off x="6385530" y="1707812"/>
            <a:ext cx="1344443" cy="1344443"/>
          </a:xfrm>
          <a:prstGeom prst="ellipse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9" name="图表 138"/>
          <p:cNvGraphicFramePr/>
          <p:nvPr/>
        </p:nvGraphicFramePr>
        <p:xfrm>
          <a:off x="3112488" y="1432145"/>
          <a:ext cx="2888796" cy="19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0" name="椭圆 139"/>
          <p:cNvSpPr/>
          <p:nvPr/>
        </p:nvSpPr>
        <p:spPr>
          <a:xfrm>
            <a:off x="3883356" y="1721082"/>
            <a:ext cx="1344443" cy="13444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1" name="图表 140"/>
          <p:cNvGraphicFramePr/>
          <p:nvPr/>
        </p:nvGraphicFramePr>
        <p:xfrm>
          <a:off x="415695" y="1417102"/>
          <a:ext cx="2888796" cy="19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2" name="椭圆 141"/>
          <p:cNvSpPr/>
          <p:nvPr/>
        </p:nvSpPr>
        <p:spPr>
          <a:xfrm>
            <a:off x="1189180" y="1733550"/>
            <a:ext cx="1344443" cy="1344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本框 142"/>
          <p:cNvSpPr txBox="1">
            <a:spLocks noChangeArrowheads="1"/>
          </p:cNvSpPr>
          <p:nvPr/>
        </p:nvSpPr>
        <p:spPr bwMode="auto">
          <a:xfrm>
            <a:off x="3916386" y="2070631"/>
            <a:ext cx="1281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1048059" y="3367126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145" name="矩形 144"/>
          <p:cNvSpPr/>
          <p:nvPr/>
        </p:nvSpPr>
        <p:spPr>
          <a:xfrm>
            <a:off x="657084" y="3642627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3826601" y="3382169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147" name="矩形 146"/>
          <p:cNvSpPr/>
          <p:nvPr/>
        </p:nvSpPr>
        <p:spPr>
          <a:xfrm>
            <a:off x="3435627" y="3657670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6355576" y="3368845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149" name="矩形 148"/>
          <p:cNvSpPr/>
          <p:nvPr/>
        </p:nvSpPr>
        <p:spPr>
          <a:xfrm>
            <a:off x="5964602" y="3644346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153" name="文本框 152"/>
          <p:cNvSpPr txBox="1">
            <a:spLocks noChangeArrowheads="1"/>
          </p:cNvSpPr>
          <p:nvPr/>
        </p:nvSpPr>
        <p:spPr bwMode="auto">
          <a:xfrm>
            <a:off x="1219593" y="2055588"/>
            <a:ext cx="1281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154" name="文本框 153"/>
          <p:cNvSpPr txBox="1">
            <a:spLocks noChangeArrowheads="1"/>
          </p:cNvSpPr>
          <p:nvPr/>
        </p:nvSpPr>
        <p:spPr bwMode="auto">
          <a:xfrm>
            <a:off x="6418559" y="2068858"/>
            <a:ext cx="1281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 panose="020B0503020204020204" pitchFamily="34" charset="-122"/>
              </a:rPr>
              <a:t>60%</a:t>
            </a:r>
          </a:p>
        </p:txBody>
      </p:sp>
    </p:spTree>
  </p:cSld>
  <p:clrMapOvr>
    <a:masterClrMapping/>
  </p:clrMapOvr>
  <p:transition advTm="158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3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占位符 1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8458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65"/>
          <a:stretch>
            <a:fillRect/>
          </a:stretch>
        </p:blipFill>
        <p:spPr/>
      </p:pic>
      <p:sp>
        <p:nvSpPr>
          <p:cNvPr id="43" name="文本框 42"/>
          <p:cNvSpPr txBox="1"/>
          <p:nvPr/>
        </p:nvSpPr>
        <p:spPr>
          <a:xfrm>
            <a:off x="4924334" y="3310892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46" name="矩形 45"/>
          <p:cNvSpPr/>
          <p:nvPr/>
        </p:nvSpPr>
        <p:spPr>
          <a:xfrm>
            <a:off x="4534914" y="3613447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517917" y="3647498"/>
            <a:ext cx="294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105097" y="1868118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49" name="矩形 48"/>
          <p:cNvSpPr/>
          <p:nvPr/>
        </p:nvSpPr>
        <p:spPr>
          <a:xfrm>
            <a:off x="6715677" y="2170673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698680" y="2204724"/>
            <a:ext cx="294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占位符 3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r="6941"/>
          <a:stretch>
            <a:fillRect/>
          </a:stretch>
        </p:blipFill>
        <p:spPr/>
      </p:pic>
    </p:spTree>
  </p:cSld>
  <p:clrMapOvr>
    <a:masterClrMapping/>
  </p:clrMapOvr>
  <p:transition advTm="12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3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88548" y="1650045"/>
            <a:ext cx="3226755" cy="3226755"/>
            <a:chOff x="2540000" y="539750"/>
            <a:chExt cx="4064000" cy="4064000"/>
          </a:xfrm>
        </p:grpSpPr>
        <p:sp>
          <p:nvSpPr>
            <p:cNvPr id="27" name="任意多边形 3"/>
            <p:cNvSpPr/>
            <p:nvPr/>
          </p:nvSpPr>
          <p:spPr>
            <a:xfrm>
              <a:off x="2540000" y="539750"/>
              <a:ext cx="4064000" cy="4064000"/>
            </a:xfrm>
            <a:custGeom>
              <a:avLst/>
              <a:gdLst>
                <a:gd name="connsiteX0" fmla="*/ 0 w 4064000"/>
                <a:gd name="connsiteY0" fmla="*/ 2032000 h 4064000"/>
                <a:gd name="connsiteX1" fmla="*/ 2032000 w 4064000"/>
                <a:gd name="connsiteY1" fmla="*/ 0 h 4064000"/>
                <a:gd name="connsiteX2" fmla="*/ 4064000 w 4064000"/>
                <a:gd name="connsiteY2" fmla="*/ 2032000 h 4064000"/>
                <a:gd name="connsiteX3" fmla="*/ 2032000 w 4064000"/>
                <a:gd name="connsiteY3" fmla="*/ 4064000 h 4064000"/>
                <a:gd name="connsiteX4" fmla="*/ 0 w 4064000"/>
                <a:gd name="connsiteY4" fmla="*/ 20320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rgbClr val="ABD4DF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1868" tIns="331215" rIns="1591870" bIns="33792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800" kern="1200"/>
            </a:p>
          </p:txBody>
        </p:sp>
        <p:sp>
          <p:nvSpPr>
            <p:cNvPr id="28" name="任意多边形 4"/>
            <p:cNvSpPr/>
            <p:nvPr/>
          </p:nvSpPr>
          <p:spPr>
            <a:xfrm>
              <a:off x="2946400" y="135254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356" tIns="315976" rIns="1178358" bIns="259181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700" kern="1200"/>
            </a:p>
          </p:txBody>
        </p:sp>
        <p:sp>
          <p:nvSpPr>
            <p:cNvPr id="29" name="任意多边形 5"/>
            <p:cNvSpPr/>
            <p:nvPr/>
          </p:nvSpPr>
          <p:spPr>
            <a:xfrm>
              <a:off x="3352800" y="2165349"/>
              <a:ext cx="2438400" cy="2438400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4844" tIns="296672" rIns="764846" bIns="1820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/>
            </a:p>
          </p:txBody>
        </p:sp>
        <p:sp>
          <p:nvSpPr>
            <p:cNvPr id="30" name="任意多边形 6"/>
            <p:cNvSpPr/>
            <p:nvPr/>
          </p:nvSpPr>
          <p:spPr>
            <a:xfrm>
              <a:off x="3759200" y="2978149"/>
              <a:ext cx="1625600" cy="1625600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1625600">
                  <a:moveTo>
                    <a:pt x="0" y="812800"/>
                  </a:moveTo>
                  <a:cubicBezTo>
                    <a:pt x="0" y="363903"/>
                    <a:pt x="363903" y="0"/>
                    <a:pt x="812800" y="0"/>
                  </a:cubicBezTo>
                  <a:cubicBezTo>
                    <a:pt x="1261697" y="0"/>
                    <a:pt x="1625600" y="363903"/>
                    <a:pt x="1625600" y="812800"/>
                  </a:cubicBezTo>
                  <a:cubicBezTo>
                    <a:pt x="1625600" y="1261697"/>
                    <a:pt x="1261697" y="1625600"/>
                    <a:pt x="812800" y="1625600"/>
                  </a:cubicBezTo>
                  <a:cubicBezTo>
                    <a:pt x="363903" y="1625600"/>
                    <a:pt x="0" y="1261697"/>
                    <a:pt x="0" y="8128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751" tIns="577088" rIns="408753" bIns="5770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 kern="1200"/>
            </a:p>
          </p:txBody>
        </p:sp>
      </p:grpSp>
      <p:sp>
        <p:nvSpPr>
          <p:cNvPr id="31" name="矩形 30"/>
          <p:cNvSpPr/>
          <p:nvPr/>
        </p:nvSpPr>
        <p:spPr>
          <a:xfrm>
            <a:off x="4306124" y="1829789"/>
            <a:ext cx="591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j-lt"/>
              </a:rPr>
              <a:t>10</a:t>
            </a:r>
            <a:r>
              <a:rPr lang="en-US" altLang="zh-CN" sz="1200">
                <a:solidFill>
                  <a:schemeClr val="bg1"/>
                </a:solidFill>
                <a:latin typeface="+mj-lt"/>
              </a:rPr>
              <a:t>%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06124" y="2448794"/>
            <a:ext cx="591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j-lt"/>
              </a:rPr>
              <a:t>20</a:t>
            </a:r>
            <a:r>
              <a:rPr lang="en-US" altLang="zh-CN" sz="1200">
                <a:solidFill>
                  <a:schemeClr val="bg1"/>
                </a:solidFill>
                <a:latin typeface="+mj-lt"/>
              </a:rPr>
              <a:t>%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06124" y="3120491"/>
            <a:ext cx="591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j-lt"/>
              </a:rPr>
              <a:t>30</a:t>
            </a:r>
            <a:r>
              <a:rPr lang="en-US" altLang="zh-CN" sz="1200">
                <a:solidFill>
                  <a:schemeClr val="bg1"/>
                </a:solidFill>
                <a:latin typeface="+mj-lt"/>
              </a:rPr>
              <a:t>%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06124" y="3935118"/>
            <a:ext cx="591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j-lt"/>
              </a:rPr>
              <a:t>40</a:t>
            </a:r>
            <a:r>
              <a:rPr lang="en-US" altLang="zh-CN" sz="1200">
                <a:solidFill>
                  <a:schemeClr val="bg1"/>
                </a:solidFill>
                <a:latin typeface="+mj-lt"/>
              </a:rPr>
              <a:t>%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6"/>
          <p:cNvSpPr txBox="1">
            <a:spLocks noChangeArrowheads="1"/>
          </p:cNvSpPr>
          <p:nvPr/>
        </p:nvSpPr>
        <p:spPr bwMode="auto">
          <a:xfrm>
            <a:off x="6299955" y="1829789"/>
            <a:ext cx="1684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ADD  YOUR TEXT</a:t>
            </a:r>
          </a:p>
        </p:txBody>
      </p:sp>
      <p:sp>
        <p:nvSpPr>
          <p:cNvPr id="36" name="文本框 6"/>
          <p:cNvSpPr txBox="1">
            <a:spLocks noChangeArrowheads="1"/>
          </p:cNvSpPr>
          <p:nvPr/>
        </p:nvSpPr>
        <p:spPr bwMode="auto">
          <a:xfrm>
            <a:off x="6299955" y="2106788"/>
            <a:ext cx="2507405" cy="6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adipiscing elit. 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</a:t>
            </a:r>
          </a:p>
        </p:txBody>
      </p:sp>
      <p:sp>
        <p:nvSpPr>
          <p:cNvPr id="38" name="文本框 6"/>
          <p:cNvSpPr txBox="1">
            <a:spLocks noChangeArrowheads="1"/>
          </p:cNvSpPr>
          <p:nvPr/>
        </p:nvSpPr>
        <p:spPr bwMode="auto">
          <a:xfrm>
            <a:off x="6299955" y="3586097"/>
            <a:ext cx="1684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ADD  YOUR TEXT</a:t>
            </a:r>
          </a:p>
        </p:txBody>
      </p:sp>
      <p:sp>
        <p:nvSpPr>
          <p:cNvPr id="39" name="文本框 6"/>
          <p:cNvSpPr txBox="1">
            <a:spLocks noChangeArrowheads="1"/>
          </p:cNvSpPr>
          <p:nvPr/>
        </p:nvSpPr>
        <p:spPr bwMode="auto">
          <a:xfrm>
            <a:off x="6299955" y="3863096"/>
            <a:ext cx="2507405" cy="6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adipiscing elit. 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</a:t>
            </a:r>
          </a:p>
        </p:txBody>
      </p:sp>
      <p:sp>
        <p:nvSpPr>
          <p:cNvPr id="41" name="文本框 6"/>
          <p:cNvSpPr txBox="1">
            <a:spLocks noChangeArrowheads="1"/>
          </p:cNvSpPr>
          <p:nvPr/>
        </p:nvSpPr>
        <p:spPr bwMode="auto">
          <a:xfrm>
            <a:off x="1218947" y="2510349"/>
            <a:ext cx="1684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ADD  YOUR TEXT</a:t>
            </a:r>
          </a:p>
        </p:txBody>
      </p:sp>
      <p:sp>
        <p:nvSpPr>
          <p:cNvPr id="42" name="文本框 6"/>
          <p:cNvSpPr txBox="1">
            <a:spLocks noChangeArrowheads="1"/>
          </p:cNvSpPr>
          <p:nvPr/>
        </p:nvSpPr>
        <p:spPr bwMode="auto">
          <a:xfrm>
            <a:off x="396491" y="2787348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adipiscing elit. </a:t>
            </a:r>
          </a:p>
        </p:txBody>
      </p:sp>
      <p:sp>
        <p:nvSpPr>
          <p:cNvPr id="44" name="文本框 6"/>
          <p:cNvSpPr txBox="1">
            <a:spLocks noChangeArrowheads="1"/>
          </p:cNvSpPr>
          <p:nvPr/>
        </p:nvSpPr>
        <p:spPr bwMode="auto">
          <a:xfrm>
            <a:off x="1142261" y="3857046"/>
            <a:ext cx="1684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ADD  YOUR TEXT</a:t>
            </a:r>
          </a:p>
        </p:txBody>
      </p:sp>
      <p:sp>
        <p:nvSpPr>
          <p:cNvPr id="45" name="文本框 6"/>
          <p:cNvSpPr txBox="1">
            <a:spLocks noChangeArrowheads="1"/>
          </p:cNvSpPr>
          <p:nvPr/>
        </p:nvSpPr>
        <p:spPr bwMode="auto">
          <a:xfrm>
            <a:off x="319805" y="4134045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adipiscing elit. </a:t>
            </a:r>
          </a:p>
        </p:txBody>
      </p:sp>
    </p:spTree>
  </p:cSld>
  <p:clrMapOvr>
    <a:masterClrMapping/>
  </p:clrMapOvr>
  <p:transition advTm="130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08973" y="2152992"/>
            <a:ext cx="332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rPr>
              <a:t>Add Your Text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2419288" y="2649779"/>
            <a:ext cx="43054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dolor; Lorem ipsum dolor sit amet, consectetuer adipiscing elit. Aenean commodo ligula eget dolor</a:t>
            </a:r>
          </a:p>
        </p:txBody>
      </p:sp>
      <p:sp>
        <p:nvSpPr>
          <p:cNvPr id="12" name="矩形 11"/>
          <p:cNvSpPr/>
          <p:nvPr/>
        </p:nvSpPr>
        <p:spPr>
          <a:xfrm>
            <a:off x="3300098" y="1564958"/>
            <a:ext cx="254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Section 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F8FC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55952" y="2603704"/>
            <a:ext cx="232097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60448" y="1408458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88169" y="1633400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929597" y="768642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80957" y="31342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56015" y="705854"/>
            <a:ext cx="449884" cy="449884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8338" y="353744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02189" y="1253503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</p:spTree>
  </p:cSld>
  <p:clrMapOvr>
    <a:masterClrMapping/>
  </p:clrMapOvr>
  <p:transition advTm="186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4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7" name="直接箭头连接符 46"/>
          <p:cNvCxnSpPr/>
          <p:nvPr/>
        </p:nvCxnSpPr>
        <p:spPr>
          <a:xfrm>
            <a:off x="460638" y="2722573"/>
            <a:ext cx="819522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079404" y="2485380"/>
            <a:ext cx="474387" cy="474387"/>
            <a:chOff x="859399" y="2344439"/>
            <a:chExt cx="811272" cy="811272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859399" y="2344439"/>
              <a:ext cx="811272" cy="8112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914400" y="2399440"/>
              <a:ext cx="701269" cy="701269"/>
            </a:xfrm>
            <a:prstGeom prst="ellipse">
              <a:avLst/>
            </a:prstGeom>
            <a:solidFill>
              <a:srgbClr val="F6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13980" y="2485380"/>
            <a:ext cx="474387" cy="474387"/>
            <a:chOff x="859399" y="2344439"/>
            <a:chExt cx="811272" cy="811272"/>
          </a:xfrm>
          <a:effectLst/>
        </p:grpSpPr>
        <p:sp>
          <p:nvSpPr>
            <p:cNvPr id="52" name="椭圆 51"/>
            <p:cNvSpPr/>
            <p:nvPr/>
          </p:nvSpPr>
          <p:spPr>
            <a:xfrm>
              <a:off x="859399" y="2344439"/>
              <a:ext cx="811272" cy="811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14400" y="2399440"/>
              <a:ext cx="701269" cy="701269"/>
            </a:xfrm>
            <a:prstGeom prst="ellipse">
              <a:avLst/>
            </a:prstGeom>
            <a:solidFill>
              <a:srgbClr val="F6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48556" y="2485380"/>
            <a:ext cx="474387" cy="474387"/>
            <a:chOff x="859399" y="2344439"/>
            <a:chExt cx="811272" cy="811272"/>
          </a:xfrm>
          <a:effectLst/>
        </p:grpSpPr>
        <p:sp>
          <p:nvSpPr>
            <p:cNvPr id="55" name="椭圆 54"/>
            <p:cNvSpPr/>
            <p:nvPr/>
          </p:nvSpPr>
          <p:spPr>
            <a:xfrm>
              <a:off x="859399" y="2344439"/>
              <a:ext cx="811272" cy="811272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14401" y="2399441"/>
              <a:ext cx="701268" cy="701268"/>
            </a:xfrm>
            <a:prstGeom prst="ellipse">
              <a:avLst/>
            </a:prstGeom>
            <a:solidFill>
              <a:srgbClr val="F6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83132" y="2485380"/>
            <a:ext cx="474387" cy="474387"/>
            <a:chOff x="859399" y="2344439"/>
            <a:chExt cx="811272" cy="811272"/>
          </a:xfrm>
          <a:effectLst/>
        </p:grpSpPr>
        <p:sp>
          <p:nvSpPr>
            <p:cNvPr id="58" name="椭圆 57"/>
            <p:cNvSpPr/>
            <p:nvPr/>
          </p:nvSpPr>
          <p:spPr>
            <a:xfrm>
              <a:off x="859399" y="2344439"/>
              <a:ext cx="811272" cy="8112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914400" y="2399440"/>
              <a:ext cx="701269" cy="701269"/>
            </a:xfrm>
            <a:prstGeom prst="ellipse">
              <a:avLst/>
            </a:prstGeom>
            <a:solidFill>
              <a:srgbClr val="F6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4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617708" y="2485380"/>
            <a:ext cx="474387" cy="474387"/>
            <a:chOff x="859399" y="2344439"/>
            <a:chExt cx="811272" cy="811272"/>
          </a:xfrm>
          <a:effectLst/>
        </p:grpSpPr>
        <p:sp>
          <p:nvSpPr>
            <p:cNvPr id="61" name="椭圆 60"/>
            <p:cNvSpPr/>
            <p:nvPr/>
          </p:nvSpPr>
          <p:spPr>
            <a:xfrm>
              <a:off x="859399" y="2344439"/>
              <a:ext cx="811272" cy="811272"/>
            </a:xfrm>
            <a:prstGeom prst="ellipse">
              <a:avLst/>
            </a:prstGeom>
            <a:solidFill>
              <a:srgbClr val="CDA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914400" y="2399440"/>
              <a:ext cx="701269" cy="701269"/>
            </a:xfrm>
            <a:prstGeom prst="ellipse">
              <a:avLst/>
            </a:prstGeom>
            <a:solidFill>
              <a:srgbClr val="F6F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5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283250" y="3232382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64" name="矩形 63"/>
          <p:cNvSpPr/>
          <p:nvPr/>
        </p:nvSpPr>
        <p:spPr>
          <a:xfrm>
            <a:off x="596334" y="3024587"/>
            <a:ext cx="146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STEP 1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943402" y="1893729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67" name="矩形 66"/>
          <p:cNvSpPr/>
          <p:nvPr/>
        </p:nvSpPr>
        <p:spPr>
          <a:xfrm>
            <a:off x="2256486" y="1675048"/>
            <a:ext cx="146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STEP 2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05835" y="3232382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78" name="矩形 77"/>
          <p:cNvSpPr/>
          <p:nvPr/>
        </p:nvSpPr>
        <p:spPr>
          <a:xfrm>
            <a:off x="3818919" y="3024587"/>
            <a:ext cx="146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STEP 3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21504" y="1925795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81" name="矩形 80"/>
          <p:cNvSpPr/>
          <p:nvPr/>
        </p:nvSpPr>
        <p:spPr>
          <a:xfrm>
            <a:off x="5434588" y="1707114"/>
            <a:ext cx="146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STEP 4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783422" y="3268928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84" name="矩形 83"/>
          <p:cNvSpPr/>
          <p:nvPr/>
        </p:nvSpPr>
        <p:spPr>
          <a:xfrm>
            <a:off x="7096506" y="3028475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STEP 5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14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4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占位符 1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647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1678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6510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6510"/>
          <a:stretch>
            <a:fillRect/>
          </a:stretch>
        </p:blipFill>
        <p:spPr/>
      </p:pic>
      <p:sp>
        <p:nvSpPr>
          <p:cNvPr id="40" name="矩形 39"/>
          <p:cNvSpPr/>
          <p:nvPr/>
        </p:nvSpPr>
        <p:spPr>
          <a:xfrm>
            <a:off x="250810" y="3703229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1" name="矩形 40"/>
          <p:cNvSpPr/>
          <p:nvPr/>
        </p:nvSpPr>
        <p:spPr>
          <a:xfrm>
            <a:off x="563894" y="3462776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52871" y="2196769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3" name="矩形 42"/>
          <p:cNvSpPr/>
          <p:nvPr/>
        </p:nvSpPr>
        <p:spPr>
          <a:xfrm>
            <a:off x="2765955" y="1956316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86620" y="3700258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5" name="矩形 44"/>
          <p:cNvSpPr/>
          <p:nvPr/>
        </p:nvSpPr>
        <p:spPr>
          <a:xfrm>
            <a:off x="4899704" y="3459805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856993" y="2192182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7" name="矩形 46"/>
          <p:cNvSpPr/>
          <p:nvPr/>
        </p:nvSpPr>
        <p:spPr>
          <a:xfrm>
            <a:off x="7170077" y="1951729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Tm="136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4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3059770" y="1395940"/>
            <a:ext cx="1675032" cy="1675032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520869" y="1395940"/>
            <a:ext cx="1675032" cy="1675032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059770" y="2537927"/>
            <a:ext cx="1675032" cy="167503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20869" y="2537927"/>
            <a:ext cx="1675032" cy="167503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06567" y="2108109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31" name="矩形 30"/>
          <p:cNvSpPr/>
          <p:nvPr/>
        </p:nvSpPr>
        <p:spPr>
          <a:xfrm>
            <a:off x="1106567" y="1867656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06567" y="3347971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34" name="矩形 33"/>
          <p:cNvSpPr/>
          <p:nvPr/>
        </p:nvSpPr>
        <p:spPr>
          <a:xfrm>
            <a:off x="1106567" y="3107518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98902" y="1902322"/>
            <a:ext cx="207665" cy="207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98902" y="3154929"/>
            <a:ext cx="207665" cy="2076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18040" y="2147194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39" name="矩形 38"/>
          <p:cNvSpPr/>
          <p:nvPr/>
        </p:nvSpPr>
        <p:spPr>
          <a:xfrm>
            <a:off x="6644207" y="1906741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18040" y="3347971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2" name="矩形 41"/>
          <p:cNvSpPr/>
          <p:nvPr/>
        </p:nvSpPr>
        <p:spPr>
          <a:xfrm>
            <a:off x="6644207" y="3107518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106586" y="3154929"/>
            <a:ext cx="207665" cy="207665"/>
          </a:xfrm>
          <a:prstGeom prst="ellipse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106585" y="1936990"/>
            <a:ext cx="207665" cy="207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Group 35"/>
          <p:cNvGrpSpPr/>
          <p:nvPr/>
        </p:nvGrpSpPr>
        <p:grpSpPr>
          <a:xfrm>
            <a:off x="3626561" y="1940835"/>
            <a:ext cx="501495" cy="422013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5" name="Group 204"/>
          <p:cNvGrpSpPr/>
          <p:nvPr/>
        </p:nvGrpSpPr>
        <p:grpSpPr>
          <a:xfrm>
            <a:off x="5142816" y="1950297"/>
            <a:ext cx="456077" cy="456077"/>
            <a:chOff x="3776663" y="4648200"/>
            <a:chExt cx="382588" cy="382588"/>
          </a:xfrm>
          <a:solidFill>
            <a:schemeClr val="bg1"/>
          </a:solidFill>
        </p:grpSpPr>
        <p:sp>
          <p:nvSpPr>
            <p:cNvPr id="56" name="Freeform 195"/>
            <p:cNvSpPr>
              <a:spLocks noEditPoints="1"/>
            </p:cNvSpPr>
            <p:nvPr/>
          </p:nvSpPr>
          <p:spPr bwMode="auto">
            <a:xfrm>
              <a:off x="3776663" y="4648200"/>
              <a:ext cx="382588" cy="382588"/>
            </a:xfrm>
            <a:custGeom>
              <a:avLst/>
              <a:gdLst>
                <a:gd name="T0" fmla="*/ 447 w 498"/>
                <a:gd name="T1" fmla="*/ 0 h 498"/>
                <a:gd name="T2" fmla="*/ 51 w 498"/>
                <a:gd name="T3" fmla="*/ 0 h 498"/>
                <a:gd name="T4" fmla="*/ 0 w 498"/>
                <a:gd name="T5" fmla="*/ 51 h 498"/>
                <a:gd name="T6" fmla="*/ 0 w 498"/>
                <a:gd name="T7" fmla="*/ 447 h 498"/>
                <a:gd name="T8" fmla="*/ 51 w 498"/>
                <a:gd name="T9" fmla="*/ 498 h 498"/>
                <a:gd name="T10" fmla="*/ 447 w 498"/>
                <a:gd name="T11" fmla="*/ 498 h 498"/>
                <a:gd name="T12" fmla="*/ 498 w 498"/>
                <a:gd name="T13" fmla="*/ 447 h 498"/>
                <a:gd name="T14" fmla="*/ 498 w 498"/>
                <a:gd name="T15" fmla="*/ 51 h 498"/>
                <a:gd name="T16" fmla="*/ 447 w 498"/>
                <a:gd name="T17" fmla="*/ 0 h 498"/>
                <a:gd name="T18" fmla="*/ 472 w 498"/>
                <a:gd name="T19" fmla="*/ 453 h 498"/>
                <a:gd name="T20" fmla="*/ 452 w 498"/>
                <a:gd name="T21" fmla="*/ 472 h 498"/>
                <a:gd name="T22" fmla="*/ 45 w 498"/>
                <a:gd name="T23" fmla="*/ 472 h 498"/>
                <a:gd name="T24" fmla="*/ 25 w 498"/>
                <a:gd name="T25" fmla="*/ 453 h 498"/>
                <a:gd name="T26" fmla="*/ 25 w 498"/>
                <a:gd name="T27" fmla="*/ 45 h 498"/>
                <a:gd name="T28" fmla="*/ 45 w 498"/>
                <a:gd name="T29" fmla="*/ 26 h 498"/>
                <a:gd name="T30" fmla="*/ 452 w 498"/>
                <a:gd name="T31" fmla="*/ 26 h 498"/>
                <a:gd name="T32" fmla="*/ 472 w 498"/>
                <a:gd name="T33" fmla="*/ 45 h 498"/>
                <a:gd name="T34" fmla="*/ 472 w 498"/>
                <a:gd name="T35" fmla="*/ 4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498">
                  <a:moveTo>
                    <a:pt x="44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75"/>
                    <a:pt x="23" y="498"/>
                    <a:pt x="51" y="498"/>
                  </a:cubicBezTo>
                  <a:cubicBezTo>
                    <a:pt x="447" y="498"/>
                    <a:pt x="447" y="498"/>
                    <a:pt x="447" y="498"/>
                  </a:cubicBezTo>
                  <a:cubicBezTo>
                    <a:pt x="475" y="498"/>
                    <a:pt x="498" y="475"/>
                    <a:pt x="498" y="447"/>
                  </a:cubicBezTo>
                  <a:cubicBezTo>
                    <a:pt x="498" y="51"/>
                    <a:pt x="498" y="51"/>
                    <a:pt x="498" y="51"/>
                  </a:cubicBezTo>
                  <a:cubicBezTo>
                    <a:pt x="498" y="23"/>
                    <a:pt x="475" y="0"/>
                    <a:pt x="447" y="0"/>
                  </a:cubicBezTo>
                  <a:close/>
                  <a:moveTo>
                    <a:pt x="472" y="453"/>
                  </a:moveTo>
                  <a:cubicBezTo>
                    <a:pt x="472" y="464"/>
                    <a:pt x="463" y="472"/>
                    <a:pt x="452" y="472"/>
                  </a:cubicBezTo>
                  <a:cubicBezTo>
                    <a:pt x="45" y="472"/>
                    <a:pt x="45" y="472"/>
                    <a:pt x="45" y="472"/>
                  </a:cubicBezTo>
                  <a:cubicBezTo>
                    <a:pt x="34" y="472"/>
                    <a:pt x="25" y="464"/>
                    <a:pt x="25" y="45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5"/>
                    <a:pt x="34" y="26"/>
                    <a:pt x="45" y="2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463" y="26"/>
                    <a:pt x="472" y="35"/>
                    <a:pt x="472" y="45"/>
                  </a:cubicBezTo>
                  <a:lnTo>
                    <a:pt x="472" y="4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196"/>
            <p:cNvSpPr>
              <a:spLocks noEditPoints="1"/>
            </p:cNvSpPr>
            <p:nvPr/>
          </p:nvSpPr>
          <p:spPr bwMode="auto">
            <a:xfrm>
              <a:off x="3811588" y="4849813"/>
              <a:ext cx="146050" cy="147638"/>
            </a:xfrm>
            <a:custGeom>
              <a:avLst/>
              <a:gdLst>
                <a:gd name="T0" fmla="*/ 176 w 191"/>
                <a:gd name="T1" fmla="*/ 0 h 192"/>
                <a:gd name="T2" fmla="*/ 14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4 w 191"/>
                <a:gd name="T9" fmla="*/ 192 h 192"/>
                <a:gd name="T10" fmla="*/ 176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6 w 191"/>
                <a:gd name="T17" fmla="*/ 0 h 192"/>
                <a:gd name="T18" fmla="*/ 93 w 191"/>
                <a:gd name="T19" fmla="*/ 32 h 192"/>
                <a:gd name="T20" fmla="*/ 111 w 191"/>
                <a:gd name="T21" fmla="*/ 50 h 192"/>
                <a:gd name="T22" fmla="*/ 93 w 191"/>
                <a:gd name="T23" fmla="*/ 69 h 192"/>
                <a:gd name="T24" fmla="*/ 75 w 191"/>
                <a:gd name="T25" fmla="*/ 50 h 192"/>
                <a:gd name="T26" fmla="*/ 93 w 191"/>
                <a:gd name="T27" fmla="*/ 32 h 192"/>
                <a:gd name="T28" fmla="*/ 93 w 191"/>
                <a:gd name="T29" fmla="*/ 157 h 192"/>
                <a:gd name="T30" fmla="*/ 75 w 191"/>
                <a:gd name="T31" fmla="*/ 138 h 192"/>
                <a:gd name="T32" fmla="*/ 93 w 191"/>
                <a:gd name="T33" fmla="*/ 120 h 192"/>
                <a:gd name="T34" fmla="*/ 111 w 191"/>
                <a:gd name="T35" fmla="*/ 138 h 192"/>
                <a:gd name="T36" fmla="*/ 93 w 191"/>
                <a:gd name="T37" fmla="*/ 157 h 192"/>
                <a:gd name="T38" fmla="*/ 158 w 191"/>
                <a:gd name="T39" fmla="*/ 104 h 192"/>
                <a:gd name="T40" fmla="*/ 151 w 191"/>
                <a:gd name="T41" fmla="*/ 112 h 192"/>
                <a:gd name="T42" fmla="*/ 151 w 191"/>
                <a:gd name="T43" fmla="*/ 112 h 192"/>
                <a:gd name="T44" fmla="*/ 146 w 191"/>
                <a:gd name="T45" fmla="*/ 112 h 192"/>
                <a:gd name="T46" fmla="*/ 42 w 191"/>
                <a:gd name="T47" fmla="*/ 112 h 192"/>
                <a:gd name="T48" fmla="*/ 36 w 191"/>
                <a:gd name="T49" fmla="*/ 112 h 192"/>
                <a:gd name="T50" fmla="*/ 29 w 191"/>
                <a:gd name="T51" fmla="*/ 104 h 192"/>
                <a:gd name="T52" fmla="*/ 29 w 191"/>
                <a:gd name="T53" fmla="*/ 93 h 192"/>
                <a:gd name="T54" fmla="*/ 29 w 191"/>
                <a:gd name="T55" fmla="*/ 82 h 192"/>
                <a:gd name="T56" fmla="*/ 36 w 191"/>
                <a:gd name="T57" fmla="*/ 74 h 192"/>
                <a:gd name="T58" fmla="*/ 42 w 191"/>
                <a:gd name="T59" fmla="*/ 74 h 192"/>
                <a:gd name="T60" fmla="*/ 146 w 191"/>
                <a:gd name="T61" fmla="*/ 74 h 192"/>
                <a:gd name="T62" fmla="*/ 151 w 191"/>
                <a:gd name="T63" fmla="*/ 74 h 192"/>
                <a:gd name="T64" fmla="*/ 151 w 191"/>
                <a:gd name="T65" fmla="*/ 74 h 192"/>
                <a:gd name="T66" fmla="*/ 158 w 191"/>
                <a:gd name="T67" fmla="*/ 82 h 192"/>
                <a:gd name="T68" fmla="*/ 158 w 191"/>
                <a:gd name="T69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92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6" y="192"/>
                    <a:pt x="1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4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4" y="0"/>
                    <a:pt x="176" y="0"/>
                  </a:cubicBezTo>
                  <a:close/>
                  <a:moveTo>
                    <a:pt x="93" y="32"/>
                  </a:moveTo>
                  <a:cubicBezTo>
                    <a:pt x="103" y="32"/>
                    <a:pt x="111" y="40"/>
                    <a:pt x="111" y="50"/>
                  </a:cubicBezTo>
                  <a:cubicBezTo>
                    <a:pt x="111" y="60"/>
                    <a:pt x="103" y="69"/>
                    <a:pt x="93" y="69"/>
                  </a:cubicBezTo>
                  <a:cubicBezTo>
                    <a:pt x="83" y="69"/>
                    <a:pt x="75" y="60"/>
                    <a:pt x="75" y="50"/>
                  </a:cubicBezTo>
                  <a:cubicBezTo>
                    <a:pt x="75" y="40"/>
                    <a:pt x="83" y="32"/>
                    <a:pt x="93" y="32"/>
                  </a:cubicBezTo>
                  <a:close/>
                  <a:moveTo>
                    <a:pt x="93" y="157"/>
                  </a:moveTo>
                  <a:cubicBezTo>
                    <a:pt x="83" y="157"/>
                    <a:pt x="75" y="148"/>
                    <a:pt x="75" y="138"/>
                  </a:cubicBezTo>
                  <a:cubicBezTo>
                    <a:pt x="75" y="128"/>
                    <a:pt x="83" y="120"/>
                    <a:pt x="93" y="120"/>
                  </a:cubicBezTo>
                  <a:cubicBezTo>
                    <a:pt x="103" y="120"/>
                    <a:pt x="111" y="128"/>
                    <a:pt x="111" y="138"/>
                  </a:cubicBezTo>
                  <a:cubicBezTo>
                    <a:pt x="111" y="148"/>
                    <a:pt x="103" y="157"/>
                    <a:pt x="93" y="157"/>
                  </a:cubicBezTo>
                  <a:close/>
                  <a:moveTo>
                    <a:pt x="158" y="104"/>
                  </a:moveTo>
                  <a:cubicBezTo>
                    <a:pt x="158" y="108"/>
                    <a:pt x="155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2" y="112"/>
                    <a:pt x="29" y="108"/>
                    <a:pt x="29" y="104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8"/>
                    <a:pt x="32" y="74"/>
                    <a:pt x="36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5" y="74"/>
                    <a:pt x="158" y="78"/>
                    <a:pt x="158" y="82"/>
                  </a:cubicBezTo>
                  <a:lnTo>
                    <a:pt x="15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197"/>
            <p:cNvSpPr>
              <a:spLocks noEditPoints="1"/>
            </p:cNvSpPr>
            <p:nvPr/>
          </p:nvSpPr>
          <p:spPr bwMode="auto">
            <a:xfrm>
              <a:off x="3811588" y="4683125"/>
              <a:ext cx="146050" cy="146050"/>
            </a:xfrm>
            <a:custGeom>
              <a:avLst/>
              <a:gdLst>
                <a:gd name="T0" fmla="*/ 176 w 191"/>
                <a:gd name="T1" fmla="*/ 0 h 191"/>
                <a:gd name="T2" fmla="*/ 14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4 w 191"/>
                <a:gd name="T9" fmla="*/ 191 h 191"/>
                <a:gd name="T10" fmla="*/ 176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6 w 191"/>
                <a:gd name="T17" fmla="*/ 0 h 191"/>
                <a:gd name="T18" fmla="*/ 158 w 191"/>
                <a:gd name="T19" fmla="*/ 106 h 191"/>
                <a:gd name="T20" fmla="*/ 150 w 191"/>
                <a:gd name="T21" fmla="*/ 113 h 191"/>
                <a:gd name="T22" fmla="*/ 150 w 191"/>
                <a:gd name="T23" fmla="*/ 113 h 191"/>
                <a:gd name="T24" fmla="*/ 145 w 191"/>
                <a:gd name="T25" fmla="*/ 113 h 191"/>
                <a:gd name="T26" fmla="*/ 111 w 191"/>
                <a:gd name="T27" fmla="*/ 113 h 191"/>
                <a:gd name="T28" fmla="*/ 111 w 191"/>
                <a:gd name="T29" fmla="*/ 145 h 191"/>
                <a:gd name="T30" fmla="*/ 111 w 191"/>
                <a:gd name="T31" fmla="*/ 152 h 191"/>
                <a:gd name="T32" fmla="*/ 104 w 191"/>
                <a:gd name="T33" fmla="*/ 159 h 191"/>
                <a:gd name="T34" fmla="*/ 82 w 191"/>
                <a:gd name="T35" fmla="*/ 159 h 191"/>
                <a:gd name="T36" fmla="*/ 74 w 191"/>
                <a:gd name="T37" fmla="*/ 152 h 191"/>
                <a:gd name="T38" fmla="*/ 74 w 191"/>
                <a:gd name="T39" fmla="*/ 145 h 191"/>
                <a:gd name="T40" fmla="*/ 74 w 191"/>
                <a:gd name="T41" fmla="*/ 113 h 191"/>
                <a:gd name="T42" fmla="*/ 41 w 191"/>
                <a:gd name="T43" fmla="*/ 113 h 191"/>
                <a:gd name="T44" fmla="*/ 36 w 191"/>
                <a:gd name="T45" fmla="*/ 113 h 191"/>
                <a:gd name="T46" fmla="*/ 28 w 191"/>
                <a:gd name="T47" fmla="*/ 106 h 191"/>
                <a:gd name="T48" fmla="*/ 28 w 191"/>
                <a:gd name="T49" fmla="*/ 83 h 191"/>
                <a:gd name="T50" fmla="*/ 36 w 191"/>
                <a:gd name="T51" fmla="*/ 76 h 191"/>
                <a:gd name="T52" fmla="*/ 41 w 191"/>
                <a:gd name="T53" fmla="*/ 76 h 191"/>
                <a:gd name="T54" fmla="*/ 74 w 191"/>
                <a:gd name="T55" fmla="*/ 76 h 191"/>
                <a:gd name="T56" fmla="*/ 74 w 191"/>
                <a:gd name="T57" fmla="*/ 44 h 191"/>
                <a:gd name="T58" fmla="*/ 74 w 191"/>
                <a:gd name="T59" fmla="*/ 37 h 191"/>
                <a:gd name="T60" fmla="*/ 82 w 191"/>
                <a:gd name="T61" fmla="*/ 30 h 191"/>
                <a:gd name="T62" fmla="*/ 104 w 191"/>
                <a:gd name="T63" fmla="*/ 30 h 191"/>
                <a:gd name="T64" fmla="*/ 111 w 191"/>
                <a:gd name="T65" fmla="*/ 37 h 191"/>
                <a:gd name="T66" fmla="*/ 111 w 191"/>
                <a:gd name="T67" fmla="*/ 44 h 191"/>
                <a:gd name="T68" fmla="*/ 111 w 191"/>
                <a:gd name="T69" fmla="*/ 76 h 191"/>
                <a:gd name="T70" fmla="*/ 145 w 191"/>
                <a:gd name="T71" fmla="*/ 76 h 191"/>
                <a:gd name="T72" fmla="*/ 150 w 191"/>
                <a:gd name="T73" fmla="*/ 76 h 191"/>
                <a:gd name="T74" fmla="*/ 150 w 191"/>
                <a:gd name="T75" fmla="*/ 76 h 191"/>
                <a:gd name="T76" fmla="*/ 158 w 191"/>
                <a:gd name="T77" fmla="*/ 83 h 191"/>
                <a:gd name="T78" fmla="*/ 158 w 191"/>
                <a:gd name="T7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6" y="191"/>
                    <a:pt x="14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84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4" y="0"/>
                    <a:pt x="176" y="0"/>
                  </a:cubicBezTo>
                  <a:close/>
                  <a:moveTo>
                    <a:pt x="158" y="106"/>
                  </a:moveTo>
                  <a:cubicBezTo>
                    <a:pt x="158" y="110"/>
                    <a:pt x="154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56"/>
                    <a:pt x="108" y="159"/>
                    <a:pt x="104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8" y="159"/>
                    <a:pt x="74" y="156"/>
                    <a:pt x="74" y="152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2" y="113"/>
                    <a:pt x="28" y="110"/>
                    <a:pt x="28" y="10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9"/>
                    <a:pt x="32" y="76"/>
                    <a:pt x="36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3"/>
                    <a:pt x="78" y="30"/>
                    <a:pt x="82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8" y="30"/>
                    <a:pt x="111" y="33"/>
                    <a:pt x="111" y="37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4" y="76"/>
                    <a:pt x="158" y="79"/>
                    <a:pt x="158" y="83"/>
                  </a:cubicBezTo>
                  <a:lnTo>
                    <a:pt x="158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198"/>
            <p:cNvSpPr>
              <a:spLocks noEditPoints="1"/>
            </p:cNvSpPr>
            <p:nvPr/>
          </p:nvSpPr>
          <p:spPr bwMode="auto">
            <a:xfrm>
              <a:off x="3978275" y="4849813"/>
              <a:ext cx="146050" cy="147638"/>
            </a:xfrm>
            <a:custGeom>
              <a:avLst/>
              <a:gdLst>
                <a:gd name="T0" fmla="*/ 177 w 191"/>
                <a:gd name="T1" fmla="*/ 0 h 192"/>
                <a:gd name="T2" fmla="*/ 15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5 w 191"/>
                <a:gd name="T9" fmla="*/ 192 h 192"/>
                <a:gd name="T10" fmla="*/ 177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7 w 191"/>
                <a:gd name="T17" fmla="*/ 0 h 192"/>
                <a:gd name="T18" fmla="*/ 154 w 191"/>
                <a:gd name="T19" fmla="*/ 140 h 192"/>
                <a:gd name="T20" fmla="*/ 138 w 191"/>
                <a:gd name="T21" fmla="*/ 156 h 192"/>
                <a:gd name="T22" fmla="*/ 128 w 191"/>
                <a:gd name="T23" fmla="*/ 156 h 192"/>
                <a:gd name="T24" fmla="*/ 128 w 191"/>
                <a:gd name="T25" fmla="*/ 156 h 192"/>
                <a:gd name="T26" fmla="*/ 128 w 191"/>
                <a:gd name="T27" fmla="*/ 156 h 192"/>
                <a:gd name="T28" fmla="*/ 101 w 191"/>
                <a:gd name="T29" fmla="*/ 128 h 192"/>
                <a:gd name="T30" fmla="*/ 73 w 191"/>
                <a:gd name="T31" fmla="*/ 156 h 192"/>
                <a:gd name="T32" fmla="*/ 63 w 191"/>
                <a:gd name="T33" fmla="*/ 156 h 192"/>
                <a:gd name="T34" fmla="*/ 47 w 191"/>
                <a:gd name="T35" fmla="*/ 140 h 192"/>
                <a:gd name="T36" fmla="*/ 47 w 191"/>
                <a:gd name="T37" fmla="*/ 130 h 192"/>
                <a:gd name="T38" fmla="*/ 53 w 191"/>
                <a:gd name="T39" fmla="*/ 124 h 192"/>
                <a:gd name="T40" fmla="*/ 74 w 191"/>
                <a:gd name="T41" fmla="*/ 102 h 192"/>
                <a:gd name="T42" fmla="*/ 51 w 191"/>
                <a:gd name="T43" fmla="*/ 78 h 192"/>
                <a:gd name="T44" fmla="*/ 47 w 191"/>
                <a:gd name="T45" fmla="*/ 75 h 192"/>
                <a:gd name="T46" fmla="*/ 47 w 191"/>
                <a:gd name="T47" fmla="*/ 64 h 192"/>
                <a:gd name="T48" fmla="*/ 63 w 191"/>
                <a:gd name="T49" fmla="*/ 48 h 192"/>
                <a:gd name="T50" fmla="*/ 73 w 191"/>
                <a:gd name="T51" fmla="*/ 48 h 192"/>
                <a:gd name="T52" fmla="*/ 101 w 191"/>
                <a:gd name="T53" fmla="*/ 76 h 192"/>
                <a:gd name="T54" fmla="*/ 117 w 191"/>
                <a:gd name="T55" fmla="*/ 59 h 192"/>
                <a:gd name="T56" fmla="*/ 128 w 191"/>
                <a:gd name="T57" fmla="*/ 48 h 192"/>
                <a:gd name="T58" fmla="*/ 138 w 191"/>
                <a:gd name="T59" fmla="*/ 48 h 192"/>
                <a:gd name="T60" fmla="*/ 154 w 191"/>
                <a:gd name="T61" fmla="*/ 64 h 192"/>
                <a:gd name="T62" fmla="*/ 154 w 191"/>
                <a:gd name="T63" fmla="*/ 75 h 192"/>
                <a:gd name="T64" fmla="*/ 144 w 191"/>
                <a:gd name="T65" fmla="*/ 85 h 192"/>
                <a:gd name="T66" fmla="*/ 144 w 191"/>
                <a:gd name="T67" fmla="*/ 85 h 192"/>
                <a:gd name="T68" fmla="*/ 127 w 191"/>
                <a:gd name="T69" fmla="*/ 102 h 192"/>
                <a:gd name="T70" fmla="*/ 151 w 191"/>
                <a:gd name="T71" fmla="*/ 126 h 192"/>
                <a:gd name="T72" fmla="*/ 151 w 191"/>
                <a:gd name="T73" fmla="*/ 126 h 192"/>
                <a:gd name="T74" fmla="*/ 154 w 191"/>
                <a:gd name="T75" fmla="*/ 130 h 192"/>
                <a:gd name="T76" fmla="*/ 154 w 191"/>
                <a:gd name="T77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92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7" y="192"/>
                    <a:pt x="15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85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5" y="0"/>
                    <a:pt x="177" y="0"/>
                  </a:cubicBezTo>
                  <a:close/>
                  <a:moveTo>
                    <a:pt x="154" y="140"/>
                  </a:moveTo>
                  <a:cubicBezTo>
                    <a:pt x="138" y="156"/>
                    <a:pt x="138" y="156"/>
                    <a:pt x="138" y="156"/>
                  </a:cubicBezTo>
                  <a:cubicBezTo>
                    <a:pt x="136" y="159"/>
                    <a:pt x="131" y="159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0" y="159"/>
                    <a:pt x="66" y="159"/>
                    <a:pt x="63" y="156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4" y="137"/>
                    <a:pt x="44" y="132"/>
                    <a:pt x="47" y="13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4" y="72"/>
                    <a:pt x="44" y="67"/>
                    <a:pt x="47" y="6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6" y="45"/>
                    <a:pt x="70" y="45"/>
                    <a:pt x="73" y="48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5"/>
                    <a:pt x="136" y="45"/>
                    <a:pt x="138" y="48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7" y="67"/>
                    <a:pt x="157" y="72"/>
                    <a:pt x="154" y="7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157" y="132"/>
                    <a:pt x="157" y="137"/>
                    <a:pt x="154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199"/>
            <p:cNvSpPr>
              <a:spLocks noEditPoints="1"/>
            </p:cNvSpPr>
            <p:nvPr/>
          </p:nvSpPr>
          <p:spPr bwMode="auto">
            <a:xfrm>
              <a:off x="3978275" y="4683125"/>
              <a:ext cx="146050" cy="146050"/>
            </a:xfrm>
            <a:custGeom>
              <a:avLst/>
              <a:gdLst>
                <a:gd name="T0" fmla="*/ 177 w 191"/>
                <a:gd name="T1" fmla="*/ 0 h 191"/>
                <a:gd name="T2" fmla="*/ 15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5 w 191"/>
                <a:gd name="T9" fmla="*/ 191 h 191"/>
                <a:gd name="T10" fmla="*/ 177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7 w 191"/>
                <a:gd name="T17" fmla="*/ 0 h 191"/>
                <a:gd name="T18" fmla="*/ 161 w 191"/>
                <a:gd name="T19" fmla="*/ 106 h 191"/>
                <a:gd name="T20" fmla="*/ 153 w 191"/>
                <a:gd name="T21" fmla="*/ 113 h 191"/>
                <a:gd name="T22" fmla="*/ 153 w 191"/>
                <a:gd name="T23" fmla="*/ 113 h 191"/>
                <a:gd name="T24" fmla="*/ 148 w 191"/>
                <a:gd name="T25" fmla="*/ 113 h 191"/>
                <a:gd name="T26" fmla="*/ 44 w 191"/>
                <a:gd name="T27" fmla="*/ 113 h 191"/>
                <a:gd name="T28" fmla="*/ 38 w 191"/>
                <a:gd name="T29" fmla="*/ 113 h 191"/>
                <a:gd name="T30" fmla="*/ 31 w 191"/>
                <a:gd name="T31" fmla="*/ 106 h 191"/>
                <a:gd name="T32" fmla="*/ 31 w 191"/>
                <a:gd name="T33" fmla="*/ 95 h 191"/>
                <a:gd name="T34" fmla="*/ 31 w 191"/>
                <a:gd name="T35" fmla="*/ 83 h 191"/>
                <a:gd name="T36" fmla="*/ 38 w 191"/>
                <a:gd name="T37" fmla="*/ 76 h 191"/>
                <a:gd name="T38" fmla="*/ 44 w 191"/>
                <a:gd name="T39" fmla="*/ 76 h 191"/>
                <a:gd name="T40" fmla="*/ 148 w 191"/>
                <a:gd name="T41" fmla="*/ 76 h 191"/>
                <a:gd name="T42" fmla="*/ 153 w 191"/>
                <a:gd name="T43" fmla="*/ 76 h 191"/>
                <a:gd name="T44" fmla="*/ 153 w 191"/>
                <a:gd name="T45" fmla="*/ 76 h 191"/>
                <a:gd name="T46" fmla="*/ 161 w 191"/>
                <a:gd name="T47" fmla="*/ 83 h 191"/>
                <a:gd name="T48" fmla="*/ 161 w 191"/>
                <a:gd name="T4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1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7" y="191"/>
                    <a:pt x="15" y="191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85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5" y="0"/>
                    <a:pt x="177" y="0"/>
                  </a:cubicBezTo>
                  <a:close/>
                  <a:moveTo>
                    <a:pt x="161" y="106"/>
                  </a:moveTo>
                  <a:cubicBezTo>
                    <a:pt x="161" y="110"/>
                    <a:pt x="157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4" y="113"/>
                    <a:pt x="31" y="110"/>
                    <a:pt x="31" y="10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79"/>
                    <a:pt x="34" y="76"/>
                    <a:pt x="3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7" y="76"/>
                    <a:pt x="161" y="79"/>
                    <a:pt x="161" y="83"/>
                  </a:cubicBezTo>
                  <a:lnTo>
                    <a:pt x="161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sp>
        <p:nvSpPr>
          <p:cNvPr id="61" name="Freeform 201"/>
          <p:cNvSpPr>
            <a:spLocks noEditPoints="1"/>
          </p:cNvSpPr>
          <p:nvPr/>
        </p:nvSpPr>
        <p:spPr bwMode="auto">
          <a:xfrm>
            <a:off x="3643419" y="3147405"/>
            <a:ext cx="501494" cy="456076"/>
          </a:xfrm>
          <a:custGeom>
            <a:avLst/>
            <a:gdLst>
              <a:gd name="T0" fmla="*/ 484 w 548"/>
              <a:gd name="T1" fmla="*/ 63 h 498"/>
              <a:gd name="T2" fmla="*/ 476 w 548"/>
              <a:gd name="T3" fmla="*/ 52 h 498"/>
              <a:gd name="T4" fmla="*/ 354 w 548"/>
              <a:gd name="T5" fmla="*/ 0 h 498"/>
              <a:gd name="T6" fmla="*/ 132 w 548"/>
              <a:gd name="T7" fmla="*/ 52 h 498"/>
              <a:gd name="T8" fmla="*/ 63 w 548"/>
              <a:gd name="T9" fmla="*/ 60 h 498"/>
              <a:gd name="T10" fmla="*/ 58 w 548"/>
              <a:gd name="T11" fmla="*/ 63 h 498"/>
              <a:gd name="T12" fmla="*/ 0 w 548"/>
              <a:gd name="T13" fmla="*/ 423 h 498"/>
              <a:gd name="T14" fmla="*/ 42 w 548"/>
              <a:gd name="T15" fmla="*/ 479 h 498"/>
              <a:gd name="T16" fmla="*/ 100 w 548"/>
              <a:gd name="T17" fmla="*/ 498 h 498"/>
              <a:gd name="T18" fmla="*/ 433 w 548"/>
              <a:gd name="T19" fmla="*/ 481 h 498"/>
              <a:gd name="T20" fmla="*/ 490 w 548"/>
              <a:gd name="T21" fmla="*/ 498 h 498"/>
              <a:gd name="T22" fmla="*/ 506 w 548"/>
              <a:gd name="T23" fmla="*/ 479 h 498"/>
              <a:gd name="T24" fmla="*/ 548 w 548"/>
              <a:gd name="T25" fmla="*/ 121 h 498"/>
              <a:gd name="T26" fmla="*/ 192 w 548"/>
              <a:gd name="T27" fmla="*/ 29 h 498"/>
              <a:gd name="T28" fmla="*/ 384 w 548"/>
              <a:gd name="T29" fmla="*/ 52 h 498"/>
              <a:gd name="T30" fmla="*/ 371 w 548"/>
              <a:gd name="T31" fmla="*/ 60 h 498"/>
              <a:gd name="T32" fmla="*/ 177 w 548"/>
              <a:gd name="T33" fmla="*/ 63 h 498"/>
              <a:gd name="T34" fmla="*/ 169 w 548"/>
              <a:gd name="T35" fmla="*/ 52 h 498"/>
              <a:gd name="T36" fmla="*/ 192 w 548"/>
              <a:gd name="T37" fmla="*/ 29 h 498"/>
              <a:gd name="T38" fmla="*/ 82 w 548"/>
              <a:gd name="T39" fmla="*/ 402 h 498"/>
              <a:gd name="T40" fmla="*/ 82 w 548"/>
              <a:gd name="T41" fmla="*/ 376 h 498"/>
              <a:gd name="T42" fmla="*/ 479 w 548"/>
              <a:gd name="T43" fmla="*/ 389 h 498"/>
              <a:gd name="T44" fmla="*/ 466 w 548"/>
              <a:gd name="T45" fmla="*/ 324 h 498"/>
              <a:gd name="T46" fmla="*/ 69 w 548"/>
              <a:gd name="T47" fmla="*/ 311 h 498"/>
              <a:gd name="T48" fmla="*/ 466 w 548"/>
              <a:gd name="T49" fmla="*/ 298 h 498"/>
              <a:gd name="T50" fmla="*/ 466 w 548"/>
              <a:gd name="T51" fmla="*/ 324 h 498"/>
              <a:gd name="T52" fmla="*/ 82 w 548"/>
              <a:gd name="T53" fmla="*/ 246 h 498"/>
              <a:gd name="T54" fmla="*/ 82 w 548"/>
              <a:gd name="T55" fmla="*/ 220 h 498"/>
              <a:gd name="T56" fmla="*/ 479 w 548"/>
              <a:gd name="T57" fmla="*/ 233 h 498"/>
              <a:gd name="T58" fmla="*/ 466 w 548"/>
              <a:gd name="T59" fmla="*/ 168 h 498"/>
              <a:gd name="T60" fmla="*/ 69 w 548"/>
              <a:gd name="T61" fmla="*/ 155 h 498"/>
              <a:gd name="T62" fmla="*/ 466 w 548"/>
              <a:gd name="T63" fmla="*/ 142 h 498"/>
              <a:gd name="T64" fmla="*/ 466 w 548"/>
              <a:gd name="T65" fmla="*/ 16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8" h="498">
                <a:moveTo>
                  <a:pt x="490" y="63"/>
                </a:moveTo>
                <a:cubicBezTo>
                  <a:pt x="484" y="63"/>
                  <a:pt x="484" y="63"/>
                  <a:pt x="484" y="63"/>
                </a:cubicBezTo>
                <a:cubicBezTo>
                  <a:pt x="485" y="62"/>
                  <a:pt x="485" y="61"/>
                  <a:pt x="485" y="60"/>
                </a:cubicBezTo>
                <a:cubicBezTo>
                  <a:pt x="485" y="56"/>
                  <a:pt x="481" y="52"/>
                  <a:pt x="476" y="52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409" y="23"/>
                  <a:pt x="384" y="0"/>
                  <a:pt x="35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1" y="0"/>
                  <a:pt x="136" y="23"/>
                  <a:pt x="13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7" y="52"/>
                  <a:pt x="63" y="56"/>
                  <a:pt x="63" y="60"/>
                </a:cubicBezTo>
                <a:cubicBezTo>
                  <a:pt x="63" y="61"/>
                  <a:pt x="63" y="62"/>
                  <a:pt x="64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26" y="63"/>
                  <a:pt x="0" y="89"/>
                  <a:pt x="0" y="121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50"/>
                  <a:pt x="18" y="472"/>
                  <a:pt x="42" y="479"/>
                </a:cubicBezTo>
                <a:cubicBezTo>
                  <a:pt x="42" y="479"/>
                  <a:pt x="42" y="479"/>
                  <a:pt x="42" y="479"/>
                </a:cubicBezTo>
                <a:cubicBezTo>
                  <a:pt x="42" y="490"/>
                  <a:pt x="49" y="498"/>
                  <a:pt x="58" y="498"/>
                </a:cubicBezTo>
                <a:cubicBezTo>
                  <a:pt x="100" y="498"/>
                  <a:pt x="100" y="498"/>
                  <a:pt x="100" y="498"/>
                </a:cubicBezTo>
                <a:cubicBezTo>
                  <a:pt x="108" y="498"/>
                  <a:pt x="114" y="491"/>
                  <a:pt x="115" y="481"/>
                </a:cubicBezTo>
                <a:cubicBezTo>
                  <a:pt x="433" y="481"/>
                  <a:pt x="433" y="481"/>
                  <a:pt x="433" y="481"/>
                </a:cubicBezTo>
                <a:cubicBezTo>
                  <a:pt x="434" y="491"/>
                  <a:pt x="440" y="498"/>
                  <a:pt x="448" y="498"/>
                </a:cubicBezTo>
                <a:cubicBezTo>
                  <a:pt x="490" y="498"/>
                  <a:pt x="490" y="498"/>
                  <a:pt x="490" y="498"/>
                </a:cubicBezTo>
                <a:cubicBezTo>
                  <a:pt x="499" y="498"/>
                  <a:pt x="506" y="490"/>
                  <a:pt x="506" y="479"/>
                </a:cubicBezTo>
                <a:cubicBezTo>
                  <a:pt x="506" y="479"/>
                  <a:pt x="506" y="479"/>
                  <a:pt x="506" y="479"/>
                </a:cubicBezTo>
                <a:cubicBezTo>
                  <a:pt x="530" y="472"/>
                  <a:pt x="548" y="450"/>
                  <a:pt x="548" y="423"/>
                </a:cubicBezTo>
                <a:cubicBezTo>
                  <a:pt x="548" y="121"/>
                  <a:pt x="548" y="121"/>
                  <a:pt x="548" y="121"/>
                </a:cubicBezTo>
                <a:cubicBezTo>
                  <a:pt x="548" y="89"/>
                  <a:pt x="522" y="63"/>
                  <a:pt x="490" y="63"/>
                </a:cubicBezTo>
                <a:close/>
                <a:moveTo>
                  <a:pt x="192" y="29"/>
                </a:moveTo>
                <a:cubicBezTo>
                  <a:pt x="354" y="29"/>
                  <a:pt x="354" y="29"/>
                  <a:pt x="354" y="29"/>
                </a:cubicBezTo>
                <a:cubicBezTo>
                  <a:pt x="368" y="29"/>
                  <a:pt x="380" y="39"/>
                  <a:pt x="384" y="52"/>
                </a:cubicBezTo>
                <a:cubicBezTo>
                  <a:pt x="379" y="52"/>
                  <a:pt x="379" y="52"/>
                  <a:pt x="379" y="52"/>
                </a:cubicBezTo>
                <a:cubicBezTo>
                  <a:pt x="374" y="52"/>
                  <a:pt x="371" y="56"/>
                  <a:pt x="371" y="60"/>
                </a:cubicBezTo>
                <a:cubicBezTo>
                  <a:pt x="371" y="61"/>
                  <a:pt x="371" y="62"/>
                  <a:pt x="371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77" y="62"/>
                  <a:pt x="177" y="61"/>
                  <a:pt x="177" y="60"/>
                </a:cubicBezTo>
                <a:cubicBezTo>
                  <a:pt x="177" y="56"/>
                  <a:pt x="174" y="52"/>
                  <a:pt x="169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5" y="39"/>
                  <a:pt x="177" y="29"/>
                  <a:pt x="192" y="29"/>
                </a:cubicBezTo>
                <a:close/>
                <a:moveTo>
                  <a:pt x="466" y="402"/>
                </a:moveTo>
                <a:cubicBezTo>
                  <a:pt x="82" y="402"/>
                  <a:pt x="82" y="402"/>
                  <a:pt x="82" y="402"/>
                </a:cubicBezTo>
                <a:cubicBezTo>
                  <a:pt x="75" y="402"/>
                  <a:pt x="69" y="396"/>
                  <a:pt x="69" y="389"/>
                </a:cubicBezTo>
                <a:cubicBezTo>
                  <a:pt x="69" y="382"/>
                  <a:pt x="75" y="376"/>
                  <a:pt x="82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73" y="376"/>
                  <a:pt x="479" y="382"/>
                  <a:pt x="479" y="389"/>
                </a:cubicBezTo>
                <a:cubicBezTo>
                  <a:pt x="479" y="396"/>
                  <a:pt x="473" y="402"/>
                  <a:pt x="466" y="402"/>
                </a:cubicBezTo>
                <a:close/>
                <a:moveTo>
                  <a:pt x="466" y="324"/>
                </a:moveTo>
                <a:cubicBezTo>
                  <a:pt x="82" y="324"/>
                  <a:pt x="82" y="324"/>
                  <a:pt x="82" y="324"/>
                </a:cubicBezTo>
                <a:cubicBezTo>
                  <a:pt x="75" y="324"/>
                  <a:pt x="69" y="318"/>
                  <a:pt x="69" y="311"/>
                </a:cubicBezTo>
                <a:cubicBezTo>
                  <a:pt x="69" y="304"/>
                  <a:pt x="75" y="298"/>
                  <a:pt x="82" y="298"/>
                </a:cubicBezTo>
                <a:cubicBezTo>
                  <a:pt x="466" y="298"/>
                  <a:pt x="466" y="298"/>
                  <a:pt x="466" y="298"/>
                </a:cubicBezTo>
                <a:cubicBezTo>
                  <a:pt x="473" y="298"/>
                  <a:pt x="479" y="304"/>
                  <a:pt x="479" y="311"/>
                </a:cubicBezTo>
                <a:cubicBezTo>
                  <a:pt x="479" y="318"/>
                  <a:pt x="473" y="324"/>
                  <a:pt x="466" y="324"/>
                </a:cubicBezTo>
                <a:close/>
                <a:moveTo>
                  <a:pt x="466" y="246"/>
                </a:moveTo>
                <a:cubicBezTo>
                  <a:pt x="82" y="246"/>
                  <a:pt x="82" y="246"/>
                  <a:pt x="82" y="246"/>
                </a:cubicBezTo>
                <a:cubicBezTo>
                  <a:pt x="75" y="246"/>
                  <a:pt x="69" y="240"/>
                  <a:pt x="69" y="233"/>
                </a:cubicBezTo>
                <a:cubicBezTo>
                  <a:pt x="69" y="226"/>
                  <a:pt x="75" y="220"/>
                  <a:pt x="82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73" y="220"/>
                  <a:pt x="479" y="226"/>
                  <a:pt x="479" y="233"/>
                </a:cubicBezTo>
                <a:cubicBezTo>
                  <a:pt x="479" y="240"/>
                  <a:pt x="473" y="246"/>
                  <a:pt x="466" y="246"/>
                </a:cubicBezTo>
                <a:close/>
                <a:moveTo>
                  <a:pt x="466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75" y="168"/>
                  <a:pt x="69" y="163"/>
                  <a:pt x="69" y="155"/>
                </a:cubicBezTo>
                <a:cubicBezTo>
                  <a:pt x="69" y="148"/>
                  <a:pt x="75" y="142"/>
                  <a:pt x="82" y="142"/>
                </a:cubicBezTo>
                <a:cubicBezTo>
                  <a:pt x="466" y="142"/>
                  <a:pt x="466" y="142"/>
                  <a:pt x="466" y="142"/>
                </a:cubicBezTo>
                <a:cubicBezTo>
                  <a:pt x="473" y="142"/>
                  <a:pt x="479" y="148"/>
                  <a:pt x="479" y="155"/>
                </a:cubicBezTo>
                <a:cubicBezTo>
                  <a:pt x="479" y="163"/>
                  <a:pt x="473" y="168"/>
                  <a:pt x="466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Microsoft YaHei UI" panose="020B0503020204020204" charset="-122"/>
            </a:endParaRPr>
          </a:p>
        </p:txBody>
      </p:sp>
      <p:grpSp>
        <p:nvGrpSpPr>
          <p:cNvPr id="62" name="Group 268"/>
          <p:cNvGrpSpPr/>
          <p:nvPr/>
        </p:nvGrpSpPr>
        <p:grpSpPr>
          <a:xfrm>
            <a:off x="5192855" y="3117704"/>
            <a:ext cx="367132" cy="582869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63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5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8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ransition advTm="139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4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矩形 67"/>
          <p:cNvSpPr/>
          <p:nvPr/>
        </p:nvSpPr>
        <p:spPr>
          <a:xfrm>
            <a:off x="142559" y="3227536"/>
            <a:ext cx="2572443" cy="15418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43355" y="1565256"/>
            <a:ext cx="2571647" cy="1541898"/>
          </a:xfrm>
          <a:prstGeom prst="rect">
            <a:avLst/>
          </a:prstGeom>
          <a:solidFill>
            <a:srgbClr val="AB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63554" y="3289326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73" name="矩形 72"/>
          <p:cNvSpPr/>
          <p:nvPr/>
        </p:nvSpPr>
        <p:spPr>
          <a:xfrm>
            <a:off x="272579" y="3591881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1262638" y="3625932"/>
            <a:ext cx="294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702387" y="1716186"/>
            <a:ext cx="146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76" name="矩形 75"/>
          <p:cNvSpPr/>
          <p:nvPr/>
        </p:nvSpPr>
        <p:spPr>
          <a:xfrm>
            <a:off x="312968" y="2018741"/>
            <a:ext cx="22361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295970" y="2052792"/>
            <a:ext cx="2915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793226" y="3227536"/>
            <a:ext cx="2572443" cy="1541898"/>
          </a:xfrm>
          <a:prstGeom prst="rect">
            <a:avLst/>
          </a:prstGeom>
          <a:solidFill>
            <a:srgbClr val="99C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94022" y="1565256"/>
            <a:ext cx="2571647" cy="1541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14221" y="3289326"/>
            <a:ext cx="148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2923246" y="3591881"/>
            <a:ext cx="22607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913305" y="3625932"/>
            <a:ext cx="2947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353054" y="1716186"/>
            <a:ext cx="146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  <a:ea typeface="+mj-ea"/>
              </a:rPr>
              <a:t>ADD  YOUR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2963635" y="2018741"/>
            <a:ext cx="22361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946637" y="2052792"/>
            <a:ext cx="2915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13217"/>
          <a:stretch>
            <a:fillRect/>
          </a:stretch>
        </p:blipFill>
        <p:spPr>
          <a:xfrm>
            <a:off x="5455049" y="1565256"/>
            <a:ext cx="3577191" cy="3204178"/>
          </a:xfrm>
          <a:prstGeom prst="rect">
            <a:avLst/>
          </a:prstGeom>
        </p:spPr>
      </p:pic>
    </p:spTree>
  </p:cSld>
  <p:clrMapOvr>
    <a:masterClrMapping/>
  </p:clrMapOvr>
  <p:transition advTm="135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140" y="1877252"/>
            <a:ext cx="265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1"/>
                </a:solidFill>
                <a:latin typeface="+mj-lt"/>
              </a:rPr>
              <a:t>CONTENTS</a:t>
            </a:r>
            <a:endParaRPr lang="zh-CN" altLang="en-US" sz="3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352" y="2490693"/>
            <a:ext cx="378905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</a:p>
        </p:txBody>
      </p:sp>
      <p:sp>
        <p:nvSpPr>
          <p:cNvPr id="7" name="矩形 6"/>
          <p:cNvSpPr/>
          <p:nvPr/>
        </p:nvSpPr>
        <p:spPr>
          <a:xfrm>
            <a:off x="5159022" y="970049"/>
            <a:ext cx="1589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+mj-lt"/>
              </a:rPr>
              <a:t>PART ONE</a:t>
            </a:r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59022" y="1199443"/>
            <a:ext cx="307680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9" name="矩形 8"/>
          <p:cNvSpPr/>
          <p:nvPr/>
        </p:nvSpPr>
        <p:spPr>
          <a:xfrm>
            <a:off x="5159022" y="1932756"/>
            <a:ext cx="1589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+mj-lt"/>
              </a:rPr>
              <a:t>PART TWO</a:t>
            </a:r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9022" y="2164927"/>
            <a:ext cx="307680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11" name="矩形 10"/>
          <p:cNvSpPr/>
          <p:nvPr/>
        </p:nvSpPr>
        <p:spPr>
          <a:xfrm>
            <a:off x="5159022" y="2887457"/>
            <a:ext cx="1688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+mj-lt"/>
              </a:rPr>
              <a:t>PART THREE</a:t>
            </a:r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9022" y="3132537"/>
            <a:ext cx="307680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13" name="矩形 12"/>
          <p:cNvSpPr/>
          <p:nvPr/>
        </p:nvSpPr>
        <p:spPr>
          <a:xfrm>
            <a:off x="5159022" y="3825696"/>
            <a:ext cx="1589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accent1"/>
                </a:solidFill>
                <a:latin typeface="+mj-lt"/>
              </a:rPr>
              <a:t>PART FOUR</a:t>
            </a:r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9022" y="4043813"/>
            <a:ext cx="307680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</a:t>
            </a:r>
          </a:p>
        </p:txBody>
      </p:sp>
      <p:sp>
        <p:nvSpPr>
          <p:cNvPr id="15" name="椭圆 14"/>
          <p:cNvSpPr/>
          <p:nvPr/>
        </p:nvSpPr>
        <p:spPr>
          <a:xfrm>
            <a:off x="4941614" y="1042901"/>
            <a:ext cx="204408" cy="204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941614" y="1992857"/>
            <a:ext cx="204408" cy="204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41614" y="2942813"/>
            <a:ext cx="204408" cy="204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41614" y="3892769"/>
            <a:ext cx="204408" cy="204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28112" y="2498714"/>
            <a:ext cx="30923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4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754222" y="1229180"/>
            <a:ext cx="704123" cy="70412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68551" y="3544300"/>
            <a:ext cx="740228" cy="74022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38402" y="608077"/>
            <a:ext cx="621103" cy="621103"/>
          </a:xfrm>
          <a:prstGeom prst="ellipse">
            <a:avLst/>
          </a:prstGeom>
          <a:solidFill>
            <a:srgbClr val="ABD4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716817" y="4284527"/>
            <a:ext cx="440719" cy="440719"/>
          </a:xfrm>
          <a:prstGeom prst="ellipse">
            <a:avLst/>
          </a:prstGeom>
          <a:solidFill>
            <a:srgbClr val="ABD4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9453" y="2386402"/>
            <a:ext cx="621103" cy="621103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482030" y="2196955"/>
            <a:ext cx="6179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accent1"/>
                </a:solidFill>
                <a:latin typeface="+mj-lt"/>
                <a:ea typeface="方正书宋简体" panose="03000509000000000000" pitchFamily="65" charset="-122"/>
              </a:rPr>
              <a:t>THANK YOU FOR WATHCING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1985993" y="2686883"/>
            <a:ext cx="51313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4022943" y="1490741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71526" y="3337903"/>
            <a:ext cx="1800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Reported by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ie83.com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424264" y="3232189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6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8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3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4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45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605713" y="2859088"/>
            <a:ext cx="247650" cy="360362"/>
            <a:chOff x="7605713" y="2859088"/>
            <a:chExt cx="247650" cy="3603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AutoShape 30"/>
            <p:cNvSpPr/>
            <p:nvPr/>
          </p:nvSpPr>
          <p:spPr bwMode="auto">
            <a:xfrm>
              <a:off x="7605713" y="2859088"/>
              <a:ext cx="247650" cy="360362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8" name="AutoShape 31"/>
            <p:cNvSpPr/>
            <p:nvPr/>
          </p:nvSpPr>
          <p:spPr bwMode="auto">
            <a:xfrm>
              <a:off x="7651750" y="3016250"/>
              <a:ext cx="158750" cy="1301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9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0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1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2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3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394325" y="2859088"/>
            <a:ext cx="358775" cy="360362"/>
            <a:chOff x="5394325" y="2859088"/>
            <a:chExt cx="358775" cy="3603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6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8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9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0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75188" y="2882900"/>
            <a:ext cx="360362" cy="314325"/>
            <a:chOff x="4675188" y="2882900"/>
            <a:chExt cx="360362" cy="314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2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3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4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5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66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860833" y="2149559"/>
            <a:ext cx="314346" cy="359165"/>
            <a:chOff x="6853689" y="2141343"/>
            <a:chExt cx="314346" cy="3591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9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81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3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5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6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7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8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9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0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1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3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4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5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6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9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0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1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2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3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4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5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6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7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8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9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0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1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2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4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5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6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7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8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9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754188" y="3605213"/>
            <a:ext cx="358775" cy="314325"/>
            <a:chOff x="1754188" y="3605213"/>
            <a:chExt cx="358775" cy="314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1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2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4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5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6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8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9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0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1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2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43" name="AutoShape 112"/>
          <p:cNvSpPr/>
          <p:nvPr/>
        </p:nvSpPr>
        <p:spPr bwMode="auto">
          <a:xfrm>
            <a:off x="3190875" y="28638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2528974" y="2863357"/>
            <a:ext cx="246811" cy="359779"/>
            <a:chOff x="2528974" y="2863357"/>
            <a:chExt cx="246811" cy="3597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6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47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48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49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rPr>
              <a:t>	</a:t>
            </a:r>
          </a:p>
        </p:txBody>
      </p:sp>
      <p:grpSp>
        <p:nvGrpSpPr>
          <p:cNvPr id="150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1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2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3" name="Group 124"/>
          <p:cNvGrpSpPr/>
          <p:nvPr/>
        </p:nvGrpSpPr>
        <p:grpSpPr>
          <a:xfrm>
            <a:off x="3909765" y="2178795"/>
            <a:ext cx="359779" cy="302680"/>
            <a:chOff x="5368132" y="2625725"/>
            <a:chExt cx="465138" cy="391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9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0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 flipH="1">
            <a:off x="2473104" y="2145028"/>
            <a:ext cx="359165" cy="359165"/>
            <a:chOff x="2473104" y="2145028"/>
            <a:chExt cx="359165" cy="3591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4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65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66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67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68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69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0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1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3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4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5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6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7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8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9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80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81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82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83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5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86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87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 advTm="123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08973" y="2152992"/>
            <a:ext cx="332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accent1"/>
                </a:solidFill>
              </a:rPr>
              <a:t>Add Your Text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2419288" y="2649779"/>
            <a:ext cx="43054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dolor; Lorem ipsum dolor sit amet, consectetuer adipiscing elit. Aenean commodo ligula eget dolor</a:t>
            </a:r>
          </a:p>
        </p:txBody>
      </p:sp>
      <p:sp>
        <p:nvSpPr>
          <p:cNvPr id="12" name="矩形 11"/>
          <p:cNvSpPr/>
          <p:nvPr/>
        </p:nvSpPr>
        <p:spPr>
          <a:xfrm>
            <a:off x="3300098" y="1564958"/>
            <a:ext cx="254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+mj-ea"/>
                <a:ea typeface="+mj-ea"/>
              </a:rPr>
              <a:t>Section 1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55952" y="2603704"/>
            <a:ext cx="232097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60448" y="1408458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88169" y="1633400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929597" y="768642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380957" y="31342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56015" y="705854"/>
            <a:ext cx="449884" cy="449884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08338" y="353744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202189" y="1253503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4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1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>
          <a:xfrm>
            <a:off x="4948733" y="3641670"/>
            <a:ext cx="592898" cy="592898"/>
          </a:xfrm>
          <a:prstGeom prst="ellipse">
            <a:avLst/>
          </a:prstGeom>
          <a:solidFill>
            <a:srgbClr val="99CD9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>
          <a:xfrm>
            <a:off x="5578261" y="3808748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2" name="AutoShape 112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 bwMode="auto">
          <a:xfrm>
            <a:off x="5120086" y="3813573"/>
            <a:ext cx="250193" cy="2490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5" ker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578261" y="3572535"/>
            <a:ext cx="1668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j-ea"/>
                <a:ea typeface="+mj-ea"/>
                <a:sym typeface="Calibri" panose="020F0502020204030204" pitchFamily="34" charset="0"/>
              </a:rPr>
              <a:t>ADD  YOUR TEXT</a:t>
            </a:r>
          </a:p>
        </p:txBody>
      </p:sp>
      <p:sp>
        <p:nvSpPr>
          <p:cNvPr id="44" name="椭圆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>
          <a:xfrm>
            <a:off x="4948733" y="2795368"/>
            <a:ext cx="592898" cy="592898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>
          <a:xfrm>
            <a:off x="5578261" y="2962446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6" name="矩形 4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578261" y="2726233"/>
            <a:ext cx="1668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j-ea"/>
                <a:ea typeface="+mj-ea"/>
                <a:sym typeface="Calibri" panose="020F0502020204030204" pitchFamily="34" charset="0"/>
              </a:rPr>
              <a:t>ADD  YOUR TEXT</a:t>
            </a:r>
          </a:p>
        </p:txBody>
      </p:sp>
      <p:grpSp>
        <p:nvGrpSpPr>
          <p:cNvPr id="47" name="组合 46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5099532" y="2946167"/>
            <a:ext cx="291300" cy="291300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0" name="矩形 4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930066" y="1438748"/>
            <a:ext cx="3152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+mj-ea"/>
                <a:ea typeface="+mj-ea"/>
                <a:sym typeface="Calibri" panose="020F0502020204030204" pitchFamily="34" charset="0"/>
              </a:rPr>
              <a:t>ADD  YOUR TEXT</a:t>
            </a: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948733" y="1906778"/>
            <a:ext cx="418987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3" y="1455308"/>
            <a:ext cx="4962844" cy="2791599"/>
          </a:xfrm>
          <a:prstGeom prst="rect">
            <a:avLst/>
          </a:prstGeom>
        </p:spPr>
      </p:pic>
    </p:spTree>
  </p:cSld>
  <p:clrMapOvr>
    <a:masterClrMapping/>
  </p:clrMapOvr>
  <p:transition advTm="147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1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5"/>
          <p:cNvSpPr/>
          <p:nvPr/>
        </p:nvSpPr>
        <p:spPr bwMode="auto">
          <a:xfrm>
            <a:off x="4184840" y="2900999"/>
            <a:ext cx="1475394" cy="1473301"/>
          </a:xfrm>
          <a:custGeom>
            <a:avLst/>
            <a:gdLst>
              <a:gd name="T0" fmla="*/ 78 w 297"/>
              <a:gd name="T1" fmla="*/ 152 h 297"/>
              <a:gd name="T2" fmla="*/ 65 w 297"/>
              <a:gd name="T3" fmla="*/ 126 h 297"/>
              <a:gd name="T4" fmla="*/ 32 w 297"/>
              <a:gd name="T5" fmla="*/ 140 h 297"/>
              <a:gd name="T6" fmla="*/ 32 w 297"/>
              <a:gd name="T7" fmla="*/ 79 h 297"/>
              <a:gd name="T8" fmla="*/ 65 w 297"/>
              <a:gd name="T9" fmla="*/ 93 h 297"/>
              <a:gd name="T10" fmla="*/ 78 w 297"/>
              <a:gd name="T11" fmla="*/ 66 h 297"/>
              <a:gd name="T12" fmla="*/ 78 w 297"/>
              <a:gd name="T13" fmla="*/ 0 h 297"/>
              <a:gd name="T14" fmla="*/ 145 w 297"/>
              <a:gd name="T15" fmla="*/ 0 h 297"/>
              <a:gd name="T16" fmla="*/ 171 w 297"/>
              <a:gd name="T17" fmla="*/ 13 h 297"/>
              <a:gd name="T18" fmla="*/ 157 w 297"/>
              <a:gd name="T19" fmla="*/ 46 h 297"/>
              <a:gd name="T20" fmla="*/ 218 w 297"/>
              <a:gd name="T21" fmla="*/ 46 h 297"/>
              <a:gd name="T22" fmla="*/ 204 w 297"/>
              <a:gd name="T23" fmla="*/ 13 h 297"/>
              <a:gd name="T24" fmla="*/ 230 w 297"/>
              <a:gd name="T25" fmla="*/ 0 h 297"/>
              <a:gd name="T26" fmla="*/ 297 w 297"/>
              <a:gd name="T27" fmla="*/ 0 h 297"/>
              <a:gd name="T28" fmla="*/ 297 w 297"/>
              <a:gd name="T29" fmla="*/ 66 h 297"/>
              <a:gd name="T30" fmla="*/ 284 w 297"/>
              <a:gd name="T31" fmla="*/ 93 h 297"/>
              <a:gd name="T32" fmla="*/ 250 w 297"/>
              <a:gd name="T33" fmla="*/ 79 h 297"/>
              <a:gd name="T34" fmla="*/ 250 w 297"/>
              <a:gd name="T35" fmla="*/ 140 h 297"/>
              <a:gd name="T36" fmla="*/ 284 w 297"/>
              <a:gd name="T37" fmla="*/ 126 h 297"/>
              <a:gd name="T38" fmla="*/ 297 w 297"/>
              <a:gd name="T39" fmla="*/ 152 h 297"/>
              <a:gd name="T40" fmla="*/ 297 w 297"/>
              <a:gd name="T41" fmla="*/ 219 h 297"/>
              <a:gd name="T42" fmla="*/ 230 w 297"/>
              <a:gd name="T43" fmla="*/ 219 h 297"/>
              <a:gd name="T44" fmla="*/ 204 w 297"/>
              <a:gd name="T45" fmla="*/ 231 h 297"/>
              <a:gd name="T46" fmla="*/ 218 w 297"/>
              <a:gd name="T47" fmla="*/ 265 h 297"/>
              <a:gd name="T48" fmla="*/ 157 w 297"/>
              <a:gd name="T49" fmla="*/ 265 h 297"/>
              <a:gd name="T50" fmla="*/ 171 w 297"/>
              <a:gd name="T51" fmla="*/ 231 h 297"/>
              <a:gd name="T52" fmla="*/ 145 w 297"/>
              <a:gd name="T53" fmla="*/ 219 h 297"/>
              <a:gd name="T54" fmla="*/ 78 w 297"/>
              <a:gd name="T55" fmla="*/ 219 h 297"/>
              <a:gd name="T56" fmla="*/ 78 w 297"/>
              <a:gd name="T57" fmla="*/ 15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78" y="152"/>
                </a:moveTo>
                <a:cubicBezTo>
                  <a:pt x="78" y="128"/>
                  <a:pt x="72" y="123"/>
                  <a:pt x="65" y="126"/>
                </a:cubicBezTo>
                <a:cubicBezTo>
                  <a:pt x="52" y="132"/>
                  <a:pt x="50" y="143"/>
                  <a:pt x="32" y="140"/>
                </a:cubicBezTo>
                <a:cubicBezTo>
                  <a:pt x="0" y="135"/>
                  <a:pt x="0" y="84"/>
                  <a:pt x="32" y="79"/>
                </a:cubicBezTo>
                <a:cubicBezTo>
                  <a:pt x="50" y="76"/>
                  <a:pt x="52" y="87"/>
                  <a:pt x="65" y="93"/>
                </a:cubicBezTo>
                <a:cubicBezTo>
                  <a:pt x="72" y="96"/>
                  <a:pt x="78" y="90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74" y="5"/>
                  <a:pt x="171" y="13"/>
                </a:cubicBezTo>
                <a:cubicBezTo>
                  <a:pt x="165" y="26"/>
                  <a:pt x="154" y="27"/>
                  <a:pt x="157" y="46"/>
                </a:cubicBezTo>
                <a:cubicBezTo>
                  <a:pt x="162" y="78"/>
                  <a:pt x="213" y="78"/>
                  <a:pt x="218" y="46"/>
                </a:cubicBezTo>
                <a:cubicBezTo>
                  <a:pt x="221" y="27"/>
                  <a:pt x="210" y="26"/>
                  <a:pt x="204" y="13"/>
                </a:cubicBezTo>
                <a:cubicBezTo>
                  <a:pt x="201" y="5"/>
                  <a:pt x="207" y="0"/>
                  <a:pt x="230" y="0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66"/>
                  <a:pt x="297" y="66"/>
                  <a:pt x="297" y="66"/>
                </a:cubicBezTo>
                <a:cubicBezTo>
                  <a:pt x="297" y="90"/>
                  <a:pt x="291" y="96"/>
                  <a:pt x="284" y="93"/>
                </a:cubicBezTo>
                <a:cubicBezTo>
                  <a:pt x="271" y="87"/>
                  <a:pt x="269" y="76"/>
                  <a:pt x="250" y="79"/>
                </a:cubicBezTo>
                <a:cubicBezTo>
                  <a:pt x="219" y="84"/>
                  <a:pt x="219" y="135"/>
                  <a:pt x="250" y="140"/>
                </a:cubicBezTo>
                <a:cubicBezTo>
                  <a:pt x="269" y="143"/>
                  <a:pt x="271" y="132"/>
                  <a:pt x="284" y="126"/>
                </a:cubicBezTo>
                <a:cubicBezTo>
                  <a:pt x="291" y="123"/>
                  <a:pt x="297" y="128"/>
                  <a:pt x="297" y="152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30" y="219"/>
                  <a:pt x="230" y="219"/>
                  <a:pt x="230" y="219"/>
                </a:cubicBezTo>
                <a:cubicBezTo>
                  <a:pt x="207" y="219"/>
                  <a:pt x="201" y="224"/>
                  <a:pt x="204" y="231"/>
                </a:cubicBezTo>
                <a:cubicBezTo>
                  <a:pt x="210" y="245"/>
                  <a:pt x="221" y="246"/>
                  <a:pt x="218" y="265"/>
                </a:cubicBezTo>
                <a:cubicBezTo>
                  <a:pt x="213" y="297"/>
                  <a:pt x="162" y="297"/>
                  <a:pt x="157" y="265"/>
                </a:cubicBezTo>
                <a:cubicBezTo>
                  <a:pt x="154" y="246"/>
                  <a:pt x="165" y="245"/>
                  <a:pt x="171" y="231"/>
                </a:cubicBezTo>
                <a:cubicBezTo>
                  <a:pt x="174" y="224"/>
                  <a:pt x="168" y="219"/>
                  <a:pt x="145" y="219"/>
                </a:cubicBezTo>
                <a:cubicBezTo>
                  <a:pt x="78" y="219"/>
                  <a:pt x="78" y="219"/>
                  <a:pt x="78" y="219"/>
                </a:cubicBezTo>
                <a:lnTo>
                  <a:pt x="78" y="1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3483766" y="1429374"/>
            <a:ext cx="1481672" cy="1481672"/>
          </a:xfrm>
          <a:custGeom>
            <a:avLst/>
            <a:gdLst>
              <a:gd name="T0" fmla="*/ 67 w 298"/>
              <a:gd name="T1" fmla="*/ 79 h 298"/>
              <a:gd name="T2" fmla="*/ 93 w 298"/>
              <a:gd name="T3" fmla="*/ 66 h 298"/>
              <a:gd name="T4" fmla="*/ 79 w 298"/>
              <a:gd name="T5" fmla="*/ 32 h 298"/>
              <a:gd name="T6" fmla="*/ 140 w 298"/>
              <a:gd name="T7" fmla="*/ 32 h 298"/>
              <a:gd name="T8" fmla="*/ 126 w 298"/>
              <a:gd name="T9" fmla="*/ 66 h 298"/>
              <a:gd name="T10" fmla="*/ 153 w 298"/>
              <a:gd name="T11" fmla="*/ 79 h 298"/>
              <a:gd name="T12" fmla="*/ 219 w 298"/>
              <a:gd name="T13" fmla="*/ 79 h 298"/>
              <a:gd name="T14" fmla="*/ 219 w 298"/>
              <a:gd name="T15" fmla="*/ 145 h 298"/>
              <a:gd name="T16" fmla="*/ 232 w 298"/>
              <a:gd name="T17" fmla="*/ 172 h 298"/>
              <a:gd name="T18" fmla="*/ 266 w 298"/>
              <a:gd name="T19" fmla="*/ 158 h 298"/>
              <a:gd name="T20" fmla="*/ 266 w 298"/>
              <a:gd name="T21" fmla="*/ 219 h 298"/>
              <a:gd name="T22" fmla="*/ 232 w 298"/>
              <a:gd name="T23" fmla="*/ 205 h 298"/>
              <a:gd name="T24" fmla="*/ 219 w 298"/>
              <a:gd name="T25" fmla="*/ 231 h 298"/>
              <a:gd name="T26" fmla="*/ 219 w 298"/>
              <a:gd name="T27" fmla="*/ 298 h 298"/>
              <a:gd name="T28" fmla="*/ 153 w 298"/>
              <a:gd name="T29" fmla="*/ 298 h 298"/>
              <a:gd name="T30" fmla="*/ 126 w 298"/>
              <a:gd name="T31" fmla="*/ 285 h 298"/>
              <a:gd name="T32" fmla="*/ 140 w 298"/>
              <a:gd name="T33" fmla="*/ 251 h 298"/>
              <a:gd name="T34" fmla="*/ 79 w 298"/>
              <a:gd name="T35" fmla="*/ 251 h 298"/>
              <a:gd name="T36" fmla="*/ 93 w 298"/>
              <a:gd name="T37" fmla="*/ 285 h 298"/>
              <a:gd name="T38" fmla="*/ 67 w 298"/>
              <a:gd name="T39" fmla="*/ 298 h 298"/>
              <a:gd name="T40" fmla="*/ 0 w 298"/>
              <a:gd name="T41" fmla="*/ 298 h 298"/>
              <a:gd name="T42" fmla="*/ 0 w 298"/>
              <a:gd name="T43" fmla="*/ 231 h 298"/>
              <a:gd name="T44" fmla="*/ 13 w 298"/>
              <a:gd name="T45" fmla="*/ 205 h 298"/>
              <a:gd name="T46" fmla="*/ 47 w 298"/>
              <a:gd name="T47" fmla="*/ 219 h 298"/>
              <a:gd name="T48" fmla="*/ 47 w 298"/>
              <a:gd name="T49" fmla="*/ 158 h 298"/>
              <a:gd name="T50" fmla="*/ 13 w 298"/>
              <a:gd name="T51" fmla="*/ 172 h 298"/>
              <a:gd name="T52" fmla="*/ 0 w 298"/>
              <a:gd name="T53" fmla="*/ 145 h 298"/>
              <a:gd name="T54" fmla="*/ 0 w 298"/>
              <a:gd name="T55" fmla="*/ 79 h 298"/>
              <a:gd name="T56" fmla="*/ 67 w 298"/>
              <a:gd name="T57" fmla="*/ 7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8" h="298">
                <a:moveTo>
                  <a:pt x="67" y="79"/>
                </a:moveTo>
                <a:cubicBezTo>
                  <a:pt x="91" y="79"/>
                  <a:pt x="96" y="73"/>
                  <a:pt x="93" y="66"/>
                </a:cubicBezTo>
                <a:cubicBezTo>
                  <a:pt x="87" y="53"/>
                  <a:pt x="76" y="51"/>
                  <a:pt x="79" y="32"/>
                </a:cubicBezTo>
                <a:cubicBezTo>
                  <a:pt x="84" y="0"/>
                  <a:pt x="135" y="0"/>
                  <a:pt x="140" y="32"/>
                </a:cubicBezTo>
                <a:cubicBezTo>
                  <a:pt x="143" y="51"/>
                  <a:pt x="132" y="53"/>
                  <a:pt x="126" y="66"/>
                </a:cubicBezTo>
                <a:cubicBezTo>
                  <a:pt x="123" y="73"/>
                  <a:pt x="129" y="79"/>
                  <a:pt x="153" y="79"/>
                </a:cubicBezTo>
                <a:cubicBezTo>
                  <a:pt x="219" y="79"/>
                  <a:pt x="219" y="79"/>
                  <a:pt x="219" y="79"/>
                </a:cubicBezTo>
                <a:cubicBezTo>
                  <a:pt x="219" y="145"/>
                  <a:pt x="219" y="145"/>
                  <a:pt x="219" y="145"/>
                </a:cubicBezTo>
                <a:cubicBezTo>
                  <a:pt x="219" y="169"/>
                  <a:pt x="225" y="175"/>
                  <a:pt x="232" y="172"/>
                </a:cubicBezTo>
                <a:cubicBezTo>
                  <a:pt x="245" y="166"/>
                  <a:pt x="247" y="155"/>
                  <a:pt x="266" y="158"/>
                </a:cubicBezTo>
                <a:cubicBezTo>
                  <a:pt x="298" y="163"/>
                  <a:pt x="298" y="214"/>
                  <a:pt x="266" y="219"/>
                </a:cubicBezTo>
                <a:cubicBezTo>
                  <a:pt x="247" y="222"/>
                  <a:pt x="245" y="211"/>
                  <a:pt x="232" y="205"/>
                </a:cubicBezTo>
                <a:cubicBezTo>
                  <a:pt x="225" y="202"/>
                  <a:pt x="219" y="207"/>
                  <a:pt x="219" y="231"/>
                </a:cubicBezTo>
                <a:cubicBezTo>
                  <a:pt x="219" y="298"/>
                  <a:pt x="219" y="298"/>
                  <a:pt x="219" y="298"/>
                </a:cubicBezTo>
                <a:cubicBezTo>
                  <a:pt x="153" y="298"/>
                  <a:pt x="153" y="298"/>
                  <a:pt x="153" y="298"/>
                </a:cubicBezTo>
                <a:cubicBezTo>
                  <a:pt x="129" y="298"/>
                  <a:pt x="123" y="292"/>
                  <a:pt x="126" y="285"/>
                </a:cubicBezTo>
                <a:cubicBezTo>
                  <a:pt x="132" y="272"/>
                  <a:pt x="143" y="270"/>
                  <a:pt x="140" y="251"/>
                </a:cubicBezTo>
                <a:cubicBezTo>
                  <a:pt x="135" y="219"/>
                  <a:pt x="84" y="219"/>
                  <a:pt x="79" y="251"/>
                </a:cubicBezTo>
                <a:cubicBezTo>
                  <a:pt x="76" y="270"/>
                  <a:pt x="87" y="272"/>
                  <a:pt x="93" y="285"/>
                </a:cubicBezTo>
                <a:cubicBezTo>
                  <a:pt x="96" y="292"/>
                  <a:pt x="91" y="298"/>
                  <a:pt x="67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07"/>
                  <a:pt x="6" y="202"/>
                  <a:pt x="13" y="205"/>
                </a:cubicBezTo>
                <a:cubicBezTo>
                  <a:pt x="26" y="211"/>
                  <a:pt x="28" y="222"/>
                  <a:pt x="47" y="219"/>
                </a:cubicBezTo>
                <a:cubicBezTo>
                  <a:pt x="79" y="214"/>
                  <a:pt x="79" y="163"/>
                  <a:pt x="47" y="158"/>
                </a:cubicBezTo>
                <a:cubicBezTo>
                  <a:pt x="28" y="155"/>
                  <a:pt x="26" y="166"/>
                  <a:pt x="13" y="172"/>
                </a:cubicBezTo>
                <a:cubicBezTo>
                  <a:pt x="6" y="175"/>
                  <a:pt x="0" y="169"/>
                  <a:pt x="0" y="145"/>
                </a:cubicBezTo>
                <a:cubicBezTo>
                  <a:pt x="0" y="79"/>
                  <a:pt x="0" y="79"/>
                  <a:pt x="0" y="79"/>
                </a:cubicBezTo>
                <a:lnTo>
                  <a:pt x="67" y="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7"/>
          <p:cNvSpPr/>
          <p:nvPr/>
        </p:nvSpPr>
        <p:spPr bwMode="auto">
          <a:xfrm>
            <a:off x="3096606" y="2507560"/>
            <a:ext cx="1475394" cy="1479580"/>
          </a:xfrm>
          <a:custGeom>
            <a:avLst/>
            <a:gdLst>
              <a:gd name="T0" fmla="*/ 145 w 297"/>
              <a:gd name="T1" fmla="*/ 79 h 298"/>
              <a:gd name="T2" fmla="*/ 171 w 297"/>
              <a:gd name="T3" fmla="*/ 66 h 298"/>
              <a:gd name="T4" fmla="*/ 157 w 297"/>
              <a:gd name="T5" fmla="*/ 32 h 298"/>
              <a:gd name="T6" fmla="*/ 218 w 297"/>
              <a:gd name="T7" fmla="*/ 32 h 298"/>
              <a:gd name="T8" fmla="*/ 204 w 297"/>
              <a:gd name="T9" fmla="*/ 66 h 298"/>
              <a:gd name="T10" fmla="*/ 231 w 297"/>
              <a:gd name="T11" fmla="*/ 79 h 298"/>
              <a:gd name="T12" fmla="*/ 297 w 297"/>
              <a:gd name="T13" fmla="*/ 79 h 298"/>
              <a:gd name="T14" fmla="*/ 297 w 297"/>
              <a:gd name="T15" fmla="*/ 145 h 298"/>
              <a:gd name="T16" fmla="*/ 284 w 297"/>
              <a:gd name="T17" fmla="*/ 172 h 298"/>
              <a:gd name="T18" fmla="*/ 251 w 297"/>
              <a:gd name="T19" fmla="*/ 158 h 298"/>
              <a:gd name="T20" fmla="*/ 251 w 297"/>
              <a:gd name="T21" fmla="*/ 219 h 298"/>
              <a:gd name="T22" fmla="*/ 284 w 297"/>
              <a:gd name="T23" fmla="*/ 205 h 298"/>
              <a:gd name="T24" fmla="*/ 297 w 297"/>
              <a:gd name="T25" fmla="*/ 231 h 298"/>
              <a:gd name="T26" fmla="*/ 297 w 297"/>
              <a:gd name="T27" fmla="*/ 298 h 298"/>
              <a:gd name="T28" fmla="*/ 231 w 297"/>
              <a:gd name="T29" fmla="*/ 298 h 298"/>
              <a:gd name="T30" fmla="*/ 204 w 297"/>
              <a:gd name="T31" fmla="*/ 285 h 298"/>
              <a:gd name="T32" fmla="*/ 218 w 297"/>
              <a:gd name="T33" fmla="*/ 251 h 298"/>
              <a:gd name="T34" fmla="*/ 157 w 297"/>
              <a:gd name="T35" fmla="*/ 251 h 298"/>
              <a:gd name="T36" fmla="*/ 171 w 297"/>
              <a:gd name="T37" fmla="*/ 285 h 298"/>
              <a:gd name="T38" fmla="*/ 145 w 297"/>
              <a:gd name="T39" fmla="*/ 298 h 298"/>
              <a:gd name="T40" fmla="*/ 78 w 297"/>
              <a:gd name="T41" fmla="*/ 298 h 298"/>
              <a:gd name="T42" fmla="*/ 78 w 297"/>
              <a:gd name="T43" fmla="*/ 231 h 298"/>
              <a:gd name="T44" fmla="*/ 65 w 297"/>
              <a:gd name="T45" fmla="*/ 205 h 298"/>
              <a:gd name="T46" fmla="*/ 32 w 297"/>
              <a:gd name="T47" fmla="*/ 219 h 298"/>
              <a:gd name="T48" fmla="*/ 32 w 297"/>
              <a:gd name="T49" fmla="*/ 158 h 298"/>
              <a:gd name="T50" fmla="*/ 65 w 297"/>
              <a:gd name="T51" fmla="*/ 172 h 298"/>
              <a:gd name="T52" fmla="*/ 78 w 297"/>
              <a:gd name="T53" fmla="*/ 145 h 298"/>
              <a:gd name="T54" fmla="*/ 78 w 297"/>
              <a:gd name="T55" fmla="*/ 79 h 298"/>
              <a:gd name="T56" fmla="*/ 145 w 297"/>
              <a:gd name="T57" fmla="*/ 7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8">
                <a:moveTo>
                  <a:pt x="145" y="79"/>
                </a:moveTo>
                <a:cubicBezTo>
                  <a:pt x="169" y="79"/>
                  <a:pt x="174" y="73"/>
                  <a:pt x="171" y="66"/>
                </a:cubicBezTo>
                <a:cubicBezTo>
                  <a:pt x="165" y="53"/>
                  <a:pt x="154" y="51"/>
                  <a:pt x="157" y="32"/>
                </a:cubicBezTo>
                <a:cubicBezTo>
                  <a:pt x="162" y="0"/>
                  <a:pt x="213" y="0"/>
                  <a:pt x="218" y="32"/>
                </a:cubicBezTo>
                <a:cubicBezTo>
                  <a:pt x="221" y="51"/>
                  <a:pt x="210" y="53"/>
                  <a:pt x="204" y="66"/>
                </a:cubicBezTo>
                <a:cubicBezTo>
                  <a:pt x="201" y="73"/>
                  <a:pt x="207" y="79"/>
                  <a:pt x="231" y="79"/>
                </a:cubicBezTo>
                <a:cubicBezTo>
                  <a:pt x="297" y="79"/>
                  <a:pt x="297" y="79"/>
                  <a:pt x="297" y="79"/>
                </a:cubicBezTo>
                <a:cubicBezTo>
                  <a:pt x="297" y="145"/>
                  <a:pt x="297" y="145"/>
                  <a:pt x="297" y="145"/>
                </a:cubicBezTo>
                <a:cubicBezTo>
                  <a:pt x="297" y="169"/>
                  <a:pt x="291" y="175"/>
                  <a:pt x="284" y="172"/>
                </a:cubicBezTo>
                <a:cubicBezTo>
                  <a:pt x="271" y="166"/>
                  <a:pt x="269" y="155"/>
                  <a:pt x="251" y="158"/>
                </a:cubicBezTo>
                <a:cubicBezTo>
                  <a:pt x="219" y="163"/>
                  <a:pt x="219" y="214"/>
                  <a:pt x="251" y="219"/>
                </a:cubicBezTo>
                <a:cubicBezTo>
                  <a:pt x="269" y="222"/>
                  <a:pt x="271" y="211"/>
                  <a:pt x="284" y="205"/>
                </a:cubicBezTo>
                <a:cubicBezTo>
                  <a:pt x="291" y="202"/>
                  <a:pt x="297" y="207"/>
                  <a:pt x="297" y="231"/>
                </a:cubicBezTo>
                <a:cubicBezTo>
                  <a:pt x="297" y="298"/>
                  <a:pt x="297" y="298"/>
                  <a:pt x="297" y="298"/>
                </a:cubicBezTo>
                <a:cubicBezTo>
                  <a:pt x="231" y="298"/>
                  <a:pt x="231" y="298"/>
                  <a:pt x="231" y="298"/>
                </a:cubicBezTo>
                <a:cubicBezTo>
                  <a:pt x="207" y="298"/>
                  <a:pt x="201" y="292"/>
                  <a:pt x="204" y="285"/>
                </a:cubicBezTo>
                <a:cubicBezTo>
                  <a:pt x="210" y="271"/>
                  <a:pt x="221" y="270"/>
                  <a:pt x="218" y="251"/>
                </a:cubicBezTo>
                <a:cubicBezTo>
                  <a:pt x="213" y="219"/>
                  <a:pt x="162" y="219"/>
                  <a:pt x="157" y="251"/>
                </a:cubicBezTo>
                <a:cubicBezTo>
                  <a:pt x="154" y="270"/>
                  <a:pt x="165" y="271"/>
                  <a:pt x="171" y="285"/>
                </a:cubicBezTo>
                <a:cubicBezTo>
                  <a:pt x="174" y="292"/>
                  <a:pt x="169" y="298"/>
                  <a:pt x="145" y="298"/>
                </a:cubicBezTo>
                <a:cubicBezTo>
                  <a:pt x="78" y="298"/>
                  <a:pt x="78" y="298"/>
                  <a:pt x="78" y="298"/>
                </a:cubicBezTo>
                <a:cubicBezTo>
                  <a:pt x="78" y="231"/>
                  <a:pt x="78" y="231"/>
                  <a:pt x="78" y="231"/>
                </a:cubicBezTo>
                <a:cubicBezTo>
                  <a:pt x="78" y="207"/>
                  <a:pt x="72" y="202"/>
                  <a:pt x="65" y="205"/>
                </a:cubicBezTo>
                <a:cubicBezTo>
                  <a:pt x="52" y="211"/>
                  <a:pt x="50" y="222"/>
                  <a:pt x="32" y="219"/>
                </a:cubicBezTo>
                <a:cubicBezTo>
                  <a:pt x="0" y="214"/>
                  <a:pt x="0" y="163"/>
                  <a:pt x="32" y="158"/>
                </a:cubicBezTo>
                <a:cubicBezTo>
                  <a:pt x="50" y="155"/>
                  <a:pt x="52" y="166"/>
                  <a:pt x="65" y="172"/>
                </a:cubicBezTo>
                <a:cubicBezTo>
                  <a:pt x="72" y="175"/>
                  <a:pt x="78" y="169"/>
                  <a:pt x="78" y="145"/>
                </a:cubicBezTo>
                <a:cubicBezTo>
                  <a:pt x="78" y="79"/>
                  <a:pt x="78" y="79"/>
                  <a:pt x="78" y="79"/>
                </a:cubicBezTo>
                <a:lnTo>
                  <a:pt x="145" y="79"/>
                </a:lnTo>
                <a:close/>
              </a:path>
            </a:pathLst>
          </a:custGeom>
          <a:solidFill>
            <a:srgbClr val="ABD4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8"/>
          <p:cNvSpPr/>
          <p:nvPr/>
        </p:nvSpPr>
        <p:spPr bwMode="auto">
          <a:xfrm>
            <a:off x="4572000" y="1822813"/>
            <a:ext cx="1475394" cy="1475394"/>
          </a:xfrm>
          <a:custGeom>
            <a:avLst/>
            <a:gdLst>
              <a:gd name="T0" fmla="*/ 67 w 297"/>
              <a:gd name="T1" fmla="*/ 219 h 297"/>
              <a:gd name="T2" fmla="*/ 93 w 297"/>
              <a:gd name="T3" fmla="*/ 231 h 297"/>
              <a:gd name="T4" fmla="*/ 79 w 297"/>
              <a:gd name="T5" fmla="*/ 265 h 297"/>
              <a:gd name="T6" fmla="*/ 140 w 297"/>
              <a:gd name="T7" fmla="*/ 265 h 297"/>
              <a:gd name="T8" fmla="*/ 126 w 297"/>
              <a:gd name="T9" fmla="*/ 231 h 297"/>
              <a:gd name="T10" fmla="*/ 152 w 297"/>
              <a:gd name="T11" fmla="*/ 219 h 297"/>
              <a:gd name="T12" fmla="*/ 219 w 297"/>
              <a:gd name="T13" fmla="*/ 219 h 297"/>
              <a:gd name="T14" fmla="*/ 219 w 297"/>
              <a:gd name="T15" fmla="*/ 152 h 297"/>
              <a:gd name="T16" fmla="*/ 232 w 297"/>
              <a:gd name="T17" fmla="*/ 126 h 297"/>
              <a:gd name="T18" fmla="*/ 265 w 297"/>
              <a:gd name="T19" fmla="*/ 140 h 297"/>
              <a:gd name="T20" fmla="*/ 265 w 297"/>
              <a:gd name="T21" fmla="*/ 79 h 297"/>
              <a:gd name="T22" fmla="*/ 232 w 297"/>
              <a:gd name="T23" fmla="*/ 93 h 297"/>
              <a:gd name="T24" fmla="*/ 219 w 297"/>
              <a:gd name="T25" fmla="*/ 66 h 297"/>
              <a:gd name="T26" fmla="*/ 219 w 297"/>
              <a:gd name="T27" fmla="*/ 0 h 297"/>
              <a:gd name="T28" fmla="*/ 152 w 297"/>
              <a:gd name="T29" fmla="*/ 0 h 297"/>
              <a:gd name="T30" fmla="*/ 126 w 297"/>
              <a:gd name="T31" fmla="*/ 13 h 297"/>
              <a:gd name="T32" fmla="*/ 140 w 297"/>
              <a:gd name="T33" fmla="*/ 46 h 297"/>
              <a:gd name="T34" fmla="*/ 79 w 297"/>
              <a:gd name="T35" fmla="*/ 46 h 297"/>
              <a:gd name="T36" fmla="*/ 93 w 297"/>
              <a:gd name="T37" fmla="*/ 13 h 297"/>
              <a:gd name="T38" fmla="*/ 67 w 297"/>
              <a:gd name="T39" fmla="*/ 0 h 297"/>
              <a:gd name="T40" fmla="*/ 0 w 297"/>
              <a:gd name="T41" fmla="*/ 0 h 297"/>
              <a:gd name="T42" fmla="*/ 0 w 297"/>
              <a:gd name="T43" fmla="*/ 66 h 297"/>
              <a:gd name="T44" fmla="*/ 13 w 297"/>
              <a:gd name="T45" fmla="*/ 93 h 297"/>
              <a:gd name="T46" fmla="*/ 47 w 297"/>
              <a:gd name="T47" fmla="*/ 79 h 297"/>
              <a:gd name="T48" fmla="*/ 47 w 297"/>
              <a:gd name="T49" fmla="*/ 140 h 297"/>
              <a:gd name="T50" fmla="*/ 13 w 297"/>
              <a:gd name="T51" fmla="*/ 126 h 297"/>
              <a:gd name="T52" fmla="*/ 0 w 297"/>
              <a:gd name="T53" fmla="*/ 152 h 297"/>
              <a:gd name="T54" fmla="*/ 0 w 297"/>
              <a:gd name="T55" fmla="*/ 219 h 297"/>
              <a:gd name="T56" fmla="*/ 67 w 297"/>
              <a:gd name="T57" fmla="*/ 21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297">
                <a:moveTo>
                  <a:pt x="67" y="219"/>
                </a:moveTo>
                <a:cubicBezTo>
                  <a:pt x="90" y="219"/>
                  <a:pt x="96" y="224"/>
                  <a:pt x="93" y="231"/>
                </a:cubicBezTo>
                <a:cubicBezTo>
                  <a:pt x="87" y="245"/>
                  <a:pt x="76" y="246"/>
                  <a:pt x="79" y="265"/>
                </a:cubicBezTo>
                <a:cubicBezTo>
                  <a:pt x="84" y="297"/>
                  <a:pt x="135" y="297"/>
                  <a:pt x="140" y="265"/>
                </a:cubicBezTo>
                <a:cubicBezTo>
                  <a:pt x="143" y="246"/>
                  <a:pt x="132" y="245"/>
                  <a:pt x="126" y="231"/>
                </a:cubicBezTo>
                <a:cubicBezTo>
                  <a:pt x="123" y="224"/>
                  <a:pt x="129" y="219"/>
                  <a:pt x="152" y="219"/>
                </a:cubicBezTo>
                <a:cubicBezTo>
                  <a:pt x="219" y="219"/>
                  <a:pt x="219" y="219"/>
                  <a:pt x="219" y="219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19" y="128"/>
                  <a:pt x="225" y="123"/>
                  <a:pt x="232" y="126"/>
                </a:cubicBezTo>
                <a:cubicBezTo>
                  <a:pt x="245" y="132"/>
                  <a:pt x="247" y="143"/>
                  <a:pt x="265" y="140"/>
                </a:cubicBezTo>
                <a:cubicBezTo>
                  <a:pt x="297" y="135"/>
                  <a:pt x="297" y="84"/>
                  <a:pt x="265" y="79"/>
                </a:cubicBezTo>
                <a:cubicBezTo>
                  <a:pt x="247" y="76"/>
                  <a:pt x="245" y="87"/>
                  <a:pt x="232" y="93"/>
                </a:cubicBezTo>
                <a:cubicBezTo>
                  <a:pt x="225" y="96"/>
                  <a:pt x="219" y="90"/>
                  <a:pt x="219" y="66"/>
                </a:cubicBezTo>
                <a:cubicBezTo>
                  <a:pt x="219" y="0"/>
                  <a:pt x="219" y="0"/>
                  <a:pt x="219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29" y="0"/>
                  <a:pt x="123" y="6"/>
                  <a:pt x="126" y="13"/>
                </a:cubicBezTo>
                <a:cubicBezTo>
                  <a:pt x="132" y="26"/>
                  <a:pt x="143" y="28"/>
                  <a:pt x="140" y="46"/>
                </a:cubicBezTo>
                <a:cubicBezTo>
                  <a:pt x="135" y="78"/>
                  <a:pt x="84" y="78"/>
                  <a:pt x="79" y="46"/>
                </a:cubicBezTo>
                <a:cubicBezTo>
                  <a:pt x="76" y="28"/>
                  <a:pt x="87" y="26"/>
                  <a:pt x="93" y="13"/>
                </a:cubicBezTo>
                <a:cubicBezTo>
                  <a:pt x="96" y="6"/>
                  <a:pt x="90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6" y="96"/>
                  <a:pt x="13" y="93"/>
                </a:cubicBezTo>
                <a:cubicBezTo>
                  <a:pt x="26" y="87"/>
                  <a:pt x="28" y="76"/>
                  <a:pt x="47" y="79"/>
                </a:cubicBezTo>
                <a:cubicBezTo>
                  <a:pt x="79" y="84"/>
                  <a:pt x="79" y="135"/>
                  <a:pt x="47" y="140"/>
                </a:cubicBezTo>
                <a:cubicBezTo>
                  <a:pt x="28" y="143"/>
                  <a:pt x="26" y="132"/>
                  <a:pt x="13" y="126"/>
                </a:cubicBezTo>
                <a:cubicBezTo>
                  <a:pt x="6" y="123"/>
                  <a:pt x="0" y="128"/>
                  <a:pt x="0" y="152"/>
                </a:cubicBezTo>
                <a:cubicBezTo>
                  <a:pt x="0" y="219"/>
                  <a:pt x="0" y="219"/>
                  <a:pt x="0" y="219"/>
                </a:cubicBezTo>
                <a:lnTo>
                  <a:pt x="67" y="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91355" y="2337106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4" name="矩形 43"/>
          <p:cNvSpPr/>
          <p:nvPr/>
        </p:nvSpPr>
        <p:spPr>
          <a:xfrm>
            <a:off x="6091355" y="2096653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047394" y="3373223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47" name="矩形 46"/>
          <p:cNvSpPr/>
          <p:nvPr/>
        </p:nvSpPr>
        <p:spPr>
          <a:xfrm>
            <a:off x="6047394" y="3132770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15788" y="2300560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50" name="矩形 49"/>
          <p:cNvSpPr/>
          <p:nvPr/>
        </p:nvSpPr>
        <p:spPr>
          <a:xfrm>
            <a:off x="1541955" y="2060107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15788" y="3336677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53" name="矩形 52"/>
          <p:cNvSpPr/>
          <p:nvPr/>
        </p:nvSpPr>
        <p:spPr>
          <a:xfrm>
            <a:off x="1541955" y="3096224"/>
            <a:ext cx="146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5" name="AutoShape 4"/>
          <p:cNvSpPr/>
          <p:nvPr/>
        </p:nvSpPr>
        <p:spPr bwMode="auto">
          <a:xfrm>
            <a:off x="4952853" y="3333393"/>
            <a:ext cx="310304" cy="311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864619" y="3247350"/>
            <a:ext cx="320221" cy="260711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57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8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963527" y="2346741"/>
            <a:ext cx="320221" cy="321638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6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70" name="AutoShape 100"/>
          <p:cNvSpPr/>
          <p:nvPr/>
        </p:nvSpPr>
        <p:spPr bwMode="auto">
          <a:xfrm>
            <a:off x="3904292" y="2150730"/>
            <a:ext cx="280548" cy="320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ransition advTm="155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1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5"/>
          <p:cNvGrpSpPr/>
          <p:nvPr/>
        </p:nvGrpSpPr>
        <p:grpSpPr>
          <a:xfrm>
            <a:off x="1446499" y="1584403"/>
            <a:ext cx="1382467" cy="1382467"/>
            <a:chOff x="1371600" y="1752600"/>
            <a:chExt cx="2590800" cy="2590800"/>
          </a:xfrm>
        </p:grpSpPr>
        <p:sp>
          <p:nvSpPr>
            <p:cNvPr id="14" name="Oval 7"/>
            <p:cNvSpPr/>
            <p:nvPr/>
          </p:nvSpPr>
          <p:spPr>
            <a:xfrm>
              <a:off x="1676400" y="2057400"/>
              <a:ext cx="1981200" cy="19812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  <p:sp>
          <p:nvSpPr>
            <p:cNvPr id="15" name="Oval 8"/>
            <p:cNvSpPr/>
            <p:nvPr/>
          </p:nvSpPr>
          <p:spPr>
            <a:xfrm>
              <a:off x="1371600" y="1752600"/>
              <a:ext cx="2590800" cy="2590800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6433365" y="1584403"/>
            <a:ext cx="1382467" cy="1382467"/>
            <a:chOff x="1371600" y="1752600"/>
            <a:chExt cx="2590800" cy="2590800"/>
          </a:xfrm>
        </p:grpSpPr>
        <p:sp>
          <p:nvSpPr>
            <p:cNvPr id="17" name="Oval 12"/>
            <p:cNvSpPr/>
            <p:nvPr/>
          </p:nvSpPr>
          <p:spPr>
            <a:xfrm>
              <a:off x="1676400" y="2057400"/>
              <a:ext cx="1981200" cy="1981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  <p:sp>
          <p:nvSpPr>
            <p:cNvPr id="18" name="Oval 13"/>
            <p:cNvSpPr/>
            <p:nvPr/>
          </p:nvSpPr>
          <p:spPr>
            <a:xfrm>
              <a:off x="1371600" y="1752600"/>
              <a:ext cx="2590800" cy="2590800"/>
            </a:xfrm>
            <a:prstGeom prst="ellipse">
              <a:avLst/>
            </a:prstGeom>
            <a:noFill/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3939932" y="1584403"/>
            <a:ext cx="1382467" cy="1382467"/>
            <a:chOff x="1371600" y="1752600"/>
            <a:chExt cx="2590800" cy="2590800"/>
          </a:xfrm>
        </p:grpSpPr>
        <p:sp>
          <p:nvSpPr>
            <p:cNvPr id="20" name="Oval 17"/>
            <p:cNvSpPr/>
            <p:nvPr/>
          </p:nvSpPr>
          <p:spPr>
            <a:xfrm>
              <a:off x="1676400" y="2057400"/>
              <a:ext cx="1981200" cy="19812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1371600" y="1752600"/>
              <a:ext cx="2590800" cy="2590800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 UI" panose="020B0503020204020204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93459" y="3328735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23" name="矩形 22"/>
          <p:cNvSpPr/>
          <p:nvPr/>
        </p:nvSpPr>
        <p:spPr>
          <a:xfrm>
            <a:off x="1230023" y="3059792"/>
            <a:ext cx="1815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86892" y="3328735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26" name="矩形 25"/>
          <p:cNvSpPr/>
          <p:nvPr/>
        </p:nvSpPr>
        <p:spPr>
          <a:xfrm>
            <a:off x="3723456" y="3059792"/>
            <a:ext cx="1815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80325" y="3328735"/>
            <a:ext cx="208854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</a:t>
            </a:r>
          </a:p>
        </p:txBody>
      </p:sp>
      <p:sp>
        <p:nvSpPr>
          <p:cNvPr id="29" name="矩形 28"/>
          <p:cNvSpPr/>
          <p:nvPr/>
        </p:nvSpPr>
        <p:spPr>
          <a:xfrm>
            <a:off x="6216889" y="3059792"/>
            <a:ext cx="1815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  YOUR TEXT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1" name="Group 112"/>
          <p:cNvGrpSpPr/>
          <p:nvPr/>
        </p:nvGrpSpPr>
        <p:grpSpPr>
          <a:xfrm>
            <a:off x="4418461" y="2096070"/>
            <a:ext cx="425409" cy="398549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2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4" name="AutoShape 112"/>
          <p:cNvSpPr/>
          <p:nvPr/>
        </p:nvSpPr>
        <p:spPr bwMode="auto">
          <a:xfrm>
            <a:off x="6911548" y="2045490"/>
            <a:ext cx="426100" cy="42422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5" name="Group 124"/>
          <p:cNvGrpSpPr/>
          <p:nvPr/>
        </p:nvGrpSpPr>
        <p:grpSpPr>
          <a:xfrm>
            <a:off x="1925028" y="2096689"/>
            <a:ext cx="425409" cy="357894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 advTm="173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54262" y="3698450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99486" y="4889500"/>
            <a:ext cx="241428" cy="2414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98239" y="2979229"/>
            <a:ext cx="189030" cy="1890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18645" y="2876052"/>
            <a:ext cx="131518" cy="131518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61204" y="4071399"/>
            <a:ext cx="233325" cy="233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4404" y="4500585"/>
            <a:ext cx="233325" cy="233325"/>
          </a:xfrm>
          <a:prstGeom prst="ellipse">
            <a:avLst/>
          </a:prstGeom>
          <a:solidFill>
            <a:srgbClr val="ABD4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08973" y="2152992"/>
            <a:ext cx="332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rPr>
              <a:t>Add Your Text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2419288" y="2649779"/>
            <a:ext cx="43054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dolor; Lorem ipsum dolor sit amet, consectetuer adipiscing elit. Aenean commodo ligula eget dolor</a:t>
            </a:r>
          </a:p>
        </p:txBody>
      </p:sp>
      <p:sp>
        <p:nvSpPr>
          <p:cNvPr id="12" name="矩形 11"/>
          <p:cNvSpPr/>
          <p:nvPr/>
        </p:nvSpPr>
        <p:spPr>
          <a:xfrm>
            <a:off x="3300098" y="1564958"/>
            <a:ext cx="254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F8FC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Section 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F8FC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55952" y="2603704"/>
            <a:ext cx="232097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60448" y="1408458"/>
            <a:ext cx="449884" cy="44988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88169" y="1633400"/>
            <a:ext cx="241428" cy="241428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929597" y="768642"/>
            <a:ext cx="189030" cy="1890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80957" y="313423"/>
            <a:ext cx="131518" cy="13151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56015" y="705854"/>
            <a:ext cx="449884" cy="449884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8338" y="353744"/>
            <a:ext cx="352110" cy="352110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02189" y="1253503"/>
            <a:ext cx="310052" cy="310052"/>
          </a:xfrm>
          <a:prstGeom prst="ellipse">
            <a:avLst/>
          </a:prstGeom>
          <a:solidFill>
            <a:srgbClr val="ABD4D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</p:spTree>
  </p:cSld>
  <p:clrMapOvr>
    <a:masterClrMapping/>
  </p:clrMapOvr>
  <p:transition advTm="159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2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手繪多邊形 32"/>
          <p:cNvSpPr/>
          <p:nvPr/>
        </p:nvSpPr>
        <p:spPr>
          <a:xfrm rot="2700000" flipH="1">
            <a:off x="4423797" y="1838165"/>
            <a:ext cx="1460551" cy="763359"/>
          </a:xfrm>
          <a:custGeom>
            <a:avLst/>
            <a:gdLst>
              <a:gd name="connsiteX0" fmla="*/ 2139546 w 2139546"/>
              <a:gd name="connsiteY0" fmla="*/ 744239 h 1118236"/>
              <a:gd name="connsiteX1" fmla="*/ 1765549 w 2139546"/>
              <a:gd name="connsiteY1" fmla="*/ 1118236 h 1118236"/>
              <a:gd name="connsiteX2" fmla="*/ 374807 w 2139546"/>
              <a:gd name="connsiteY2" fmla="*/ 1116800 h 1118236"/>
              <a:gd name="connsiteX3" fmla="*/ 0 w 2139546"/>
              <a:gd name="connsiteY3" fmla="*/ 741993 h 1118236"/>
              <a:gd name="connsiteX4" fmla="*/ 780373 w 2139546"/>
              <a:gd name="connsiteY4" fmla="*/ 327390 h 1118236"/>
              <a:gd name="connsiteX5" fmla="*/ 900711 w 2139546"/>
              <a:gd name="connsiteY5" fmla="*/ 310147 h 1118236"/>
              <a:gd name="connsiteX6" fmla="*/ 1080596 w 2139546"/>
              <a:gd name="connsiteY6" fmla="*/ 0 h 1118236"/>
              <a:gd name="connsiteX7" fmla="*/ 1262781 w 2139546"/>
              <a:gd name="connsiteY7" fmla="*/ 314113 h 1118236"/>
              <a:gd name="connsiteX8" fmla="*/ 1358275 w 2139546"/>
              <a:gd name="connsiteY8" fmla="*/ 327990 h 1118236"/>
              <a:gd name="connsiteX9" fmla="*/ 2139546 w 2139546"/>
              <a:gd name="connsiteY9" fmla="*/ 744239 h 11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546" h="1118236">
                <a:moveTo>
                  <a:pt x="2139546" y="744239"/>
                </a:moveTo>
                <a:lnTo>
                  <a:pt x="1765549" y="1118236"/>
                </a:lnTo>
                <a:cubicBezTo>
                  <a:pt x="1381035" y="733857"/>
                  <a:pt x="758423" y="733184"/>
                  <a:pt x="374807" y="1116800"/>
                </a:cubicBezTo>
                <a:lnTo>
                  <a:pt x="0" y="741993"/>
                </a:lnTo>
                <a:cubicBezTo>
                  <a:pt x="221321" y="520672"/>
                  <a:pt x="494350" y="382483"/>
                  <a:pt x="780373" y="327390"/>
                </a:cubicBezTo>
                <a:lnTo>
                  <a:pt x="900711" y="310147"/>
                </a:lnTo>
                <a:lnTo>
                  <a:pt x="1080596" y="0"/>
                </a:lnTo>
                <a:lnTo>
                  <a:pt x="1262781" y="314113"/>
                </a:lnTo>
                <a:lnTo>
                  <a:pt x="1358275" y="327990"/>
                </a:lnTo>
                <a:cubicBezTo>
                  <a:pt x="1644418" y="383677"/>
                  <a:pt x="1917746" y="522439"/>
                  <a:pt x="2139546" y="744239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prstClr val="white"/>
              </a:solidFill>
            </a:endParaRPr>
          </a:p>
        </p:txBody>
      </p:sp>
      <p:sp>
        <p:nvSpPr>
          <p:cNvPr id="68" name="手繪多邊形 29"/>
          <p:cNvSpPr/>
          <p:nvPr/>
        </p:nvSpPr>
        <p:spPr>
          <a:xfrm rot="18900000" flipH="1">
            <a:off x="3211376" y="1835885"/>
            <a:ext cx="1460551" cy="766043"/>
          </a:xfrm>
          <a:custGeom>
            <a:avLst/>
            <a:gdLst>
              <a:gd name="connsiteX0" fmla="*/ 0 w 2139546"/>
              <a:gd name="connsiteY0" fmla="*/ 748147 h 1122168"/>
              <a:gd name="connsiteX1" fmla="*/ 781229 w 2139546"/>
              <a:gd name="connsiteY1" fmla="*/ 331922 h 1122168"/>
              <a:gd name="connsiteX2" fmla="*/ 878549 w 2139546"/>
              <a:gd name="connsiteY2" fmla="*/ 317776 h 1122168"/>
              <a:gd name="connsiteX3" fmla="*/ 1062859 w 2139546"/>
              <a:gd name="connsiteY3" fmla="*/ 0 h 1122168"/>
              <a:gd name="connsiteX4" fmla="*/ 1245579 w 2139546"/>
              <a:gd name="connsiteY4" fmla="*/ 315035 h 1122168"/>
              <a:gd name="connsiteX5" fmla="*/ 1359137 w 2139546"/>
              <a:gd name="connsiteY5" fmla="*/ 331302 h 1122168"/>
              <a:gd name="connsiteX6" fmla="*/ 2139546 w 2139546"/>
              <a:gd name="connsiteY6" fmla="*/ 745902 h 1122168"/>
              <a:gd name="connsiteX7" fmla="*/ 1764787 w 2139546"/>
              <a:gd name="connsiteY7" fmla="*/ 1120662 h 1122168"/>
              <a:gd name="connsiteX8" fmla="*/ 374021 w 2139546"/>
              <a:gd name="connsiteY8" fmla="*/ 1122168 h 11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546" h="1122168">
                <a:moveTo>
                  <a:pt x="0" y="748147"/>
                </a:moveTo>
                <a:cubicBezTo>
                  <a:pt x="221772" y="526375"/>
                  <a:pt x="495088" y="387616"/>
                  <a:pt x="781229" y="331922"/>
                </a:cubicBezTo>
                <a:lnTo>
                  <a:pt x="878549" y="317776"/>
                </a:lnTo>
                <a:lnTo>
                  <a:pt x="1062859" y="0"/>
                </a:lnTo>
                <a:lnTo>
                  <a:pt x="1245579" y="315035"/>
                </a:lnTo>
                <a:lnTo>
                  <a:pt x="1359137" y="331302"/>
                </a:lnTo>
                <a:cubicBezTo>
                  <a:pt x="1645168" y="386385"/>
                  <a:pt x="1918211" y="524567"/>
                  <a:pt x="2139546" y="745902"/>
                </a:cubicBezTo>
                <a:lnTo>
                  <a:pt x="1764787" y="1120662"/>
                </a:lnTo>
                <a:cubicBezTo>
                  <a:pt x="1381213" y="737089"/>
                  <a:pt x="758487" y="737703"/>
                  <a:pt x="374021" y="1122168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prstClr val="white"/>
              </a:solidFill>
            </a:endParaRPr>
          </a:p>
        </p:txBody>
      </p:sp>
      <p:sp>
        <p:nvSpPr>
          <p:cNvPr id="69" name="手繪多邊形 31"/>
          <p:cNvSpPr/>
          <p:nvPr/>
        </p:nvSpPr>
        <p:spPr>
          <a:xfrm rot="8100000" flipH="1">
            <a:off x="4419553" y="3049661"/>
            <a:ext cx="1461318" cy="752362"/>
          </a:xfrm>
          <a:custGeom>
            <a:avLst/>
            <a:gdLst>
              <a:gd name="connsiteX0" fmla="*/ 2140669 w 2140669"/>
              <a:gd name="connsiteY0" fmla="*/ 726502 h 1102126"/>
              <a:gd name="connsiteX1" fmla="*/ 1765862 w 2140669"/>
              <a:gd name="connsiteY1" fmla="*/ 1101309 h 1102126"/>
              <a:gd name="connsiteX2" fmla="*/ 374501 w 2140669"/>
              <a:gd name="connsiteY2" fmla="*/ 1102126 h 1102126"/>
              <a:gd name="connsiteX3" fmla="*/ 0 w 2140669"/>
              <a:gd name="connsiteY3" fmla="*/ 727624 h 1102126"/>
              <a:gd name="connsiteX4" fmla="*/ 781472 w 2140669"/>
              <a:gd name="connsiteY4" fmla="*/ 311577 h 1102126"/>
              <a:gd name="connsiteX5" fmla="*/ 905243 w 2140669"/>
              <a:gd name="connsiteY5" fmla="*/ 293656 h 1102126"/>
              <a:gd name="connsiteX6" fmla="*/ 1075564 w 2140669"/>
              <a:gd name="connsiteY6" fmla="*/ 0 h 1102126"/>
              <a:gd name="connsiteX7" fmla="*/ 1246685 w 2140669"/>
              <a:gd name="connsiteY7" fmla="*/ 295037 h 1102126"/>
              <a:gd name="connsiteX8" fmla="*/ 1359684 w 2140669"/>
              <a:gd name="connsiteY8" fmla="*/ 311287 h 1102126"/>
              <a:gd name="connsiteX9" fmla="*/ 2140669 w 2140669"/>
              <a:gd name="connsiteY9" fmla="*/ 726502 h 110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669" h="1102126">
                <a:moveTo>
                  <a:pt x="2140669" y="726502"/>
                </a:moveTo>
                <a:lnTo>
                  <a:pt x="1765862" y="1101309"/>
                </a:lnTo>
                <a:cubicBezTo>
                  <a:pt x="1381799" y="717246"/>
                  <a:pt x="758880" y="717747"/>
                  <a:pt x="374501" y="1102126"/>
                </a:cubicBezTo>
                <a:lnTo>
                  <a:pt x="0" y="727624"/>
                </a:lnTo>
                <a:cubicBezTo>
                  <a:pt x="221800" y="505824"/>
                  <a:pt x="495204" y="367139"/>
                  <a:pt x="781472" y="311577"/>
                </a:cubicBezTo>
                <a:lnTo>
                  <a:pt x="905243" y="293656"/>
                </a:lnTo>
                <a:lnTo>
                  <a:pt x="1075564" y="0"/>
                </a:lnTo>
                <a:lnTo>
                  <a:pt x="1246685" y="295037"/>
                </a:lnTo>
                <a:lnTo>
                  <a:pt x="1359684" y="311287"/>
                </a:lnTo>
                <a:cubicBezTo>
                  <a:pt x="1645887" y="366560"/>
                  <a:pt x="1919129" y="504962"/>
                  <a:pt x="2140669" y="726502"/>
                </a:cubicBezTo>
                <a:close/>
              </a:path>
            </a:pathLst>
          </a:custGeom>
          <a:solidFill>
            <a:srgbClr val="ABD4D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prstClr val="white"/>
              </a:solidFill>
            </a:endParaRPr>
          </a:p>
        </p:txBody>
      </p:sp>
      <p:sp>
        <p:nvSpPr>
          <p:cNvPr id="70" name="手繪多邊形 30"/>
          <p:cNvSpPr/>
          <p:nvPr/>
        </p:nvSpPr>
        <p:spPr>
          <a:xfrm rot="13500000" flipH="1">
            <a:off x="3214848" y="3049270"/>
            <a:ext cx="1461318" cy="755030"/>
          </a:xfrm>
          <a:custGeom>
            <a:avLst/>
            <a:gdLst>
              <a:gd name="connsiteX0" fmla="*/ 374760 w 2140669"/>
              <a:gd name="connsiteY0" fmla="*/ 1105171 h 1106035"/>
              <a:gd name="connsiteX1" fmla="*/ 0 w 2140669"/>
              <a:gd name="connsiteY1" fmla="*/ 730411 h 1106035"/>
              <a:gd name="connsiteX2" fmla="*/ 781005 w 2140669"/>
              <a:gd name="connsiteY2" fmla="*/ 315216 h 1106035"/>
              <a:gd name="connsiteX3" fmla="*/ 887229 w 2140669"/>
              <a:gd name="connsiteY3" fmla="*/ 299944 h 1106035"/>
              <a:gd name="connsiteX4" fmla="*/ 1061196 w 2140669"/>
              <a:gd name="connsiteY4" fmla="*/ 0 h 1106035"/>
              <a:gd name="connsiteX5" fmla="*/ 1233650 w 2140669"/>
              <a:gd name="connsiteY5" fmla="*/ 297335 h 1106035"/>
              <a:gd name="connsiteX6" fmla="*/ 1359229 w 2140669"/>
              <a:gd name="connsiteY6" fmla="*/ 315519 h 1106035"/>
              <a:gd name="connsiteX7" fmla="*/ 2140669 w 2140669"/>
              <a:gd name="connsiteY7" fmla="*/ 731533 h 1106035"/>
              <a:gd name="connsiteX8" fmla="*/ 1766168 w 2140669"/>
              <a:gd name="connsiteY8" fmla="*/ 1106035 h 1106035"/>
              <a:gd name="connsiteX9" fmla="*/ 374760 w 2140669"/>
              <a:gd name="connsiteY9" fmla="*/ 1105171 h 110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669" h="1106035">
                <a:moveTo>
                  <a:pt x="374760" y="1105171"/>
                </a:moveTo>
                <a:lnTo>
                  <a:pt x="0" y="730411"/>
                </a:lnTo>
                <a:cubicBezTo>
                  <a:pt x="221540" y="508871"/>
                  <a:pt x="494792" y="370480"/>
                  <a:pt x="781005" y="315216"/>
                </a:cubicBezTo>
                <a:lnTo>
                  <a:pt x="887229" y="299944"/>
                </a:lnTo>
                <a:lnTo>
                  <a:pt x="1061196" y="0"/>
                </a:lnTo>
                <a:lnTo>
                  <a:pt x="1233650" y="297335"/>
                </a:lnTo>
                <a:lnTo>
                  <a:pt x="1359229" y="315519"/>
                </a:lnTo>
                <a:cubicBezTo>
                  <a:pt x="1645500" y="371083"/>
                  <a:pt x="1918897" y="509761"/>
                  <a:pt x="2140669" y="731533"/>
                </a:cubicBezTo>
                <a:lnTo>
                  <a:pt x="1766168" y="1106035"/>
                </a:lnTo>
                <a:cubicBezTo>
                  <a:pt x="1381702" y="721569"/>
                  <a:pt x="758822" y="721108"/>
                  <a:pt x="374760" y="11051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prstClr val="white"/>
              </a:solidFill>
            </a:endParaRPr>
          </a:p>
        </p:txBody>
      </p:sp>
      <p:sp>
        <p:nvSpPr>
          <p:cNvPr id="71" name="文本框 6"/>
          <p:cNvSpPr txBox="1">
            <a:spLocks noChangeArrowheads="1"/>
          </p:cNvSpPr>
          <p:nvPr/>
        </p:nvSpPr>
        <p:spPr bwMode="auto">
          <a:xfrm>
            <a:off x="909194" y="1654202"/>
            <a:ext cx="2129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LOREM IPSUM DOLOR</a:t>
            </a:r>
          </a:p>
        </p:txBody>
      </p:sp>
      <p:sp>
        <p:nvSpPr>
          <p:cNvPr id="72" name="文本框 6"/>
          <p:cNvSpPr txBox="1">
            <a:spLocks noChangeArrowheads="1"/>
          </p:cNvSpPr>
          <p:nvPr/>
        </p:nvSpPr>
        <p:spPr bwMode="auto">
          <a:xfrm>
            <a:off x="530898" y="1927606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74" name="椭圆 73"/>
          <p:cNvSpPr/>
          <p:nvPr/>
        </p:nvSpPr>
        <p:spPr>
          <a:xfrm>
            <a:off x="3169032" y="1693359"/>
            <a:ext cx="344078" cy="344078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248616" y="3610315"/>
            <a:ext cx="344078" cy="3440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6"/>
          <p:cNvSpPr txBox="1">
            <a:spLocks noChangeArrowheads="1"/>
          </p:cNvSpPr>
          <p:nvPr/>
        </p:nvSpPr>
        <p:spPr bwMode="auto">
          <a:xfrm>
            <a:off x="1029061" y="3470944"/>
            <a:ext cx="2129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LOREM IPSUM DOLOR</a:t>
            </a:r>
          </a:p>
        </p:txBody>
      </p:sp>
      <p:sp>
        <p:nvSpPr>
          <p:cNvPr id="77" name="文本框 6"/>
          <p:cNvSpPr txBox="1">
            <a:spLocks noChangeArrowheads="1"/>
          </p:cNvSpPr>
          <p:nvPr/>
        </p:nvSpPr>
        <p:spPr bwMode="auto">
          <a:xfrm>
            <a:off x="650765" y="3744348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79" name="椭圆 78"/>
          <p:cNvSpPr/>
          <p:nvPr/>
        </p:nvSpPr>
        <p:spPr>
          <a:xfrm>
            <a:off x="5588201" y="1693359"/>
            <a:ext cx="344078" cy="3440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607630" y="3610315"/>
            <a:ext cx="344078" cy="344078"/>
          </a:xfrm>
          <a:prstGeom prst="ellipse">
            <a:avLst/>
          </a:prstGeom>
          <a:solidFill>
            <a:srgbClr val="ABD4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6"/>
          <p:cNvSpPr txBox="1">
            <a:spLocks noChangeArrowheads="1"/>
          </p:cNvSpPr>
          <p:nvPr/>
        </p:nvSpPr>
        <p:spPr bwMode="auto">
          <a:xfrm>
            <a:off x="6011863" y="1693359"/>
            <a:ext cx="2129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LOREM IPSUM DOLOR</a:t>
            </a:r>
          </a:p>
        </p:txBody>
      </p:sp>
      <p:sp>
        <p:nvSpPr>
          <p:cNvPr id="82" name="文本框 6"/>
          <p:cNvSpPr txBox="1">
            <a:spLocks noChangeArrowheads="1"/>
          </p:cNvSpPr>
          <p:nvPr/>
        </p:nvSpPr>
        <p:spPr bwMode="auto">
          <a:xfrm>
            <a:off x="6011863" y="1966763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84" name="文本框 6"/>
          <p:cNvSpPr txBox="1">
            <a:spLocks noChangeArrowheads="1"/>
          </p:cNvSpPr>
          <p:nvPr/>
        </p:nvSpPr>
        <p:spPr bwMode="auto">
          <a:xfrm>
            <a:off x="6011863" y="3470944"/>
            <a:ext cx="21291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方正兰亭黑_GBK"/>
              </a:rPr>
              <a:t>LOREM IPSUM DOLOR</a:t>
            </a:r>
          </a:p>
        </p:txBody>
      </p:sp>
      <p:sp>
        <p:nvSpPr>
          <p:cNvPr id="85" name="文本框 6"/>
          <p:cNvSpPr txBox="1">
            <a:spLocks noChangeArrowheads="1"/>
          </p:cNvSpPr>
          <p:nvPr/>
        </p:nvSpPr>
        <p:spPr bwMode="auto">
          <a:xfrm>
            <a:off x="6011863" y="3744348"/>
            <a:ext cx="25074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87" name="Group 112"/>
          <p:cNvGrpSpPr/>
          <p:nvPr/>
        </p:nvGrpSpPr>
        <p:grpSpPr>
          <a:xfrm>
            <a:off x="5659943" y="1780727"/>
            <a:ext cx="200594" cy="187929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8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0" name="AutoShape 112"/>
          <p:cNvSpPr/>
          <p:nvPr/>
        </p:nvSpPr>
        <p:spPr bwMode="auto">
          <a:xfrm>
            <a:off x="3311360" y="3682337"/>
            <a:ext cx="200919" cy="20003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710864" y="3682337"/>
            <a:ext cx="137609" cy="20059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9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240945" y="1765272"/>
            <a:ext cx="200251" cy="200251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9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6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advTm="183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7817" y="232480"/>
            <a:ext cx="1428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Section 2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2646" y="571034"/>
            <a:ext cx="381870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4343448" y="577508"/>
            <a:ext cx="457104" cy="51818"/>
            <a:chOff x="4180114" y="1373533"/>
            <a:chExt cx="1920550" cy="217715"/>
          </a:xfrm>
        </p:grpSpPr>
        <p:sp>
          <p:nvSpPr>
            <p:cNvPr id="7" name="椭圆 6"/>
            <p:cNvSpPr/>
            <p:nvPr/>
          </p:nvSpPr>
          <p:spPr>
            <a:xfrm>
              <a:off x="4180114" y="1373533"/>
              <a:ext cx="217715" cy="217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20681" y="1373533"/>
              <a:ext cx="217715" cy="217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1248" y="1373533"/>
              <a:ext cx="217715" cy="217715"/>
            </a:xfrm>
            <a:prstGeom prst="ellipse">
              <a:avLst/>
            </a:prstGeom>
            <a:solidFill>
              <a:srgbClr val="AB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01815" y="1373533"/>
              <a:ext cx="217715" cy="217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42382" y="1373533"/>
              <a:ext cx="217715" cy="2177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82949" y="1373533"/>
              <a:ext cx="217715" cy="2177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矩形 96"/>
          <p:cNvSpPr/>
          <p:nvPr/>
        </p:nvSpPr>
        <p:spPr>
          <a:xfrm>
            <a:off x="3507133" y="1395940"/>
            <a:ext cx="5636867" cy="2319533"/>
          </a:xfrm>
          <a:prstGeom prst="rect">
            <a:avLst/>
          </a:prstGeom>
          <a:solidFill>
            <a:srgbClr val="B28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395266" y="1948034"/>
            <a:ext cx="315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ADD  YOUR TEXT</a:t>
            </a:r>
          </a:p>
        </p:txBody>
      </p:sp>
      <p:sp>
        <p:nvSpPr>
          <p:cNvPr id="101" name="矩形 10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13933" y="2416064"/>
            <a:ext cx="418987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02" name="矩形 101"/>
          <p:cNvSpPr/>
          <p:nvPr/>
        </p:nvSpPr>
        <p:spPr>
          <a:xfrm>
            <a:off x="0" y="3878365"/>
            <a:ext cx="7902498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Lorem ipsum dolor sit amet, consectetuer adipiscing elit. Aenean commodo ligula eget dolor; Lorem ipsum dolor sit amet, consectetuer adipiscing elit. Aenean commodo ligula eget dolor; Lorem ipsum dolor sit amet, consectetuer adipiscing elit. Aenean commodo ligula eget dolor; Lorem ipsum dolor sit amet, consectetuer adipiscing elit. Aenean commodo ligula eget dolor;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40"/>
            <a:ext cx="4123615" cy="2319533"/>
          </a:xfrm>
          <a:prstGeom prst="rect">
            <a:avLst/>
          </a:prstGeom>
        </p:spPr>
      </p:pic>
    </p:spTree>
  </p:cSld>
  <p:clrMapOvr>
    <a:masterClrMapping/>
  </p:clrMapOvr>
  <p:transition advTm="148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heme/theme1.xml><?xml version="1.0" encoding="utf-8"?>
<a:theme xmlns:a="http://schemas.openxmlformats.org/drawingml/2006/main" name="Office 主题​​">
  <a:themeElements>
    <a:clrScheme name="日系答辩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8FC2"/>
      </a:accent1>
      <a:accent2>
        <a:srgbClr val="FE90A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Arial"/>
      </a:majorFont>
      <a:minorFont>
        <a:latin typeface="Calibri Light"/>
        <a:ea typeface="微软雅黑 Light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1438</Words>
  <Application>Microsoft Office PowerPoint</Application>
  <PresentationFormat>全屏显示(16:9)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Gill Sans</vt:lpstr>
      <vt:lpstr>宋体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PPT汇_PPT模板免费下载_www.ppthui.com</dc:title>
  <dc:creator>PPT汇_www.ppthui.com</dc:creator>
  <cp:lastModifiedBy>e11037</cp:lastModifiedBy>
  <cp:revision>55</cp:revision>
  <dcterms:created xsi:type="dcterms:W3CDTF">2018-04-11T23:44:00Z</dcterms:created>
  <dcterms:modified xsi:type="dcterms:W3CDTF">2024-04-26T12:54:24Z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