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74" r:id="rId2"/>
  </p:sldMasterIdLst>
  <p:notesMasterIdLst>
    <p:notesMasterId r:id="rId27"/>
  </p:notesMasterIdLst>
  <p:sldIdLst>
    <p:sldId id="258" r:id="rId3"/>
    <p:sldId id="263" r:id="rId4"/>
    <p:sldId id="265" r:id="rId5"/>
    <p:sldId id="260" r:id="rId6"/>
    <p:sldId id="267" r:id="rId7"/>
    <p:sldId id="266" r:id="rId8"/>
    <p:sldId id="269" r:id="rId9"/>
    <p:sldId id="268" r:id="rId10"/>
    <p:sldId id="270" r:id="rId11"/>
    <p:sldId id="276" r:id="rId12"/>
    <p:sldId id="277" r:id="rId13"/>
    <p:sldId id="273" r:id="rId14"/>
    <p:sldId id="274" r:id="rId15"/>
    <p:sldId id="275" r:id="rId16"/>
    <p:sldId id="271" r:id="rId17"/>
    <p:sldId id="272" r:id="rId18"/>
    <p:sldId id="278" r:id="rId19"/>
    <p:sldId id="286" r:id="rId20"/>
    <p:sldId id="279" r:id="rId21"/>
    <p:sldId id="281" r:id="rId22"/>
    <p:sldId id="282" r:id="rId23"/>
    <p:sldId id="283" r:id="rId24"/>
    <p:sldId id="284" r:id="rId25"/>
    <p:sldId id="287" r:id="rId26"/>
  </p:sldIdLst>
  <p:sldSz cx="9144000" cy="5143500" type="screen16x9"/>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0" userDrawn="1">
          <p15:clr>
            <a:srgbClr val="A4A3A4"/>
          </p15:clr>
        </p15:guide>
        <p15:guide id="2" pos="2880" userDrawn="1">
          <p15:clr>
            <a:srgbClr val="A4A3A4"/>
          </p15:clr>
        </p15:guide>
        <p15:guide id="3" pos="476" userDrawn="1">
          <p15:clr>
            <a:srgbClr val="A4A3A4"/>
          </p15:clr>
        </p15:guide>
        <p15:guide id="4" pos="52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4D8"/>
    <a:srgbClr val="3E9785"/>
    <a:srgbClr val="6AC1AB"/>
    <a:srgbClr val="F5CC89"/>
    <a:srgbClr val="9D616F"/>
    <a:srgbClr val="FCBD00"/>
    <a:srgbClr val="FF4D30"/>
    <a:srgbClr val="FB6054"/>
    <a:srgbClr val="E8AC9A"/>
    <a:srgbClr val="1AC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00" autoAdjust="0"/>
    <p:restoredTop sz="94660"/>
  </p:normalViewPr>
  <p:slideViewPr>
    <p:cSldViewPr snapToGrid="0" showGuides="1">
      <p:cViewPr varScale="1">
        <p:scale>
          <a:sx n="127" d="100"/>
          <a:sy n="127" d="100"/>
        </p:scale>
        <p:origin x="377" y="75"/>
      </p:cViewPr>
      <p:guideLst>
        <p:guide orient="horz" pos="690"/>
        <p:guide pos="2880"/>
        <p:guide pos="476"/>
        <p:guide pos="528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1752F-A30E-40FD-8F37-C2AB5833B55E}" type="datetimeFigureOut">
              <a:rPr lang="zh-CN" altLang="en-US" smtClean="0"/>
              <a:t>2024/4/25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EB1DD-B940-4D79-B875-DB814133E923}" type="slidenum">
              <a:rPr lang="zh-CN" altLang="en-US" smtClean="0"/>
              <a:t>‹#›</a:t>
            </a:fld>
            <a:endParaRPr lang="zh-CN" altLang="en-US"/>
          </a:p>
        </p:txBody>
      </p:sp>
    </p:spTree>
    <p:extLst>
      <p:ext uri="{BB962C8B-B14F-4D97-AF65-F5344CB8AC3E}">
        <p14:creationId xmlns:p14="http://schemas.microsoft.com/office/powerpoint/2010/main" val="255980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a:t>
            </a:fld>
            <a:endParaRPr lang="zh-CN" altLang="en-US"/>
          </a:p>
        </p:txBody>
      </p:sp>
    </p:spTree>
    <p:extLst>
      <p:ext uri="{BB962C8B-B14F-4D97-AF65-F5344CB8AC3E}">
        <p14:creationId xmlns:p14="http://schemas.microsoft.com/office/powerpoint/2010/main" val="3494737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10</a:t>
            </a:fld>
            <a:endParaRPr lang="zh-CN" altLang="en-US"/>
          </a:p>
        </p:txBody>
      </p:sp>
    </p:spTree>
    <p:extLst>
      <p:ext uri="{BB962C8B-B14F-4D97-AF65-F5344CB8AC3E}">
        <p14:creationId xmlns:p14="http://schemas.microsoft.com/office/powerpoint/2010/main" val="327157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11</a:t>
            </a:fld>
            <a:endParaRPr lang="zh-CN" altLang="en-US"/>
          </a:p>
        </p:txBody>
      </p:sp>
    </p:spTree>
    <p:extLst>
      <p:ext uri="{BB962C8B-B14F-4D97-AF65-F5344CB8AC3E}">
        <p14:creationId xmlns:p14="http://schemas.microsoft.com/office/powerpoint/2010/main" val="117094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12</a:t>
            </a:fld>
            <a:endParaRPr lang="zh-CN" altLang="en-US"/>
          </a:p>
        </p:txBody>
      </p:sp>
    </p:spTree>
    <p:extLst>
      <p:ext uri="{BB962C8B-B14F-4D97-AF65-F5344CB8AC3E}">
        <p14:creationId xmlns:p14="http://schemas.microsoft.com/office/powerpoint/2010/main" val="3499487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13</a:t>
            </a:fld>
            <a:endParaRPr lang="zh-CN" altLang="en-US"/>
          </a:p>
        </p:txBody>
      </p:sp>
    </p:spTree>
    <p:extLst>
      <p:ext uri="{BB962C8B-B14F-4D97-AF65-F5344CB8AC3E}">
        <p14:creationId xmlns:p14="http://schemas.microsoft.com/office/powerpoint/2010/main" val="108587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14</a:t>
            </a:fld>
            <a:endParaRPr lang="zh-CN" altLang="en-US"/>
          </a:p>
        </p:txBody>
      </p:sp>
    </p:spTree>
    <p:extLst>
      <p:ext uri="{BB962C8B-B14F-4D97-AF65-F5344CB8AC3E}">
        <p14:creationId xmlns:p14="http://schemas.microsoft.com/office/powerpoint/2010/main" val="2561396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15</a:t>
            </a:fld>
            <a:endParaRPr lang="zh-CN" altLang="en-US"/>
          </a:p>
        </p:txBody>
      </p:sp>
    </p:spTree>
    <p:extLst>
      <p:ext uri="{BB962C8B-B14F-4D97-AF65-F5344CB8AC3E}">
        <p14:creationId xmlns:p14="http://schemas.microsoft.com/office/powerpoint/2010/main" val="112793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16</a:t>
            </a:fld>
            <a:endParaRPr lang="zh-CN" altLang="en-US"/>
          </a:p>
        </p:txBody>
      </p:sp>
    </p:spTree>
    <p:extLst>
      <p:ext uri="{BB962C8B-B14F-4D97-AF65-F5344CB8AC3E}">
        <p14:creationId xmlns:p14="http://schemas.microsoft.com/office/powerpoint/2010/main" val="2730546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17</a:t>
            </a:fld>
            <a:endParaRPr lang="zh-CN" altLang="en-US"/>
          </a:p>
        </p:txBody>
      </p:sp>
    </p:spTree>
    <p:extLst>
      <p:ext uri="{BB962C8B-B14F-4D97-AF65-F5344CB8AC3E}">
        <p14:creationId xmlns:p14="http://schemas.microsoft.com/office/powerpoint/2010/main" val="4123349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18</a:t>
            </a:fld>
            <a:endParaRPr lang="zh-CN" altLang="en-US"/>
          </a:p>
        </p:txBody>
      </p:sp>
    </p:spTree>
    <p:extLst>
      <p:ext uri="{BB962C8B-B14F-4D97-AF65-F5344CB8AC3E}">
        <p14:creationId xmlns:p14="http://schemas.microsoft.com/office/powerpoint/2010/main" val="3405891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19</a:t>
            </a:fld>
            <a:endParaRPr lang="zh-CN" altLang="en-US"/>
          </a:p>
        </p:txBody>
      </p:sp>
    </p:spTree>
    <p:extLst>
      <p:ext uri="{BB962C8B-B14F-4D97-AF65-F5344CB8AC3E}">
        <p14:creationId xmlns:p14="http://schemas.microsoft.com/office/powerpoint/2010/main" val="324092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2</a:t>
            </a:fld>
            <a:endParaRPr lang="zh-CN" altLang="en-US"/>
          </a:p>
        </p:txBody>
      </p:sp>
    </p:spTree>
    <p:extLst>
      <p:ext uri="{BB962C8B-B14F-4D97-AF65-F5344CB8AC3E}">
        <p14:creationId xmlns:p14="http://schemas.microsoft.com/office/powerpoint/2010/main" val="2958010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20</a:t>
            </a:fld>
            <a:endParaRPr lang="zh-CN" altLang="en-US"/>
          </a:p>
        </p:txBody>
      </p:sp>
    </p:spTree>
    <p:extLst>
      <p:ext uri="{BB962C8B-B14F-4D97-AF65-F5344CB8AC3E}">
        <p14:creationId xmlns:p14="http://schemas.microsoft.com/office/powerpoint/2010/main" val="3224701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21</a:t>
            </a:fld>
            <a:endParaRPr lang="zh-CN" altLang="en-US"/>
          </a:p>
        </p:txBody>
      </p:sp>
    </p:spTree>
    <p:extLst>
      <p:ext uri="{BB962C8B-B14F-4D97-AF65-F5344CB8AC3E}">
        <p14:creationId xmlns:p14="http://schemas.microsoft.com/office/powerpoint/2010/main" val="755573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22</a:t>
            </a:fld>
            <a:endParaRPr lang="zh-CN" altLang="en-US"/>
          </a:p>
        </p:txBody>
      </p:sp>
    </p:spTree>
    <p:extLst>
      <p:ext uri="{BB962C8B-B14F-4D97-AF65-F5344CB8AC3E}">
        <p14:creationId xmlns:p14="http://schemas.microsoft.com/office/powerpoint/2010/main" val="3991178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23</a:t>
            </a:fld>
            <a:endParaRPr lang="zh-CN" altLang="en-US"/>
          </a:p>
        </p:txBody>
      </p:sp>
    </p:spTree>
    <p:extLst>
      <p:ext uri="{BB962C8B-B14F-4D97-AF65-F5344CB8AC3E}">
        <p14:creationId xmlns:p14="http://schemas.microsoft.com/office/powerpoint/2010/main" val="198484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24</a:t>
            </a:fld>
            <a:endParaRPr lang="zh-CN" altLang="en-US"/>
          </a:p>
        </p:txBody>
      </p:sp>
    </p:spTree>
    <p:extLst>
      <p:ext uri="{BB962C8B-B14F-4D97-AF65-F5344CB8AC3E}">
        <p14:creationId xmlns:p14="http://schemas.microsoft.com/office/powerpoint/2010/main" val="11849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3</a:t>
            </a:fld>
            <a:endParaRPr lang="zh-CN" altLang="en-US"/>
          </a:p>
        </p:txBody>
      </p:sp>
    </p:spTree>
    <p:extLst>
      <p:ext uri="{BB962C8B-B14F-4D97-AF65-F5344CB8AC3E}">
        <p14:creationId xmlns:p14="http://schemas.microsoft.com/office/powerpoint/2010/main" val="94480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4</a:t>
            </a:fld>
            <a:endParaRPr lang="zh-CN" altLang="en-US"/>
          </a:p>
        </p:txBody>
      </p:sp>
    </p:spTree>
    <p:extLst>
      <p:ext uri="{BB962C8B-B14F-4D97-AF65-F5344CB8AC3E}">
        <p14:creationId xmlns:p14="http://schemas.microsoft.com/office/powerpoint/2010/main" val="341210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5</a:t>
            </a:fld>
            <a:endParaRPr lang="zh-CN" altLang="en-US"/>
          </a:p>
        </p:txBody>
      </p:sp>
    </p:spTree>
    <p:extLst>
      <p:ext uri="{BB962C8B-B14F-4D97-AF65-F5344CB8AC3E}">
        <p14:creationId xmlns:p14="http://schemas.microsoft.com/office/powerpoint/2010/main" val="413375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6</a:t>
            </a:fld>
            <a:endParaRPr lang="zh-CN" altLang="en-US"/>
          </a:p>
        </p:txBody>
      </p:sp>
    </p:spTree>
    <p:extLst>
      <p:ext uri="{BB962C8B-B14F-4D97-AF65-F5344CB8AC3E}">
        <p14:creationId xmlns:p14="http://schemas.microsoft.com/office/powerpoint/2010/main" val="137007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7</a:t>
            </a:fld>
            <a:endParaRPr lang="zh-CN" altLang="en-US"/>
          </a:p>
        </p:txBody>
      </p:sp>
    </p:spTree>
    <p:extLst>
      <p:ext uri="{BB962C8B-B14F-4D97-AF65-F5344CB8AC3E}">
        <p14:creationId xmlns:p14="http://schemas.microsoft.com/office/powerpoint/2010/main" val="364604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8</a:t>
            </a:fld>
            <a:endParaRPr lang="zh-CN" altLang="en-US"/>
          </a:p>
        </p:txBody>
      </p:sp>
    </p:spTree>
    <p:extLst>
      <p:ext uri="{BB962C8B-B14F-4D97-AF65-F5344CB8AC3E}">
        <p14:creationId xmlns:p14="http://schemas.microsoft.com/office/powerpoint/2010/main" val="116641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9</a:t>
            </a:fld>
            <a:endParaRPr lang="zh-CN" altLang="en-US"/>
          </a:p>
        </p:txBody>
      </p:sp>
    </p:spTree>
    <p:extLst>
      <p:ext uri="{BB962C8B-B14F-4D97-AF65-F5344CB8AC3E}">
        <p14:creationId xmlns:p14="http://schemas.microsoft.com/office/powerpoint/2010/main" val="17661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6251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449051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5516808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pPr defTabSz="914400"/>
              <a:t>2024/4/25</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260337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pPr defTabSz="914400"/>
              <a:t>2024/4/25</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755889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20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DA27A49-5F17-438E-80FB-DC47E31C1263}"/>
              </a:ext>
            </a:extLst>
          </p:cNvPr>
          <p:cNvGrpSpPr/>
          <p:nvPr userDrawn="1"/>
        </p:nvGrpSpPr>
        <p:grpSpPr>
          <a:xfrm>
            <a:off x="0" y="0"/>
            <a:ext cx="9144001" cy="5143500"/>
            <a:chOff x="0" y="0"/>
            <a:chExt cx="9144001" cy="5143500"/>
          </a:xfrm>
        </p:grpSpPr>
        <p:pic>
          <p:nvPicPr>
            <p:cNvPr id="3" name="图片 2">
              <a:extLst>
                <a:ext uri="{FF2B5EF4-FFF2-40B4-BE49-F238E27FC236}">
                  <a16:creationId xmlns:a16="http://schemas.microsoft.com/office/drawing/2014/main" id="{E5E7B89B-3E94-4862-9AA0-2D219DD651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V="1">
              <a:off x="0" y="0"/>
              <a:ext cx="9144000" cy="5143500"/>
            </a:xfrm>
            <a:prstGeom prst="rect">
              <a:avLst/>
            </a:prstGeom>
          </p:spPr>
        </p:pic>
        <p:sp>
          <p:nvSpPr>
            <p:cNvPr id="4" name="矩形: 圆角 3">
              <a:extLst>
                <a:ext uri="{FF2B5EF4-FFF2-40B4-BE49-F238E27FC236}">
                  <a16:creationId xmlns:a16="http://schemas.microsoft.com/office/drawing/2014/main" id="{E2B19FC9-D30A-48F2-BB7F-FFBE9345EB69}"/>
                </a:ext>
              </a:extLst>
            </p:cNvPr>
            <p:cNvSpPr/>
            <p:nvPr/>
          </p:nvSpPr>
          <p:spPr>
            <a:xfrm>
              <a:off x="1" y="0"/>
              <a:ext cx="9144000" cy="5143499"/>
            </a:xfrm>
            <a:prstGeom prst="roundRect">
              <a:avLst>
                <a:gd name="adj" fmla="val 0"/>
              </a:avLst>
            </a:prstGeom>
            <a:solidFill>
              <a:schemeClr val="bg1">
                <a:alpha val="5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a:extLst>
              <a:ext uri="{FF2B5EF4-FFF2-40B4-BE49-F238E27FC236}">
                <a16:creationId xmlns:a16="http://schemas.microsoft.com/office/drawing/2014/main" id="{A02FE599-3763-4036-8988-318AB3E66C21}"/>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606" y="3467100"/>
            <a:ext cx="9153527" cy="1676399"/>
          </a:xfrm>
          <a:prstGeom prst="rect">
            <a:avLst/>
          </a:prstGeom>
        </p:spPr>
      </p:pic>
    </p:spTree>
    <p:extLst>
      <p:ext uri="{BB962C8B-B14F-4D97-AF65-F5344CB8AC3E}">
        <p14:creationId xmlns:p14="http://schemas.microsoft.com/office/powerpoint/2010/main" val="242946736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5432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10693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3966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7711293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4362946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896797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4" name="TextBox 3"/>
          <p:cNvSpPr txBox="1"/>
          <p:nvPr userDrawn="1"/>
        </p:nvSpPr>
        <p:spPr>
          <a:xfrm>
            <a:off x="1022332" y="490543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节日</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http://www.1ppt.com/jieri/</a:t>
            </a:r>
          </a:p>
        </p:txBody>
      </p:sp>
    </p:spTree>
    <p:extLst>
      <p:ext uri="{BB962C8B-B14F-4D97-AF65-F5344CB8AC3E}">
        <p14:creationId xmlns:p14="http://schemas.microsoft.com/office/powerpoint/2010/main" val="343004440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41817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51" r:id="rId3"/>
    <p:sldLayoutId id="2147483652" r:id="rId4"/>
    <p:sldLayoutId id="2147483653"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0647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tags" Target="../tags/tag10.xml"/><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notesSlide" Target="../notesSlides/notesSlide10.xml"/><Relationship Id="rId10"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7.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tags" Target="../tags/tag13.xml"/><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notesSlide" Target="../notesSlides/notesSlide15.xml"/><Relationship Id="rId10"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tags" Target="../tags/tag16.xml"/><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notesSlide" Target="../notesSlides/notesSlide20.xml"/><Relationship Id="rId10"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tags" Target="../tags/tag4.xml"/><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notesSlide" Target="../notesSlides/notesSlide3.xml"/><Relationship Id="rId10"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tags" Target="../tags/tag7.xml"/><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notesSlide" Target="../notesSlides/notesSlide7.xml"/><Relationship Id="rId10"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84410C1-0FBC-4D84-A420-D09788C81007}"/>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9685" y="1"/>
            <a:ext cx="9153686" cy="5143499"/>
          </a:xfrm>
          <a:prstGeom prst="rect">
            <a:avLst/>
          </a:prstGeom>
        </p:spPr>
      </p:pic>
      <p:pic>
        <p:nvPicPr>
          <p:cNvPr id="7" name="图片 6">
            <a:extLst>
              <a:ext uri="{FF2B5EF4-FFF2-40B4-BE49-F238E27FC236}">
                <a16:creationId xmlns:a16="http://schemas.microsoft.com/office/drawing/2014/main" id="{2527880D-A9F2-4945-8A3B-F5BD3DB63E0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685" y="3467100"/>
            <a:ext cx="9153685" cy="1676400"/>
          </a:xfrm>
          <a:prstGeom prst="rect">
            <a:avLst/>
          </a:prstGeom>
        </p:spPr>
      </p:pic>
      <p:pic>
        <p:nvPicPr>
          <p:cNvPr id="9" name="图片 8">
            <a:extLst>
              <a:ext uri="{FF2B5EF4-FFF2-40B4-BE49-F238E27FC236}">
                <a16:creationId xmlns:a16="http://schemas.microsoft.com/office/drawing/2014/main" id="{2B4BFE4F-4A1D-490C-A304-B7F245D4A2E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19775" y="1093290"/>
            <a:ext cx="3324225" cy="3478710"/>
          </a:xfrm>
          <a:prstGeom prst="rect">
            <a:avLst/>
          </a:prstGeom>
        </p:spPr>
      </p:pic>
      <p:pic>
        <p:nvPicPr>
          <p:cNvPr id="13" name="图片 12">
            <a:extLst>
              <a:ext uri="{FF2B5EF4-FFF2-40B4-BE49-F238E27FC236}">
                <a16:creationId xmlns:a16="http://schemas.microsoft.com/office/drawing/2014/main" id="{6BC37D70-128D-4888-B288-E07239EFC65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786519" y="0"/>
            <a:ext cx="4357481" cy="1990725"/>
          </a:xfrm>
          <a:prstGeom prst="rect">
            <a:avLst/>
          </a:prstGeom>
        </p:spPr>
      </p:pic>
      <p:pic>
        <p:nvPicPr>
          <p:cNvPr id="15" name="图片 14">
            <a:extLst>
              <a:ext uri="{FF2B5EF4-FFF2-40B4-BE49-F238E27FC236}">
                <a16:creationId xmlns:a16="http://schemas.microsoft.com/office/drawing/2014/main" id="{C985A8A8-CDCE-4BCC-905A-24DD64951B5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3670300" cy="2639671"/>
          </a:xfrm>
          <a:prstGeom prst="rect">
            <a:avLst/>
          </a:prstGeom>
        </p:spPr>
      </p:pic>
      <p:grpSp>
        <p:nvGrpSpPr>
          <p:cNvPr id="2" name="组合 1">
            <a:extLst>
              <a:ext uri="{FF2B5EF4-FFF2-40B4-BE49-F238E27FC236}">
                <a16:creationId xmlns:a16="http://schemas.microsoft.com/office/drawing/2014/main" id="{EAB11341-A9F1-4E63-AA07-2C8401034607}"/>
              </a:ext>
            </a:extLst>
          </p:cNvPr>
          <p:cNvGrpSpPr/>
          <p:nvPr/>
        </p:nvGrpSpPr>
        <p:grpSpPr>
          <a:xfrm>
            <a:off x="6028532" y="588575"/>
            <a:ext cx="3115468" cy="4554926"/>
            <a:chOff x="6028532" y="588575"/>
            <a:chExt cx="3115468" cy="4554926"/>
          </a:xfrm>
        </p:grpSpPr>
        <p:pic>
          <p:nvPicPr>
            <p:cNvPr id="11" name="图片 10">
              <a:extLst>
                <a:ext uri="{FF2B5EF4-FFF2-40B4-BE49-F238E27FC236}">
                  <a16:creationId xmlns:a16="http://schemas.microsoft.com/office/drawing/2014/main" id="{5490B080-2E7B-4EC6-B3DE-478FDDE2762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509969" y="1654191"/>
              <a:ext cx="2634031" cy="3489310"/>
            </a:xfrm>
            <a:prstGeom prst="rect">
              <a:avLst/>
            </a:prstGeom>
          </p:spPr>
        </p:pic>
        <p:pic>
          <p:nvPicPr>
            <p:cNvPr id="30" name="图片 29">
              <a:extLst>
                <a:ext uri="{FF2B5EF4-FFF2-40B4-BE49-F238E27FC236}">
                  <a16:creationId xmlns:a16="http://schemas.microsoft.com/office/drawing/2014/main" id="{D92C3FB2-F413-4893-B078-967D3090B7C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28532" y="588575"/>
              <a:ext cx="1873454" cy="1873454"/>
            </a:xfrm>
            <a:prstGeom prst="rect">
              <a:avLst/>
            </a:prstGeom>
          </p:spPr>
        </p:pic>
      </p:grpSp>
      <p:pic>
        <p:nvPicPr>
          <p:cNvPr id="14" name="图片 13">
            <a:extLst>
              <a:ext uri="{FF2B5EF4-FFF2-40B4-BE49-F238E27FC236}">
                <a16:creationId xmlns:a16="http://schemas.microsoft.com/office/drawing/2014/main" id="{1B52FE83-341E-4769-ABBB-94E6671E07D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0506" y="-374492"/>
            <a:ext cx="3860648" cy="2573765"/>
          </a:xfrm>
          <a:prstGeom prst="rect">
            <a:avLst/>
          </a:prstGeom>
        </p:spPr>
      </p:pic>
      <p:pic>
        <p:nvPicPr>
          <p:cNvPr id="51" name="图片 50">
            <a:extLst>
              <a:ext uri="{FF2B5EF4-FFF2-40B4-BE49-F238E27FC236}">
                <a16:creationId xmlns:a16="http://schemas.microsoft.com/office/drawing/2014/main" id="{18FBEB4C-6E5A-42AB-96E7-C35E911BD43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76280" y="564687"/>
            <a:ext cx="4669950" cy="2673364"/>
          </a:xfrm>
          <a:prstGeom prst="rect">
            <a:avLst/>
          </a:prstGeom>
        </p:spPr>
      </p:pic>
      <p:pic>
        <p:nvPicPr>
          <p:cNvPr id="56" name="图片 55">
            <a:extLst>
              <a:ext uri="{FF2B5EF4-FFF2-40B4-BE49-F238E27FC236}">
                <a16:creationId xmlns:a16="http://schemas.microsoft.com/office/drawing/2014/main" id="{D75546D3-000A-4F12-903E-3D33C956034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12541" y="1929338"/>
            <a:ext cx="6023370" cy="1873399"/>
          </a:xfrm>
          <a:prstGeom prst="rect">
            <a:avLst/>
          </a:prstGeom>
        </p:spPr>
      </p:pic>
      <p:sp>
        <p:nvSpPr>
          <p:cNvPr id="3" name="文本框 2">
            <a:extLst>
              <a:ext uri="{FF2B5EF4-FFF2-40B4-BE49-F238E27FC236}">
                <a16:creationId xmlns:a16="http://schemas.microsoft.com/office/drawing/2014/main" id="{55C3A5BD-940E-4B8F-8A61-F032A0C1CBF7}"/>
              </a:ext>
            </a:extLst>
          </p:cNvPr>
          <p:cNvSpPr txBox="1"/>
          <p:nvPr/>
        </p:nvSpPr>
        <p:spPr>
          <a:xfrm>
            <a:off x="2334513" y="3470276"/>
            <a:ext cx="2153484" cy="307777"/>
          </a:xfrm>
          <a:prstGeom prst="rect">
            <a:avLst/>
          </a:prstGeom>
          <a:noFill/>
        </p:spPr>
        <p:txBody>
          <a:bodyPr wrap="square" rtlCol="0">
            <a:spAutoFit/>
          </a:bodyPr>
          <a:lstStyle/>
          <a:p>
            <a:pPr algn="ctr"/>
            <a:r>
              <a:rPr lang="en-US" altLang="zh-CN" sz="1400" dirty="0">
                <a:solidFill>
                  <a:srgbClr val="3E9785"/>
                </a:solidFill>
                <a:cs typeface="+mn-ea"/>
                <a:sym typeface="+mn-lt"/>
              </a:rPr>
              <a:t>❤  20XX-06-XX  ❤</a:t>
            </a:r>
            <a:endParaRPr lang="zh-CN" altLang="en-US" dirty="0">
              <a:solidFill>
                <a:srgbClr val="3E9785"/>
              </a:solidFill>
              <a:cs typeface="+mn-ea"/>
              <a:sym typeface="+mn-lt"/>
            </a:endParaRPr>
          </a:p>
        </p:txBody>
      </p:sp>
    </p:spTree>
    <p:extLst>
      <p:ext uri="{BB962C8B-B14F-4D97-AF65-F5344CB8AC3E}">
        <p14:creationId xmlns:p14="http://schemas.microsoft.com/office/powerpoint/2010/main" val="150885615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288"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strVal val="4/3*#ppt_w"/>
                                              </p:val>
                                            </p:tav>
                                            <p:tav tm="100000">
                                              <p:val>
                                                <p:strVal val="#ppt_w"/>
                                              </p:val>
                                            </p:tav>
                                          </p:tavLst>
                                        </p:anim>
                                        <p:anim calcmode="lin" valueType="num">
                                          <p:cBhvr>
                                            <p:cTn id="14" dur="500" fill="hold"/>
                                            <p:tgtEl>
                                              <p:spTgt spid="51"/>
                                            </p:tgtEl>
                                            <p:attrNameLst>
                                              <p:attrName>ppt_h</p:attrName>
                                            </p:attrNameLst>
                                          </p:cBhvr>
                                          <p:tavLst>
                                            <p:tav tm="0">
                                              <p:val>
                                                <p:strVal val="4/3*#ppt_h"/>
                                              </p:val>
                                            </p:tav>
                                            <p:tav tm="100000">
                                              <p:val>
                                                <p:strVal val="#ppt_h"/>
                                              </p:val>
                                            </p:tav>
                                          </p:tavLst>
                                        </p:anim>
                                      </p:childTnLst>
                                    </p:cTn>
                                  </p:par>
                                </p:childTnLst>
                              </p:cTn>
                            </p:par>
                            <p:par>
                              <p:cTn id="15" fill="hold">
                                <p:stCondLst>
                                  <p:cond delay="1500"/>
                                </p:stCondLst>
                                <p:childTnLst>
                                  <p:par>
                                    <p:cTn id="16" presetID="26" presetClass="emph" presetSubtype="0" fill="hold" nodeType="afterEffect">
                                      <p:stCondLst>
                                        <p:cond delay="0"/>
                                      </p:stCondLst>
                                      <p:childTnLst>
                                        <p:animEffect transition="out" filter="fade">
                                          <p:cBhvr>
                                            <p:cTn id="17" dur="500" tmFilter="0, 0; .2, .5; .8, .5; 1, 0"/>
                                            <p:tgtEl>
                                              <p:spTgt spid="51"/>
                                            </p:tgtEl>
                                          </p:cBhvr>
                                        </p:animEffect>
                                        <p:animScale>
                                          <p:cBhvr>
                                            <p:cTn id="18" dur="250" autoRev="1" fill="hold"/>
                                            <p:tgtEl>
                                              <p:spTgt spid="51"/>
                                            </p:tgtEl>
                                          </p:cBhvr>
                                          <p:by x="105000" y="105000"/>
                                        </p:animScale>
                                      </p:childTnLst>
                                    </p:cTn>
                                  </p:par>
                                </p:childTnLst>
                              </p:cTn>
                            </p:par>
                            <p:par>
                              <p:cTn id="19" fill="hold">
                                <p:stCondLst>
                                  <p:cond delay="2000"/>
                                </p:stCondLst>
                                <p:childTnLst>
                                  <p:par>
                                    <p:cTn id="20" presetID="16" presetClass="entr" presetSubtype="37"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outVertical)">
                                          <p:cBhvr>
                                            <p:cTn id="22" dur="500"/>
                                            <p:tgtEl>
                                              <p:spTgt spid="56"/>
                                            </p:tgtEl>
                                          </p:cBhvr>
                                        </p:animEffect>
                                      </p:childTnLst>
                                    </p:cTn>
                                  </p:par>
                                </p:childTnLst>
                              </p:cTn>
                            </p:par>
                            <p:par>
                              <p:cTn id="23" fill="hold">
                                <p:stCondLst>
                                  <p:cond delay="2500"/>
                                </p:stCondLst>
                                <p:childTnLst>
                                  <p:par>
                                    <p:cTn id="24" presetID="16" presetClass="entr" presetSubtype="2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par>
                              <p:cTn id="27" fill="hold">
                                <p:stCondLst>
                                  <p:cond delay="3000"/>
                                </p:stCondLst>
                                <p:childTnLst>
                                  <p:par>
                                    <p:cTn id="28" presetID="2" presetClass="entr" presetSubtype="8" fill="hold" nodeType="afterEffect" p14:presetBounceEnd="46000">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14:bounceEnd="46000">
                                          <p:cBhvr additive="base">
                                            <p:cTn id="30" dur="1000" fill="hold"/>
                                            <p:tgtEl>
                                              <p:spTgt spid="14"/>
                                            </p:tgtEl>
                                            <p:attrNameLst>
                                              <p:attrName>ppt_x</p:attrName>
                                            </p:attrNameLst>
                                          </p:cBhvr>
                                          <p:tavLst>
                                            <p:tav tm="0">
                                              <p:val>
                                                <p:strVal val="0-#ppt_w/2"/>
                                              </p:val>
                                            </p:tav>
                                            <p:tav tm="100000">
                                              <p:val>
                                                <p:strVal val="#ppt_x"/>
                                              </p:val>
                                            </p:tav>
                                          </p:tavLst>
                                        </p:anim>
                                        <p:anim calcmode="lin" valueType="num" p14:bounceEnd="46000">
                                          <p:cBhvr additive="base">
                                            <p:cTn id="31"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288"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strVal val="4/3*#ppt_w"/>
                                              </p:val>
                                            </p:tav>
                                            <p:tav tm="100000">
                                              <p:val>
                                                <p:strVal val="#ppt_w"/>
                                              </p:val>
                                            </p:tav>
                                          </p:tavLst>
                                        </p:anim>
                                        <p:anim calcmode="lin" valueType="num">
                                          <p:cBhvr>
                                            <p:cTn id="14" dur="500" fill="hold"/>
                                            <p:tgtEl>
                                              <p:spTgt spid="51"/>
                                            </p:tgtEl>
                                            <p:attrNameLst>
                                              <p:attrName>ppt_h</p:attrName>
                                            </p:attrNameLst>
                                          </p:cBhvr>
                                          <p:tavLst>
                                            <p:tav tm="0">
                                              <p:val>
                                                <p:strVal val="4/3*#ppt_h"/>
                                              </p:val>
                                            </p:tav>
                                            <p:tav tm="100000">
                                              <p:val>
                                                <p:strVal val="#ppt_h"/>
                                              </p:val>
                                            </p:tav>
                                          </p:tavLst>
                                        </p:anim>
                                      </p:childTnLst>
                                    </p:cTn>
                                  </p:par>
                                </p:childTnLst>
                              </p:cTn>
                            </p:par>
                            <p:par>
                              <p:cTn id="15" fill="hold">
                                <p:stCondLst>
                                  <p:cond delay="1500"/>
                                </p:stCondLst>
                                <p:childTnLst>
                                  <p:par>
                                    <p:cTn id="16" presetID="26" presetClass="emph" presetSubtype="0" fill="hold" nodeType="afterEffect">
                                      <p:stCondLst>
                                        <p:cond delay="0"/>
                                      </p:stCondLst>
                                      <p:childTnLst>
                                        <p:animEffect transition="out" filter="fade">
                                          <p:cBhvr>
                                            <p:cTn id="17" dur="500" tmFilter="0, 0; .2, .5; .8, .5; 1, 0"/>
                                            <p:tgtEl>
                                              <p:spTgt spid="51"/>
                                            </p:tgtEl>
                                          </p:cBhvr>
                                        </p:animEffect>
                                        <p:animScale>
                                          <p:cBhvr>
                                            <p:cTn id="18" dur="250" autoRev="1" fill="hold"/>
                                            <p:tgtEl>
                                              <p:spTgt spid="51"/>
                                            </p:tgtEl>
                                          </p:cBhvr>
                                          <p:by x="105000" y="105000"/>
                                        </p:animScale>
                                      </p:childTnLst>
                                    </p:cTn>
                                  </p:par>
                                </p:childTnLst>
                              </p:cTn>
                            </p:par>
                            <p:par>
                              <p:cTn id="19" fill="hold">
                                <p:stCondLst>
                                  <p:cond delay="2000"/>
                                </p:stCondLst>
                                <p:childTnLst>
                                  <p:par>
                                    <p:cTn id="20" presetID="16" presetClass="entr" presetSubtype="37"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outVertical)">
                                          <p:cBhvr>
                                            <p:cTn id="22" dur="500"/>
                                            <p:tgtEl>
                                              <p:spTgt spid="56"/>
                                            </p:tgtEl>
                                          </p:cBhvr>
                                        </p:animEffect>
                                      </p:childTnLst>
                                    </p:cTn>
                                  </p:par>
                                </p:childTnLst>
                              </p:cTn>
                            </p:par>
                            <p:par>
                              <p:cTn id="23" fill="hold">
                                <p:stCondLst>
                                  <p:cond delay="2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7"/>
                                            </p:tgtEl>
                                            <p:attrNameLst>
                                              <p:attrName>ppt_y</p:attrName>
                                            </p:attrNameLst>
                                          </p:cBhvr>
                                          <p:tavLst>
                                            <p:tav tm="0">
                                              <p:val>
                                                <p:strVal val="#ppt_y"/>
                                              </p:val>
                                            </p:tav>
                                            <p:tav tm="100000">
                                              <p:val>
                                                <p:strVal val="#ppt_y"/>
                                              </p:val>
                                            </p:tav>
                                          </p:tavLst>
                                        </p:anim>
                                        <p:anim calcmode="lin" valueType="num">
                                          <p:cBhvr>
                                            <p:cTn id="28"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7"/>
                                            </p:tgtEl>
                                          </p:cBhvr>
                                        </p:animEffect>
                                      </p:childTnLst>
                                    </p:cTn>
                                  </p:par>
                                </p:childTnLst>
                              </p:cTn>
                            </p:par>
                            <p:par>
                              <p:cTn id="31" fill="hold">
                                <p:stCondLst>
                                  <p:cond delay="3550"/>
                                </p:stCondLst>
                                <p:childTnLst>
                                  <p:par>
                                    <p:cTn id="32" presetID="16" presetClass="entr" presetSubtype="2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par>
                              <p:cTn id="35" fill="hold">
                                <p:stCondLst>
                                  <p:cond delay="4050"/>
                                </p:stCondLst>
                                <p:childTnLst>
                                  <p:par>
                                    <p:cTn id="36" presetID="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1000" fill="hold"/>
                                            <p:tgtEl>
                                              <p:spTgt spid="14"/>
                                            </p:tgtEl>
                                            <p:attrNameLst>
                                              <p:attrName>ppt_x</p:attrName>
                                            </p:attrNameLst>
                                          </p:cBhvr>
                                          <p:tavLst>
                                            <p:tav tm="0">
                                              <p:val>
                                                <p:strVal val="0-#ppt_w/2"/>
                                              </p:val>
                                            </p:tav>
                                            <p:tav tm="100000">
                                              <p:val>
                                                <p:strVal val="#ppt_x"/>
                                              </p:val>
                                            </p:tav>
                                          </p:tavLst>
                                        </p:anim>
                                        <p:anim calcmode="lin" valueType="num">
                                          <p:cBhvr additive="base">
                                            <p:cTn id="39"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84410C1-0FBC-4D84-A420-D09788C81007}"/>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9685" y="1"/>
            <a:ext cx="9153686" cy="5143499"/>
          </a:xfrm>
          <a:prstGeom prst="rect">
            <a:avLst/>
          </a:prstGeom>
        </p:spPr>
      </p:pic>
      <p:pic>
        <p:nvPicPr>
          <p:cNvPr id="9" name="图片 8">
            <a:extLst>
              <a:ext uri="{FF2B5EF4-FFF2-40B4-BE49-F238E27FC236}">
                <a16:creationId xmlns:a16="http://schemas.microsoft.com/office/drawing/2014/main" id="{2B4BFE4F-4A1D-490C-A304-B7F245D4A2E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19775" y="1093290"/>
            <a:ext cx="3324225" cy="3478710"/>
          </a:xfrm>
          <a:prstGeom prst="rect">
            <a:avLst/>
          </a:prstGeom>
        </p:spPr>
      </p:pic>
      <p:pic>
        <p:nvPicPr>
          <p:cNvPr id="13" name="图片 12">
            <a:extLst>
              <a:ext uri="{FF2B5EF4-FFF2-40B4-BE49-F238E27FC236}">
                <a16:creationId xmlns:a16="http://schemas.microsoft.com/office/drawing/2014/main" id="{6BC37D70-128D-4888-B288-E07239EFC65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786519" y="0"/>
            <a:ext cx="4357481" cy="1990725"/>
          </a:xfrm>
          <a:prstGeom prst="rect">
            <a:avLst/>
          </a:prstGeom>
        </p:spPr>
      </p:pic>
      <p:pic>
        <p:nvPicPr>
          <p:cNvPr id="15" name="图片 14">
            <a:extLst>
              <a:ext uri="{FF2B5EF4-FFF2-40B4-BE49-F238E27FC236}">
                <a16:creationId xmlns:a16="http://schemas.microsoft.com/office/drawing/2014/main" id="{C985A8A8-CDCE-4BCC-905A-24DD64951B5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0"/>
            <a:ext cx="3670300" cy="2639671"/>
          </a:xfrm>
          <a:prstGeom prst="rect">
            <a:avLst/>
          </a:prstGeom>
        </p:spPr>
      </p:pic>
      <p:pic>
        <p:nvPicPr>
          <p:cNvPr id="7" name="图片 6">
            <a:extLst>
              <a:ext uri="{FF2B5EF4-FFF2-40B4-BE49-F238E27FC236}">
                <a16:creationId xmlns:a16="http://schemas.microsoft.com/office/drawing/2014/main" id="{2527880D-A9F2-4945-8A3B-F5BD3DB63E0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685" y="3467100"/>
            <a:ext cx="9153685" cy="1676400"/>
          </a:xfrm>
          <a:prstGeom prst="rect">
            <a:avLst/>
          </a:prstGeom>
        </p:spPr>
      </p:pic>
      <p:sp>
        <p:nvSpPr>
          <p:cNvPr id="14" name="矩形 13">
            <a:extLst>
              <a:ext uri="{FF2B5EF4-FFF2-40B4-BE49-F238E27FC236}">
                <a16:creationId xmlns:a16="http://schemas.microsoft.com/office/drawing/2014/main" id="{151090E0-8581-4535-9EAC-244374235378}"/>
              </a:ext>
            </a:extLst>
          </p:cNvPr>
          <p:cNvSpPr/>
          <p:nvPr/>
        </p:nvSpPr>
        <p:spPr>
          <a:xfrm>
            <a:off x="457670" y="1738915"/>
            <a:ext cx="8228664" cy="923330"/>
          </a:xfrm>
          <a:prstGeom prst="rect">
            <a:avLst/>
          </a:prstGeom>
        </p:spPr>
        <p:txBody>
          <a:bodyPr wrap="none">
            <a:spAutoFit/>
          </a:bodyPr>
          <a:lstStyle/>
          <a:p>
            <a:pPr algn="ctr"/>
            <a:r>
              <a:rPr lang="en-US" altLang="zh-CN" sz="5400" b="1" spc="-150" dirty="0">
                <a:ln>
                  <a:solidFill>
                    <a:schemeClr val="bg1"/>
                  </a:solidFill>
                </a:ln>
                <a:solidFill>
                  <a:srgbClr val="3E9785"/>
                </a:solidFill>
                <a:effectLst>
                  <a:outerShdw dist="50800" dir="10800000" algn="tl">
                    <a:srgbClr val="A6D4D8"/>
                  </a:outerShdw>
                </a:effectLst>
                <a:cs typeface="+mn-ea"/>
                <a:sym typeface="+mn-lt"/>
              </a:rPr>
              <a:t>Celebrating Father's Day</a:t>
            </a:r>
            <a:endParaRPr lang="zh-CN" altLang="en-US" sz="5400" b="1" spc="-150" dirty="0">
              <a:ln>
                <a:solidFill>
                  <a:schemeClr val="bg1"/>
                </a:solidFill>
              </a:ln>
              <a:solidFill>
                <a:srgbClr val="3E9785"/>
              </a:solidFill>
              <a:effectLst>
                <a:outerShdw dist="50800" dir="10800000" algn="tl">
                  <a:srgbClr val="A6D4D8"/>
                </a:outerShdw>
              </a:effectLst>
              <a:cs typeface="+mn-ea"/>
              <a:sym typeface="+mn-lt"/>
            </a:endParaRPr>
          </a:p>
        </p:txBody>
      </p:sp>
      <p:sp>
        <p:nvSpPr>
          <p:cNvPr id="12" name="矩形: 圆角 11">
            <a:extLst>
              <a:ext uri="{FF2B5EF4-FFF2-40B4-BE49-F238E27FC236}">
                <a16:creationId xmlns:a16="http://schemas.microsoft.com/office/drawing/2014/main" id="{7146D06E-A58D-42DC-A8BC-51E5DEF88E4A}"/>
              </a:ext>
            </a:extLst>
          </p:cNvPr>
          <p:cNvSpPr/>
          <p:nvPr/>
        </p:nvSpPr>
        <p:spPr>
          <a:xfrm>
            <a:off x="3201987" y="2646863"/>
            <a:ext cx="2740027" cy="472767"/>
          </a:xfrm>
          <a:prstGeom prst="roundRect">
            <a:avLst>
              <a:gd name="adj" fmla="val 50000"/>
            </a:avLst>
          </a:prstGeom>
          <a:solidFill>
            <a:srgbClr val="A6D4D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a:extLst>
              <a:ext uri="{FF2B5EF4-FFF2-40B4-BE49-F238E27FC236}">
                <a16:creationId xmlns:a16="http://schemas.microsoft.com/office/drawing/2014/main" id="{08C4161E-173A-4382-85EA-AEE1CA140CE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6903" y="-193593"/>
            <a:ext cx="3860648" cy="2573765"/>
          </a:xfrm>
          <a:prstGeom prst="rect">
            <a:avLst/>
          </a:prstGeom>
        </p:spPr>
      </p:pic>
      <p:pic>
        <p:nvPicPr>
          <p:cNvPr id="6" name="图片 5">
            <a:extLst>
              <a:ext uri="{FF2B5EF4-FFF2-40B4-BE49-F238E27FC236}">
                <a16:creationId xmlns:a16="http://schemas.microsoft.com/office/drawing/2014/main" id="{6909A225-4F65-453C-92E4-F0664D543DF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66321" y="-151133"/>
            <a:ext cx="2146393" cy="2146393"/>
          </a:xfrm>
          <a:prstGeom prst="rect">
            <a:avLst/>
          </a:prstGeom>
        </p:spPr>
      </p:pic>
      <p:grpSp>
        <p:nvGrpSpPr>
          <p:cNvPr id="23" name="PA-组合 22">
            <a:extLst>
              <a:ext uri="{FF2B5EF4-FFF2-40B4-BE49-F238E27FC236}">
                <a16:creationId xmlns:a16="http://schemas.microsoft.com/office/drawing/2014/main" id="{489640CE-F83D-4FA2-8411-EA6E621046B8}"/>
              </a:ext>
            </a:extLst>
          </p:cNvPr>
          <p:cNvGrpSpPr/>
          <p:nvPr>
            <p:custDataLst>
              <p:tags r:id="rId1"/>
            </p:custDataLst>
          </p:nvPr>
        </p:nvGrpSpPr>
        <p:grpSpPr>
          <a:xfrm>
            <a:off x="3535026" y="461582"/>
            <a:ext cx="4072477" cy="2977409"/>
            <a:chOff x="3535026" y="461582"/>
            <a:chExt cx="4072477" cy="2977409"/>
          </a:xfrm>
        </p:grpSpPr>
        <p:sp>
          <p:nvSpPr>
            <p:cNvPr id="21" name="PA-任意多边形 20">
              <a:extLst>
                <a:ext uri="{FF2B5EF4-FFF2-40B4-BE49-F238E27FC236}">
                  <a16:creationId xmlns:a16="http://schemas.microsoft.com/office/drawing/2014/main" id="{D5F1AAC9-9C26-4279-8F96-976522FAD191}"/>
                </a:ext>
              </a:extLst>
            </p:cNvPr>
            <p:cNvSpPr/>
            <p:nvPr>
              <p:custDataLst>
                <p:tags r:id="rId2"/>
              </p:custDataLst>
            </p:nvPr>
          </p:nvSpPr>
          <p:spPr>
            <a:xfrm>
              <a:off x="3535026" y="461582"/>
              <a:ext cx="4072477" cy="2977409"/>
            </a:xfrm>
            <a:custGeom>
              <a:avLst/>
              <a:gdLst/>
              <a:ahLst/>
              <a:cxnLst/>
              <a:rect l="0" t="0" r="0" b="0"/>
              <a:pathLst>
                <a:path w="4072477" h="2977409">
                  <a:moveTo>
                    <a:pt x="0" y="0"/>
                  </a:moveTo>
                  <a:lnTo>
                    <a:pt x="4072476" y="0"/>
                  </a:lnTo>
                  <a:lnTo>
                    <a:pt x="4072476" y="2977408"/>
                  </a:lnTo>
                  <a:lnTo>
                    <a:pt x="0" y="297740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A-图片 15">
              <a:extLst>
                <a:ext uri="{FF2B5EF4-FFF2-40B4-BE49-F238E27FC236}">
                  <a16:creationId xmlns:a16="http://schemas.microsoft.com/office/drawing/2014/main" id="{9CC9EDFF-6E32-4F2B-8D60-C9FF37ED5B24}"/>
                </a:ext>
              </a:extLst>
            </p:cNvPr>
            <p:cNvPicPr>
              <a:picLocks noChangeAspect="1"/>
            </p:cNvPicPr>
            <p:nvPr>
              <p:custDataLst>
                <p:tags r:id="rId3"/>
              </p:custDataLst>
            </p:nvPr>
          </p:nvPicPr>
          <p:blipFill>
            <a:blip r:embed="rId13" cstate="screen">
              <a:extLst>
                <a:ext uri="{28A0092B-C50C-407E-A947-70E740481C1C}">
                  <a14:useLocalDpi xmlns:a14="http://schemas.microsoft.com/office/drawing/2010/main"/>
                </a:ext>
              </a:extLst>
            </a:blip>
            <a:stretch>
              <a:fillRect/>
            </a:stretch>
          </p:blipFill>
          <p:spPr>
            <a:xfrm>
              <a:off x="3535026" y="461582"/>
              <a:ext cx="2015076" cy="1491508"/>
            </a:xfrm>
            <a:prstGeom prst="rect">
              <a:avLst/>
            </a:prstGeom>
          </p:spPr>
        </p:pic>
      </p:grpSp>
      <p:sp>
        <p:nvSpPr>
          <p:cNvPr id="19" name="矩形 18">
            <a:extLst>
              <a:ext uri="{FF2B5EF4-FFF2-40B4-BE49-F238E27FC236}">
                <a16:creationId xmlns:a16="http://schemas.microsoft.com/office/drawing/2014/main" id="{915EB169-5230-4FC7-9B99-74C7B0E4D261}"/>
              </a:ext>
            </a:extLst>
          </p:cNvPr>
          <p:cNvSpPr/>
          <p:nvPr/>
        </p:nvSpPr>
        <p:spPr>
          <a:xfrm>
            <a:off x="4029223" y="583999"/>
            <a:ext cx="1085554" cy="1015663"/>
          </a:xfrm>
          <a:prstGeom prst="rect">
            <a:avLst/>
          </a:prstGeom>
        </p:spPr>
        <p:txBody>
          <a:bodyPr wrap="none">
            <a:spAutoFit/>
          </a:bodyPr>
          <a:lstStyle/>
          <a:p>
            <a:pPr algn="ctr"/>
            <a:r>
              <a:rPr lang="en-US" altLang="zh-CN" sz="6000" dirty="0">
                <a:solidFill>
                  <a:schemeClr val="bg1"/>
                </a:solidFill>
                <a:cs typeface="+mn-ea"/>
                <a:sym typeface="+mn-lt"/>
              </a:rPr>
              <a:t>03</a:t>
            </a:r>
            <a:endParaRPr lang="zh-CN" altLang="en-US" sz="6000" dirty="0">
              <a:cs typeface="+mn-ea"/>
              <a:sym typeface="+mn-lt"/>
            </a:endParaRPr>
          </a:p>
        </p:txBody>
      </p:sp>
    </p:spTree>
    <p:extLst>
      <p:ext uri="{BB962C8B-B14F-4D97-AF65-F5344CB8AC3E}">
        <p14:creationId xmlns:p14="http://schemas.microsoft.com/office/powerpoint/2010/main" val="6048000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1325"/>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230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2800"/>
                                </p:stCondLst>
                                <p:childTnLst>
                                  <p:par>
                                    <p:cTn id="28" presetID="2" presetClass="entr" presetSubtype="8" fill="hold" nodeType="afterEffect" p14:presetBounceEnd="52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52000">
                                          <p:cBhvr additive="base">
                                            <p:cTn id="30" dur="100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14:presetBounceEnd="52000">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14:bounceEnd="52000">
                                          <p:cBhvr additive="base">
                                            <p:cTn id="34" dur="1000" fill="hold"/>
                                            <p:tgtEl>
                                              <p:spTgt spid="6"/>
                                            </p:tgtEl>
                                            <p:attrNameLst>
                                              <p:attrName>ppt_x</p:attrName>
                                            </p:attrNameLst>
                                          </p:cBhvr>
                                          <p:tavLst>
                                            <p:tav tm="0">
                                              <p:val>
                                                <p:strVal val="1+#ppt_w/2"/>
                                              </p:val>
                                            </p:tav>
                                            <p:tav tm="100000">
                                              <p:val>
                                                <p:strVal val="#ppt_x"/>
                                              </p:val>
                                            </p:tav>
                                          </p:tavLst>
                                        </p:anim>
                                        <p:anim calcmode="lin" valueType="num" p14:bounceEnd="52000">
                                          <p:cBhvr additive="base">
                                            <p:cTn id="3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1325"/>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230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1+#ppt_w/2"/>
                                              </p:val>
                                            </p:tav>
                                            <p:tav tm="100000">
                                              <p:val>
                                                <p:strVal val="#ppt_x"/>
                                              </p:val>
                                            </p:tav>
                                          </p:tavLst>
                                        </p:anim>
                                        <p:anim calcmode="lin" valueType="num">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p:bldP spid="1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9DB1C4FE-8130-4DBD-9B61-C5F5943F75A1}"/>
              </a:ext>
            </a:extLst>
          </p:cNvPr>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781050" y="358692"/>
            <a:ext cx="4572000" cy="461665"/>
          </a:xfrm>
          <a:prstGeom prst="rect">
            <a:avLst/>
          </a:prstGeom>
          <a:effectLst/>
        </p:spPr>
        <p:txBody>
          <a:bodyPr>
            <a:spAutoFit/>
          </a:bodyPr>
          <a:lstStyle/>
          <a:p>
            <a:r>
              <a:rPr lang="en-US" altLang="zh-CN" sz="2400" b="1" dirty="0">
                <a:solidFill>
                  <a:schemeClr val="bg1"/>
                </a:solidFill>
                <a:cs typeface="+mn-ea"/>
                <a:sym typeface="+mn-lt"/>
              </a:rPr>
              <a:t>Celebrating Father's Day</a:t>
            </a:r>
            <a:endParaRPr lang="zh-CN" altLang="en-US"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81050" cy="1134840"/>
          </a:xfrm>
          <a:prstGeom prst="rect">
            <a:avLst/>
          </a:prstGeom>
        </p:spPr>
      </p:pic>
      <p:pic>
        <p:nvPicPr>
          <p:cNvPr id="7" name="图片 6">
            <a:extLst>
              <a:ext uri="{FF2B5EF4-FFF2-40B4-BE49-F238E27FC236}">
                <a16:creationId xmlns:a16="http://schemas.microsoft.com/office/drawing/2014/main" id="{38C5A23E-BD3D-4B77-AAE6-D4F3D60F35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976" t="22956" r="22622" b="12367"/>
          <a:stretch/>
        </p:blipFill>
        <p:spPr>
          <a:xfrm>
            <a:off x="590549" y="881425"/>
            <a:ext cx="3299280" cy="3851650"/>
          </a:xfrm>
          <a:prstGeom prst="rect">
            <a:avLst/>
          </a:prstGeom>
        </p:spPr>
      </p:pic>
      <p:sp>
        <p:nvSpPr>
          <p:cNvPr id="9" name="矩形 8">
            <a:extLst>
              <a:ext uri="{FF2B5EF4-FFF2-40B4-BE49-F238E27FC236}">
                <a16:creationId xmlns:a16="http://schemas.microsoft.com/office/drawing/2014/main" id="{ED29B7F2-A63B-4C78-B2DB-E7BF83C0ABE9}"/>
              </a:ext>
            </a:extLst>
          </p:cNvPr>
          <p:cNvSpPr/>
          <p:nvPr/>
        </p:nvSpPr>
        <p:spPr>
          <a:xfrm>
            <a:off x="3889829" y="2234811"/>
            <a:ext cx="4572000" cy="1938992"/>
          </a:xfrm>
          <a:prstGeom prst="rect">
            <a:avLst/>
          </a:prstGeom>
        </p:spPr>
        <p:txBody>
          <a:bodyPr>
            <a:spAutoFit/>
          </a:bodyPr>
          <a:lstStyle/>
          <a:p>
            <a:pPr algn="just"/>
            <a:r>
              <a:rPr lang="en-US" altLang="zh-CN" sz="2000" b="1" dirty="0">
                <a:solidFill>
                  <a:srgbClr val="3E9785"/>
                </a:solidFill>
                <a:cs typeface="+mn-ea"/>
                <a:sym typeface="+mn-lt"/>
              </a:rPr>
              <a:t>most people would buy their fathers а card. The card would probably have a nice  message in it saying what a great Dad their father is. Some people do buy presents as well.</a:t>
            </a:r>
          </a:p>
        </p:txBody>
      </p:sp>
      <p:pic>
        <p:nvPicPr>
          <p:cNvPr id="15" name="图片 14">
            <a:extLst>
              <a:ext uri="{FF2B5EF4-FFF2-40B4-BE49-F238E27FC236}">
                <a16:creationId xmlns:a16="http://schemas.microsoft.com/office/drawing/2014/main" id="{645B05C6-8C0D-4234-A707-C26503C8F2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4100" y="481459"/>
            <a:ext cx="1128901" cy="1631216"/>
          </a:xfrm>
          <a:prstGeom prst="rect">
            <a:avLst/>
          </a:prstGeom>
        </p:spPr>
      </p:pic>
      <p:cxnSp>
        <p:nvCxnSpPr>
          <p:cNvPr id="17" name="直接连接符 16">
            <a:extLst>
              <a:ext uri="{FF2B5EF4-FFF2-40B4-BE49-F238E27FC236}">
                <a16:creationId xmlns:a16="http://schemas.microsoft.com/office/drawing/2014/main" id="{D0A8E448-1467-4DAE-AB2E-136C1D461883}"/>
              </a:ext>
            </a:extLst>
          </p:cNvPr>
          <p:cNvCxnSpPr>
            <a:cxnSpLocks/>
          </p:cNvCxnSpPr>
          <p:nvPr/>
        </p:nvCxnSpPr>
        <p:spPr>
          <a:xfrm>
            <a:off x="3889829" y="2112675"/>
            <a:ext cx="2286000" cy="0"/>
          </a:xfrm>
          <a:prstGeom prst="line">
            <a:avLst/>
          </a:prstGeom>
          <a:ln w="12700">
            <a:solidFill>
              <a:srgbClr val="3E9785"/>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6B3F422D-EB32-440A-A619-A170741DB20F}"/>
              </a:ext>
            </a:extLst>
          </p:cNvPr>
          <p:cNvCxnSpPr>
            <a:cxnSpLocks/>
          </p:cNvCxnSpPr>
          <p:nvPr/>
        </p:nvCxnSpPr>
        <p:spPr>
          <a:xfrm>
            <a:off x="6880860" y="2112675"/>
            <a:ext cx="1464854" cy="0"/>
          </a:xfrm>
          <a:prstGeom prst="line">
            <a:avLst/>
          </a:prstGeom>
          <a:ln w="12700">
            <a:solidFill>
              <a:srgbClr val="3E9785"/>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75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5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Scale>
                                      <p:cBhvr>
                                        <p:cTn id="2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7"/>
                                        </p:tgtEl>
                                        <p:attrNameLst>
                                          <p:attrName>ppt_x</p:attrName>
                                          <p:attrName>ppt_y</p:attrName>
                                        </p:attrNameLst>
                                      </p:cBhvr>
                                    </p:animMotion>
                                    <p:animEffect transition="in" filter="fade">
                                      <p:cBhvr>
                                        <p:cTn id="26" dur="1000"/>
                                        <p:tgtEl>
                                          <p:spTgt spid="7"/>
                                        </p:tgtEl>
                                      </p:cBhvr>
                                    </p:animEffec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63" presetClass="path" presetSubtype="0" accel="50000" decel="50000" fill="hold" nodeType="withEffect">
                                  <p:stCondLst>
                                    <p:cond delay="0"/>
                                  </p:stCondLst>
                                  <p:childTnLst>
                                    <p:animMotion origin="layout" path="M -0.25608 -4.93827E-7 L 1.11111E-6 -4.93827E-7 " pathEditMode="relative" rAng="0" ptsTypes="AA">
                                      <p:cBhvr>
                                        <p:cTn id="31" dur="1000" fill="hold"/>
                                        <p:tgtEl>
                                          <p:spTgt spid="15"/>
                                        </p:tgtEl>
                                        <p:attrNameLst>
                                          <p:attrName>ppt_x</p:attrName>
                                          <p:attrName>ppt_y</p:attrName>
                                        </p:attrNameLst>
                                      </p:cBhvr>
                                      <p:rCtr x="12812" y="0"/>
                                    </p:animMotion>
                                  </p:childTnLst>
                                </p:cTn>
                              </p:par>
                              <p:par>
                                <p:cTn id="32" presetID="2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1000"/>
                                        <p:tgtEl>
                                          <p:spTgt spid="17"/>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9DB1C4FE-8130-4DBD-9B61-C5F5943F75A1}"/>
              </a:ext>
            </a:extLst>
          </p:cNvPr>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781048" y="344268"/>
            <a:ext cx="4572000" cy="461665"/>
          </a:xfrm>
          <a:prstGeom prst="rect">
            <a:avLst/>
          </a:prstGeom>
          <a:effectLst/>
        </p:spPr>
        <p:txBody>
          <a:bodyPr>
            <a:spAutoFit/>
          </a:bodyPr>
          <a:lstStyle/>
          <a:p>
            <a:r>
              <a:rPr lang="en-US" altLang="zh-CN" sz="2400" b="1" dirty="0">
                <a:solidFill>
                  <a:schemeClr val="bg1"/>
                </a:solidFill>
                <a:cs typeface="+mn-ea"/>
                <a:sym typeface="+mn-lt"/>
              </a:rPr>
              <a:t>Celebrating Father's Day</a:t>
            </a:r>
            <a:endParaRPr lang="zh-CN" altLang="en-US"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81050" cy="1134840"/>
          </a:xfrm>
          <a:prstGeom prst="rect">
            <a:avLst/>
          </a:prstGeom>
        </p:spPr>
      </p:pic>
      <p:grpSp>
        <p:nvGrpSpPr>
          <p:cNvPr id="23" name="组合 22">
            <a:extLst>
              <a:ext uri="{FF2B5EF4-FFF2-40B4-BE49-F238E27FC236}">
                <a16:creationId xmlns:a16="http://schemas.microsoft.com/office/drawing/2014/main" id="{F5DEB609-9F3C-46FE-B904-E75449673EAB}"/>
              </a:ext>
            </a:extLst>
          </p:cNvPr>
          <p:cNvGrpSpPr/>
          <p:nvPr/>
        </p:nvGrpSpPr>
        <p:grpSpPr>
          <a:xfrm>
            <a:off x="781050" y="1405606"/>
            <a:ext cx="1571296" cy="1485900"/>
            <a:chOff x="781050" y="1524000"/>
            <a:chExt cx="1571296" cy="1485900"/>
          </a:xfrm>
        </p:grpSpPr>
        <p:sp>
          <p:nvSpPr>
            <p:cNvPr id="14" name="六边形 13">
              <a:extLst>
                <a:ext uri="{FF2B5EF4-FFF2-40B4-BE49-F238E27FC236}">
                  <a16:creationId xmlns:a16="http://schemas.microsoft.com/office/drawing/2014/main" id="{9F6F08E5-6187-4D9D-9E1A-A02942D2BD0E}"/>
                </a:ext>
              </a:extLst>
            </p:cNvPr>
            <p:cNvSpPr/>
            <p:nvPr/>
          </p:nvSpPr>
          <p:spPr>
            <a:xfrm>
              <a:off x="818158" y="1625600"/>
              <a:ext cx="1480542" cy="1282700"/>
            </a:xfrm>
            <a:prstGeom prst="hexagon">
              <a:avLst>
                <a:gd name="adj" fmla="val 29950"/>
                <a:gd name="vf" fmla="val 115470"/>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EE390321-75FE-4128-9F87-1DE9C7CB0F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050" y="1524000"/>
              <a:ext cx="1571296" cy="1485900"/>
            </a:xfrm>
            <a:prstGeom prst="rect">
              <a:avLst/>
            </a:prstGeom>
          </p:spPr>
        </p:pic>
      </p:grpSp>
      <p:grpSp>
        <p:nvGrpSpPr>
          <p:cNvPr id="22" name="组合 21">
            <a:extLst>
              <a:ext uri="{FF2B5EF4-FFF2-40B4-BE49-F238E27FC236}">
                <a16:creationId xmlns:a16="http://schemas.microsoft.com/office/drawing/2014/main" id="{22F582B9-537B-4957-BD57-D4B80B93589D}"/>
              </a:ext>
            </a:extLst>
          </p:cNvPr>
          <p:cNvGrpSpPr/>
          <p:nvPr/>
        </p:nvGrpSpPr>
        <p:grpSpPr>
          <a:xfrm>
            <a:off x="2784585" y="1405606"/>
            <a:ext cx="1571296" cy="1485900"/>
            <a:chOff x="2784585" y="1524000"/>
            <a:chExt cx="1571296" cy="1485900"/>
          </a:xfrm>
        </p:grpSpPr>
        <p:sp>
          <p:nvSpPr>
            <p:cNvPr id="17" name="六边形 16">
              <a:extLst>
                <a:ext uri="{FF2B5EF4-FFF2-40B4-BE49-F238E27FC236}">
                  <a16:creationId xmlns:a16="http://schemas.microsoft.com/office/drawing/2014/main" id="{68AE5574-0C03-4C64-9A19-FCAFB8A2D96A}"/>
                </a:ext>
              </a:extLst>
            </p:cNvPr>
            <p:cNvSpPr/>
            <p:nvPr/>
          </p:nvSpPr>
          <p:spPr>
            <a:xfrm>
              <a:off x="2829962" y="1625600"/>
              <a:ext cx="1480542" cy="1282700"/>
            </a:xfrm>
            <a:prstGeom prst="hexagon">
              <a:avLst>
                <a:gd name="adj" fmla="val 29950"/>
                <a:gd name="vf" fmla="val 115470"/>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E4D483FA-A66C-4C4E-A128-355C359B96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84585" y="1524000"/>
              <a:ext cx="1571296" cy="1485900"/>
            </a:xfrm>
            <a:prstGeom prst="rect">
              <a:avLst/>
            </a:prstGeom>
          </p:spPr>
        </p:pic>
      </p:grpSp>
      <p:grpSp>
        <p:nvGrpSpPr>
          <p:cNvPr id="21" name="组合 20">
            <a:extLst>
              <a:ext uri="{FF2B5EF4-FFF2-40B4-BE49-F238E27FC236}">
                <a16:creationId xmlns:a16="http://schemas.microsoft.com/office/drawing/2014/main" id="{BEBB4428-267D-460D-94A2-66209801BF0B}"/>
              </a:ext>
            </a:extLst>
          </p:cNvPr>
          <p:cNvGrpSpPr/>
          <p:nvPr/>
        </p:nvGrpSpPr>
        <p:grpSpPr>
          <a:xfrm>
            <a:off x="4788120" y="1405606"/>
            <a:ext cx="1571296" cy="1485900"/>
            <a:chOff x="4788120" y="1524000"/>
            <a:chExt cx="1571296" cy="1485900"/>
          </a:xfrm>
        </p:grpSpPr>
        <p:sp>
          <p:nvSpPr>
            <p:cNvPr id="18" name="六边形 17">
              <a:extLst>
                <a:ext uri="{FF2B5EF4-FFF2-40B4-BE49-F238E27FC236}">
                  <a16:creationId xmlns:a16="http://schemas.microsoft.com/office/drawing/2014/main" id="{334D94E2-39B6-43D1-A180-50FAC27AE3B4}"/>
                </a:ext>
              </a:extLst>
            </p:cNvPr>
            <p:cNvSpPr/>
            <p:nvPr/>
          </p:nvSpPr>
          <p:spPr>
            <a:xfrm>
              <a:off x="4843628" y="1625600"/>
              <a:ext cx="1480542" cy="1282700"/>
            </a:xfrm>
            <a:prstGeom prst="hexagon">
              <a:avLst>
                <a:gd name="adj" fmla="val 29950"/>
                <a:gd name="vf" fmla="val 115470"/>
              </a:avLst>
            </a:pr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id="{801CA461-FE3F-4D6B-882A-8209828A84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8120" y="1524000"/>
              <a:ext cx="1571296" cy="1485900"/>
            </a:xfrm>
            <a:prstGeom prst="rect">
              <a:avLst/>
            </a:prstGeom>
          </p:spPr>
        </p:pic>
      </p:grpSp>
      <p:grpSp>
        <p:nvGrpSpPr>
          <p:cNvPr id="20" name="组合 19">
            <a:extLst>
              <a:ext uri="{FF2B5EF4-FFF2-40B4-BE49-F238E27FC236}">
                <a16:creationId xmlns:a16="http://schemas.microsoft.com/office/drawing/2014/main" id="{63781197-E3DF-43E6-B15A-921823C7DABB}"/>
              </a:ext>
            </a:extLst>
          </p:cNvPr>
          <p:cNvGrpSpPr/>
          <p:nvPr/>
        </p:nvGrpSpPr>
        <p:grpSpPr>
          <a:xfrm>
            <a:off x="6791656" y="1405606"/>
            <a:ext cx="1571296" cy="1485900"/>
            <a:chOff x="6791656" y="1524000"/>
            <a:chExt cx="1571296" cy="1485900"/>
          </a:xfrm>
        </p:grpSpPr>
        <p:sp>
          <p:nvSpPr>
            <p:cNvPr id="19" name="六边形 18">
              <a:extLst>
                <a:ext uri="{FF2B5EF4-FFF2-40B4-BE49-F238E27FC236}">
                  <a16:creationId xmlns:a16="http://schemas.microsoft.com/office/drawing/2014/main" id="{AC875F0E-1A81-414A-BFBB-EDC611302C27}"/>
                </a:ext>
              </a:extLst>
            </p:cNvPr>
            <p:cNvSpPr/>
            <p:nvPr/>
          </p:nvSpPr>
          <p:spPr>
            <a:xfrm>
              <a:off x="6834253" y="1625600"/>
              <a:ext cx="1480542" cy="1282700"/>
            </a:xfrm>
            <a:prstGeom prst="hexagon">
              <a:avLst>
                <a:gd name="adj" fmla="val 29950"/>
                <a:gd name="vf" fmla="val 115470"/>
              </a:avLst>
            </a:prstGeom>
            <a:blipFill>
              <a:blip r:embed="rId8"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a:extLst>
                <a:ext uri="{FF2B5EF4-FFF2-40B4-BE49-F238E27FC236}">
                  <a16:creationId xmlns:a16="http://schemas.microsoft.com/office/drawing/2014/main" id="{793B5520-263C-409D-B6D3-E99ED74992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1656" y="1524000"/>
              <a:ext cx="1571296" cy="1485900"/>
            </a:xfrm>
            <a:prstGeom prst="rect">
              <a:avLst/>
            </a:prstGeom>
          </p:spPr>
        </p:pic>
      </p:grpSp>
      <p:sp>
        <p:nvSpPr>
          <p:cNvPr id="25" name="矩形: 圆角 24">
            <a:extLst>
              <a:ext uri="{FF2B5EF4-FFF2-40B4-BE49-F238E27FC236}">
                <a16:creationId xmlns:a16="http://schemas.microsoft.com/office/drawing/2014/main" id="{5272EB9F-230B-4CE3-AB6E-4C6C6AFDFC27}"/>
              </a:ext>
            </a:extLst>
          </p:cNvPr>
          <p:cNvSpPr/>
          <p:nvPr/>
        </p:nvSpPr>
        <p:spPr>
          <a:xfrm>
            <a:off x="1549640" y="1312626"/>
            <a:ext cx="923365" cy="287560"/>
          </a:xfrm>
          <a:prstGeom prst="roundRect">
            <a:avLst>
              <a:gd name="adj" fmla="val 50000"/>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cs typeface="+mn-ea"/>
                <a:sym typeface="+mn-lt"/>
              </a:rPr>
              <a:t>领带</a:t>
            </a:r>
          </a:p>
        </p:txBody>
      </p:sp>
      <p:sp>
        <p:nvSpPr>
          <p:cNvPr id="26" name="矩形: 圆角 25">
            <a:extLst>
              <a:ext uri="{FF2B5EF4-FFF2-40B4-BE49-F238E27FC236}">
                <a16:creationId xmlns:a16="http://schemas.microsoft.com/office/drawing/2014/main" id="{A0A3D5AE-AED9-4C5C-BB37-0C06AAE3C791}"/>
              </a:ext>
            </a:extLst>
          </p:cNvPr>
          <p:cNvSpPr/>
          <p:nvPr/>
        </p:nvSpPr>
        <p:spPr>
          <a:xfrm>
            <a:off x="2605367" y="2627507"/>
            <a:ext cx="923365" cy="287560"/>
          </a:xfrm>
          <a:prstGeom prst="roundRect">
            <a:avLst>
              <a:gd name="adj" fmla="val 50000"/>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cs typeface="+mn-ea"/>
                <a:sym typeface="+mn-lt"/>
              </a:rPr>
              <a:t>袜子</a:t>
            </a:r>
          </a:p>
        </p:txBody>
      </p:sp>
      <p:sp>
        <p:nvSpPr>
          <p:cNvPr id="27" name="矩形: 圆角 26">
            <a:extLst>
              <a:ext uri="{FF2B5EF4-FFF2-40B4-BE49-F238E27FC236}">
                <a16:creationId xmlns:a16="http://schemas.microsoft.com/office/drawing/2014/main" id="{2403AF4F-1DC8-4DC6-9633-7CA15D3D952B}"/>
              </a:ext>
            </a:extLst>
          </p:cNvPr>
          <p:cNvSpPr/>
          <p:nvPr/>
        </p:nvSpPr>
        <p:spPr>
          <a:xfrm>
            <a:off x="5491559" y="1312626"/>
            <a:ext cx="923365" cy="287560"/>
          </a:xfrm>
          <a:prstGeom prst="roundRect">
            <a:avLst>
              <a:gd name="adj" fmla="val 50000"/>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cs typeface="+mn-ea"/>
                <a:sym typeface="+mn-lt"/>
              </a:rPr>
              <a:t>杯子</a:t>
            </a:r>
          </a:p>
        </p:txBody>
      </p:sp>
      <p:sp>
        <p:nvSpPr>
          <p:cNvPr id="28" name="矩形: 圆角 27">
            <a:extLst>
              <a:ext uri="{FF2B5EF4-FFF2-40B4-BE49-F238E27FC236}">
                <a16:creationId xmlns:a16="http://schemas.microsoft.com/office/drawing/2014/main" id="{B56F6A52-3C21-4BBE-8793-E94115BFADF1}"/>
              </a:ext>
            </a:extLst>
          </p:cNvPr>
          <p:cNvSpPr/>
          <p:nvPr/>
        </p:nvSpPr>
        <p:spPr>
          <a:xfrm>
            <a:off x="6574180" y="2627507"/>
            <a:ext cx="923365" cy="287560"/>
          </a:xfrm>
          <a:prstGeom prst="roundRect">
            <a:avLst>
              <a:gd name="adj" fmla="val 50000"/>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cs typeface="+mn-ea"/>
                <a:sym typeface="+mn-lt"/>
              </a:rPr>
              <a:t>巧克力</a:t>
            </a:r>
          </a:p>
        </p:txBody>
      </p:sp>
      <p:sp>
        <p:nvSpPr>
          <p:cNvPr id="29" name="矩形 28">
            <a:extLst>
              <a:ext uri="{FF2B5EF4-FFF2-40B4-BE49-F238E27FC236}">
                <a16:creationId xmlns:a16="http://schemas.microsoft.com/office/drawing/2014/main" id="{521DA2F0-A135-47E3-8376-42E68217AE3B}"/>
              </a:ext>
            </a:extLst>
          </p:cNvPr>
          <p:cNvSpPr/>
          <p:nvPr/>
        </p:nvSpPr>
        <p:spPr>
          <a:xfrm>
            <a:off x="781048" y="3277438"/>
            <a:ext cx="7581904" cy="1384995"/>
          </a:xfrm>
          <a:prstGeom prst="rect">
            <a:avLst/>
          </a:prstGeom>
        </p:spPr>
        <p:txBody>
          <a:bodyPr wrap="square">
            <a:spAutoFit/>
          </a:bodyPr>
          <a:lstStyle/>
          <a:p>
            <a:pPr algn="just"/>
            <a:r>
              <a:rPr lang="en-US" altLang="zh-CN" sz="1400" b="1" dirty="0">
                <a:solidFill>
                  <a:srgbClr val="3E9785"/>
                </a:solidFill>
                <a:cs typeface="+mn-ea"/>
                <a:sym typeface="+mn-lt"/>
              </a:rPr>
              <a:t>Popular gifts for Dads are probably ties, chocolates or socks because these are things that Dads can always use even if they don‘t want them. In the run-up  (</a:t>
            </a:r>
            <a:r>
              <a:rPr lang="zh-CN" altLang="en-US" sz="1400" b="1" dirty="0">
                <a:solidFill>
                  <a:srgbClr val="3E9785"/>
                </a:solidFill>
                <a:cs typeface="+mn-ea"/>
                <a:sym typeface="+mn-lt"/>
              </a:rPr>
              <a:t>预备期</a:t>
            </a:r>
            <a:r>
              <a:rPr lang="en-US" altLang="zh-CN" sz="1400" b="1" dirty="0">
                <a:solidFill>
                  <a:srgbClr val="3E9785"/>
                </a:solidFill>
                <a:cs typeface="+mn-ea"/>
                <a:sym typeface="+mn-lt"/>
              </a:rPr>
              <a:t>) to Father’ s Day, or indeed Mother‘s Day, there will be adverts ( </a:t>
            </a:r>
            <a:r>
              <a:rPr lang="zh-CN" altLang="en-US" sz="1400" b="1" dirty="0">
                <a:solidFill>
                  <a:srgbClr val="3E9785"/>
                </a:solidFill>
                <a:cs typeface="+mn-ea"/>
                <a:sym typeface="+mn-lt"/>
              </a:rPr>
              <a:t>留意</a:t>
            </a:r>
            <a:r>
              <a:rPr lang="en-US" altLang="zh-CN" sz="1400" b="1" dirty="0">
                <a:solidFill>
                  <a:srgbClr val="3E9785"/>
                </a:solidFill>
                <a:cs typeface="+mn-ea"/>
                <a:sym typeface="+mn-lt"/>
              </a:rPr>
              <a:t>) (on. the TV giving  us  ideas of CDs  or gadgets we can buy.  Card shops will be full of mugs or pens and similar merchandise with  word’s Greatest  Dad’ written on them.</a:t>
            </a:r>
          </a:p>
        </p:txBody>
      </p:sp>
      <p:cxnSp>
        <p:nvCxnSpPr>
          <p:cNvPr id="31" name="直接连接符 30">
            <a:extLst>
              <a:ext uri="{FF2B5EF4-FFF2-40B4-BE49-F238E27FC236}">
                <a16:creationId xmlns:a16="http://schemas.microsoft.com/office/drawing/2014/main" id="{BF3416E4-E891-4E74-8FD6-6D5608014AF2}"/>
              </a:ext>
            </a:extLst>
          </p:cNvPr>
          <p:cNvCxnSpPr>
            <a:cxnSpLocks/>
          </p:cNvCxnSpPr>
          <p:nvPr/>
        </p:nvCxnSpPr>
        <p:spPr>
          <a:xfrm>
            <a:off x="932330" y="3139048"/>
            <a:ext cx="7279341" cy="0"/>
          </a:xfrm>
          <a:prstGeom prst="line">
            <a:avLst/>
          </a:prstGeom>
          <a:ln w="19050" cap="rnd">
            <a:solidFill>
              <a:srgbClr val="A6D4D8"/>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7977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49" presetClass="entr" presetSubtype="0" decel="10000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 calcmode="lin" valueType="num">
                                      <p:cBhvr>
                                        <p:cTn id="26" dur="500" fill="hold"/>
                                        <p:tgtEl>
                                          <p:spTgt spid="23"/>
                                        </p:tgtEl>
                                        <p:attrNameLst>
                                          <p:attrName>style.rotation</p:attrName>
                                        </p:attrNameLst>
                                      </p:cBhvr>
                                      <p:tavLst>
                                        <p:tav tm="0">
                                          <p:val>
                                            <p:fltVal val="360"/>
                                          </p:val>
                                        </p:tav>
                                        <p:tav tm="100000">
                                          <p:val>
                                            <p:fltVal val="0"/>
                                          </p:val>
                                        </p:tav>
                                      </p:tavLst>
                                    </p:anim>
                                    <p:animEffect transition="in" filter="fade">
                                      <p:cBhvr>
                                        <p:cTn id="27" dur="500"/>
                                        <p:tgtEl>
                                          <p:spTgt spid="23"/>
                                        </p:tgtEl>
                                      </p:cBhvr>
                                    </p:animEffect>
                                  </p:childTnLst>
                                </p:cTn>
                              </p:par>
                            </p:childTnLst>
                          </p:cTn>
                        </p:par>
                        <p:par>
                          <p:cTn id="28" fill="hold">
                            <p:stCondLst>
                              <p:cond delay="1500"/>
                            </p:stCondLst>
                            <p:childTnLst>
                              <p:par>
                                <p:cTn id="29" presetID="50" presetClass="entr" presetSubtype="0" decel="10000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strVal val="#ppt_w+.3"/>
                                          </p:val>
                                        </p:tav>
                                        <p:tav tm="100000">
                                          <p:val>
                                            <p:strVal val="#ppt_w"/>
                                          </p:val>
                                        </p:tav>
                                      </p:tavLst>
                                    </p:anim>
                                    <p:anim calcmode="lin" valueType="num">
                                      <p:cBhvr>
                                        <p:cTn id="32" dur="500" fill="hold"/>
                                        <p:tgtEl>
                                          <p:spTgt spid="25"/>
                                        </p:tgtEl>
                                        <p:attrNameLst>
                                          <p:attrName>ppt_h</p:attrName>
                                        </p:attrNameLst>
                                      </p:cBhvr>
                                      <p:tavLst>
                                        <p:tav tm="0">
                                          <p:val>
                                            <p:strVal val="#ppt_h"/>
                                          </p:val>
                                        </p:tav>
                                        <p:tav tm="100000">
                                          <p:val>
                                            <p:strVal val="#ppt_h"/>
                                          </p:val>
                                        </p:tav>
                                      </p:tavLst>
                                    </p:anim>
                                    <p:animEffect transition="in" filter="fade">
                                      <p:cBhvr>
                                        <p:cTn id="33" dur="500"/>
                                        <p:tgtEl>
                                          <p:spTgt spid="25"/>
                                        </p:tgtEl>
                                      </p:cBhvr>
                                    </p:animEffect>
                                  </p:childTnLst>
                                </p:cTn>
                              </p:par>
                            </p:childTnLst>
                          </p:cTn>
                        </p:par>
                        <p:par>
                          <p:cTn id="34" fill="hold">
                            <p:stCondLst>
                              <p:cond delay="2000"/>
                            </p:stCondLst>
                            <p:childTnLst>
                              <p:par>
                                <p:cTn id="35" presetID="49" presetClass="entr" presetSubtype="0" decel="10000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 calcmode="lin" valueType="num">
                                      <p:cBhvr>
                                        <p:cTn id="39" dur="500" fill="hold"/>
                                        <p:tgtEl>
                                          <p:spTgt spid="22"/>
                                        </p:tgtEl>
                                        <p:attrNameLst>
                                          <p:attrName>style.rotation</p:attrName>
                                        </p:attrNameLst>
                                      </p:cBhvr>
                                      <p:tavLst>
                                        <p:tav tm="0">
                                          <p:val>
                                            <p:fltVal val="360"/>
                                          </p:val>
                                        </p:tav>
                                        <p:tav tm="100000">
                                          <p:val>
                                            <p:fltVal val="0"/>
                                          </p:val>
                                        </p:tav>
                                      </p:tavLst>
                                    </p:anim>
                                    <p:animEffect transition="in" filter="fade">
                                      <p:cBhvr>
                                        <p:cTn id="40" dur="500"/>
                                        <p:tgtEl>
                                          <p:spTgt spid="22"/>
                                        </p:tgtEl>
                                      </p:cBhvr>
                                    </p:animEffect>
                                  </p:childTnLst>
                                </p:cTn>
                              </p:par>
                            </p:childTnLst>
                          </p:cTn>
                        </p:par>
                        <p:par>
                          <p:cTn id="41" fill="hold">
                            <p:stCondLst>
                              <p:cond delay="2500"/>
                            </p:stCondLst>
                            <p:childTnLst>
                              <p:par>
                                <p:cTn id="42" presetID="50" presetClass="entr" presetSubtype="0" decel="10000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strVal val="#ppt_w+.3"/>
                                          </p:val>
                                        </p:tav>
                                        <p:tav tm="100000">
                                          <p:val>
                                            <p:strVal val="#ppt_w"/>
                                          </p:val>
                                        </p:tav>
                                      </p:tavLst>
                                    </p:anim>
                                    <p:anim calcmode="lin" valueType="num">
                                      <p:cBhvr>
                                        <p:cTn id="45" dur="500" fill="hold"/>
                                        <p:tgtEl>
                                          <p:spTgt spid="26"/>
                                        </p:tgtEl>
                                        <p:attrNameLst>
                                          <p:attrName>ppt_h</p:attrName>
                                        </p:attrNameLst>
                                      </p:cBhvr>
                                      <p:tavLst>
                                        <p:tav tm="0">
                                          <p:val>
                                            <p:strVal val="#ppt_h"/>
                                          </p:val>
                                        </p:tav>
                                        <p:tav tm="100000">
                                          <p:val>
                                            <p:strVal val="#ppt_h"/>
                                          </p:val>
                                        </p:tav>
                                      </p:tavLst>
                                    </p:anim>
                                    <p:animEffect transition="in" filter="fade">
                                      <p:cBhvr>
                                        <p:cTn id="46" dur="500"/>
                                        <p:tgtEl>
                                          <p:spTgt spid="26"/>
                                        </p:tgtEl>
                                      </p:cBhvr>
                                    </p:animEffect>
                                  </p:childTnLst>
                                </p:cTn>
                              </p:par>
                            </p:childTnLst>
                          </p:cTn>
                        </p:par>
                        <p:par>
                          <p:cTn id="47" fill="hold">
                            <p:stCondLst>
                              <p:cond delay="3000"/>
                            </p:stCondLst>
                            <p:childTnLst>
                              <p:par>
                                <p:cTn id="48" presetID="49" presetClass="entr" presetSubtype="0" decel="10000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style.rotation</p:attrName>
                                        </p:attrNameLst>
                                      </p:cBhvr>
                                      <p:tavLst>
                                        <p:tav tm="0">
                                          <p:val>
                                            <p:fltVal val="360"/>
                                          </p:val>
                                        </p:tav>
                                        <p:tav tm="100000">
                                          <p:val>
                                            <p:fltVal val="0"/>
                                          </p:val>
                                        </p:tav>
                                      </p:tavLst>
                                    </p:anim>
                                    <p:animEffect transition="in" filter="fade">
                                      <p:cBhvr>
                                        <p:cTn id="53" dur="500"/>
                                        <p:tgtEl>
                                          <p:spTgt spid="21"/>
                                        </p:tgtEl>
                                      </p:cBhvr>
                                    </p:animEffect>
                                  </p:childTnLst>
                                </p:cTn>
                              </p:par>
                            </p:childTnLst>
                          </p:cTn>
                        </p:par>
                        <p:par>
                          <p:cTn id="54" fill="hold">
                            <p:stCondLst>
                              <p:cond delay="3500"/>
                            </p:stCondLst>
                            <p:childTnLst>
                              <p:par>
                                <p:cTn id="55" presetID="50" presetClass="entr" presetSubtype="0" decel="10000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strVal val="#ppt_w+.3"/>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animEffect transition="in" filter="fade">
                                      <p:cBhvr>
                                        <p:cTn id="59" dur="500"/>
                                        <p:tgtEl>
                                          <p:spTgt spid="27"/>
                                        </p:tgtEl>
                                      </p:cBhvr>
                                    </p:animEffect>
                                  </p:childTnLst>
                                </p:cTn>
                              </p:par>
                            </p:childTnLst>
                          </p:cTn>
                        </p:par>
                        <p:par>
                          <p:cTn id="60" fill="hold">
                            <p:stCondLst>
                              <p:cond delay="4000"/>
                            </p:stCondLst>
                            <p:childTnLst>
                              <p:par>
                                <p:cTn id="61" presetID="49" presetClass="entr" presetSubtype="0" decel="10000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 calcmode="lin" valueType="num">
                                      <p:cBhvr>
                                        <p:cTn id="65" dur="500" fill="hold"/>
                                        <p:tgtEl>
                                          <p:spTgt spid="20"/>
                                        </p:tgtEl>
                                        <p:attrNameLst>
                                          <p:attrName>style.rotation</p:attrName>
                                        </p:attrNameLst>
                                      </p:cBhvr>
                                      <p:tavLst>
                                        <p:tav tm="0">
                                          <p:val>
                                            <p:fltVal val="360"/>
                                          </p:val>
                                        </p:tav>
                                        <p:tav tm="100000">
                                          <p:val>
                                            <p:fltVal val="0"/>
                                          </p:val>
                                        </p:tav>
                                      </p:tavLst>
                                    </p:anim>
                                    <p:animEffect transition="in" filter="fade">
                                      <p:cBhvr>
                                        <p:cTn id="66" dur="500"/>
                                        <p:tgtEl>
                                          <p:spTgt spid="20"/>
                                        </p:tgtEl>
                                      </p:cBhvr>
                                    </p:animEffect>
                                  </p:childTnLst>
                                </p:cTn>
                              </p:par>
                            </p:childTnLst>
                          </p:cTn>
                        </p:par>
                        <p:par>
                          <p:cTn id="67" fill="hold">
                            <p:stCondLst>
                              <p:cond delay="4500"/>
                            </p:stCondLst>
                            <p:childTnLst>
                              <p:par>
                                <p:cTn id="68" presetID="50" presetClass="entr" presetSubtype="0" decel="10000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strVal val="#ppt_w+.3"/>
                                          </p:val>
                                        </p:tav>
                                        <p:tav tm="100000">
                                          <p:val>
                                            <p:strVal val="#ppt_w"/>
                                          </p:val>
                                        </p:tav>
                                      </p:tavLst>
                                    </p:anim>
                                    <p:anim calcmode="lin" valueType="num">
                                      <p:cBhvr>
                                        <p:cTn id="71" dur="500" fill="hold"/>
                                        <p:tgtEl>
                                          <p:spTgt spid="28"/>
                                        </p:tgtEl>
                                        <p:attrNameLst>
                                          <p:attrName>ppt_h</p:attrName>
                                        </p:attrNameLst>
                                      </p:cBhvr>
                                      <p:tavLst>
                                        <p:tav tm="0">
                                          <p:val>
                                            <p:strVal val="#ppt_h"/>
                                          </p:val>
                                        </p:tav>
                                        <p:tav tm="100000">
                                          <p:val>
                                            <p:strVal val="#ppt_h"/>
                                          </p:val>
                                        </p:tav>
                                      </p:tavLst>
                                    </p:anim>
                                    <p:animEffect transition="in" filter="fade">
                                      <p:cBhvr>
                                        <p:cTn id="72" dur="500"/>
                                        <p:tgtEl>
                                          <p:spTgt spid="28"/>
                                        </p:tgtEl>
                                      </p:cBhvr>
                                    </p:animEffect>
                                  </p:childTnLst>
                                </p:cTn>
                              </p:par>
                            </p:childTnLst>
                          </p:cTn>
                        </p:par>
                        <p:par>
                          <p:cTn id="73" fill="hold">
                            <p:stCondLst>
                              <p:cond delay="5000"/>
                            </p:stCondLst>
                            <p:childTnLst>
                              <p:par>
                                <p:cTn id="74" presetID="16" presetClass="entr" presetSubtype="21"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arn(inVertical)">
                                      <p:cBhvr>
                                        <p:cTn id="76" dur="500"/>
                                        <p:tgtEl>
                                          <p:spTgt spid="31"/>
                                        </p:tgtEl>
                                      </p:cBhvr>
                                    </p:animEffect>
                                  </p:childTnLst>
                                </p:cTn>
                              </p:par>
                            </p:childTnLst>
                          </p:cTn>
                        </p:par>
                        <p:par>
                          <p:cTn id="77" fill="hold">
                            <p:stCondLst>
                              <p:cond delay="5500"/>
                            </p:stCondLst>
                            <p:childTnLst>
                              <p:par>
                                <p:cTn id="78" presetID="10" presetClass="entr" presetSubtype="0" fill="hold" grpId="0" nodeType="afterEffect">
                                  <p:stCondLst>
                                    <p:cond delay="0"/>
                                  </p:stCondLst>
                                  <p:iterate type="lt">
                                    <p:tmPct val="1246"/>
                                  </p:iterate>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25" grpId="0" animBg="1"/>
      <p:bldP spid="26" grpId="0" animBg="1"/>
      <p:bldP spid="27" grpId="0" animBg="1"/>
      <p:bldP spid="28" grpId="0" animBg="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9DB1C4FE-8130-4DBD-9B61-C5F5943F75A1}"/>
              </a:ext>
            </a:extLst>
          </p:cNvPr>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733828" y="341431"/>
            <a:ext cx="4572000" cy="461665"/>
          </a:xfrm>
          <a:prstGeom prst="rect">
            <a:avLst/>
          </a:prstGeom>
          <a:effectLst/>
        </p:spPr>
        <p:txBody>
          <a:bodyPr>
            <a:spAutoFit/>
          </a:bodyPr>
          <a:lstStyle/>
          <a:p>
            <a:r>
              <a:rPr lang="en-US" altLang="zh-CN" sz="2400" b="1" dirty="0">
                <a:solidFill>
                  <a:schemeClr val="bg1"/>
                </a:solidFill>
                <a:cs typeface="+mn-ea"/>
                <a:sym typeface="+mn-lt"/>
              </a:rPr>
              <a:t>Celebrating Father's Day</a:t>
            </a:r>
            <a:endParaRPr lang="zh-CN" altLang="en-US"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81050" cy="1134840"/>
          </a:xfrm>
          <a:prstGeom prst="rect">
            <a:avLst/>
          </a:prstGeom>
        </p:spPr>
      </p:pic>
      <p:pic>
        <p:nvPicPr>
          <p:cNvPr id="7" name="图片 6">
            <a:extLst>
              <a:ext uri="{FF2B5EF4-FFF2-40B4-BE49-F238E27FC236}">
                <a16:creationId xmlns:a16="http://schemas.microsoft.com/office/drawing/2014/main" id="{12228581-AB55-4FCA-ADDE-45B06208ED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353050" y="867993"/>
            <a:ext cx="3790950" cy="4275508"/>
          </a:xfrm>
          <a:prstGeom prst="rect">
            <a:avLst/>
          </a:prstGeom>
        </p:spPr>
      </p:pic>
      <p:sp>
        <p:nvSpPr>
          <p:cNvPr id="8" name="矩形 7">
            <a:extLst>
              <a:ext uri="{FF2B5EF4-FFF2-40B4-BE49-F238E27FC236}">
                <a16:creationId xmlns:a16="http://schemas.microsoft.com/office/drawing/2014/main" id="{4EFC90C7-FC34-480D-99CD-5308AB718638}"/>
              </a:ext>
            </a:extLst>
          </p:cNvPr>
          <p:cNvSpPr/>
          <p:nvPr/>
        </p:nvSpPr>
        <p:spPr>
          <a:xfrm>
            <a:off x="1114957" y="1945713"/>
            <a:ext cx="4725743" cy="1815882"/>
          </a:xfrm>
          <a:prstGeom prst="rect">
            <a:avLst/>
          </a:prstGeom>
        </p:spPr>
        <p:txBody>
          <a:bodyPr wrap="square">
            <a:spAutoFit/>
          </a:bodyPr>
          <a:lstStyle/>
          <a:p>
            <a:pPr algn="just"/>
            <a:r>
              <a:rPr lang="en-US" altLang="zh-CN" sz="1600" b="1" dirty="0">
                <a:solidFill>
                  <a:srgbClr val="3E9785"/>
                </a:solidFill>
                <a:cs typeface="+mn-ea"/>
                <a:sym typeface="+mn-lt"/>
              </a:rPr>
              <a:t>Some families might do things together to celebrate .Father' s Day like going for a meal. As a special treat, British people might give their Dad a bit of a rest .make him a cup of tea,  or even wash his car and mow the lawn  to make him feel really appreciated.</a:t>
            </a:r>
          </a:p>
        </p:txBody>
      </p:sp>
      <p:pic>
        <p:nvPicPr>
          <p:cNvPr id="10" name="图片 9">
            <a:extLst>
              <a:ext uri="{FF2B5EF4-FFF2-40B4-BE49-F238E27FC236}">
                <a16:creationId xmlns:a16="http://schemas.microsoft.com/office/drawing/2014/main" id="{41C0C26E-A7C2-4259-9F48-10C114F92F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90549" y="3515373"/>
            <a:ext cx="5442857" cy="901399"/>
          </a:xfrm>
          <a:prstGeom prst="rect">
            <a:avLst/>
          </a:prstGeom>
        </p:spPr>
      </p:pic>
      <p:sp>
        <p:nvSpPr>
          <p:cNvPr id="11" name="矩形 10">
            <a:extLst>
              <a:ext uri="{FF2B5EF4-FFF2-40B4-BE49-F238E27FC236}">
                <a16:creationId xmlns:a16="http://schemas.microsoft.com/office/drawing/2014/main" id="{8A795AD0-3893-43F8-B6EF-ED48FF2DB00C}"/>
              </a:ext>
            </a:extLst>
          </p:cNvPr>
          <p:cNvSpPr/>
          <p:nvPr/>
        </p:nvSpPr>
        <p:spPr>
          <a:xfrm>
            <a:off x="1813533" y="1327669"/>
            <a:ext cx="1560732" cy="369332"/>
          </a:xfrm>
          <a:prstGeom prst="rect">
            <a:avLst/>
          </a:prstGeom>
          <a:solidFill>
            <a:srgbClr val="F5CC89"/>
          </a:solidFill>
        </p:spPr>
        <p:txBody>
          <a:bodyPr wrap="square">
            <a:spAutoFit/>
          </a:bodyPr>
          <a:lstStyle/>
          <a:p>
            <a:r>
              <a:rPr lang="en-US" altLang="zh-CN" dirty="0"/>
              <a:t>title</a:t>
            </a:r>
            <a:endParaRPr lang="zh-CN" altLang="en-US" b="1" dirty="0">
              <a:solidFill>
                <a:schemeClr val="tx1">
                  <a:lumMod val="85000"/>
                  <a:lumOff val="15000"/>
                </a:schemeClr>
              </a:solidFill>
              <a:cs typeface="+mn-ea"/>
              <a:sym typeface="+mn-lt"/>
            </a:endParaRPr>
          </a:p>
        </p:txBody>
      </p:sp>
      <p:pic>
        <p:nvPicPr>
          <p:cNvPr id="13" name="图片 12">
            <a:extLst>
              <a:ext uri="{FF2B5EF4-FFF2-40B4-BE49-F238E27FC236}">
                <a16:creationId xmlns:a16="http://schemas.microsoft.com/office/drawing/2014/main" id="{093E5FBA-D3C4-4E17-AD65-63015789A1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3860" y="977954"/>
            <a:ext cx="1039799" cy="1039799"/>
          </a:xfrm>
          <a:prstGeom prst="rect">
            <a:avLst/>
          </a:prstGeom>
        </p:spPr>
      </p:pic>
    </p:spTree>
    <p:extLst>
      <p:ext uri="{BB962C8B-B14F-4D97-AF65-F5344CB8AC3E}">
        <p14:creationId xmlns:p14="http://schemas.microsoft.com/office/powerpoint/2010/main" val="8017534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9" presetClass="entr" presetSubtype="0" decel="10000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 calcmode="lin" valueType="num">
                                      <p:cBhvr>
                                        <p:cTn id="32" dur="500" fill="hold"/>
                                        <p:tgtEl>
                                          <p:spTgt spid="13"/>
                                        </p:tgtEl>
                                        <p:attrNameLst>
                                          <p:attrName>style.rotation</p:attrName>
                                        </p:attrNameLst>
                                      </p:cBhvr>
                                      <p:tavLst>
                                        <p:tav tm="0">
                                          <p:val>
                                            <p:fltVal val="360"/>
                                          </p:val>
                                        </p:tav>
                                        <p:tav tm="100000">
                                          <p:val>
                                            <p:fltVal val="0"/>
                                          </p:val>
                                        </p:tav>
                                      </p:tavLst>
                                    </p:anim>
                                    <p:animEffect transition="in" filter="fade">
                                      <p:cBhvr>
                                        <p:cTn id="33" dur="500"/>
                                        <p:tgtEl>
                                          <p:spTgt spid="13"/>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000"/>
                            </p:stCondLst>
                            <p:childTnLst>
                              <p:par>
                                <p:cTn id="39" presetID="14" presetClass="entr" presetSubtype="10" fill="hold" grpId="0" nodeType="afterEffect">
                                  <p:stCondLst>
                                    <p:cond delay="0"/>
                                  </p:stCondLst>
                                  <p:iterate type="lt">
                                    <p:tmPct val="1442"/>
                                  </p:iterate>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par>
                          <p:cTn id="42" fill="hold">
                            <p:stCondLst>
                              <p:cond delay="5000"/>
                            </p:stCondLst>
                            <p:childTnLst>
                              <p:par>
                                <p:cTn id="43" presetID="22" presetClass="entr" presetSubtype="2"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8"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9DB1C4FE-8130-4DBD-9B61-C5F5943F75A1}"/>
              </a:ext>
            </a:extLst>
          </p:cNvPr>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712362" y="334384"/>
            <a:ext cx="4679592" cy="461665"/>
          </a:xfrm>
          <a:prstGeom prst="rect">
            <a:avLst/>
          </a:prstGeom>
          <a:effectLst/>
        </p:spPr>
        <p:txBody>
          <a:bodyPr wrap="square">
            <a:spAutoFit/>
          </a:bodyPr>
          <a:lstStyle/>
          <a:p>
            <a:r>
              <a:rPr lang="en-US" altLang="zh-CN" sz="2400" b="1" dirty="0">
                <a:solidFill>
                  <a:schemeClr val="bg1"/>
                </a:solidFill>
                <a:cs typeface="+mn-ea"/>
                <a:sym typeface="+mn-lt"/>
              </a:rPr>
              <a:t>Celebrating Father's Day</a:t>
            </a:r>
            <a:endParaRPr lang="zh-CN" altLang="en-US"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81050" cy="1134840"/>
          </a:xfrm>
          <a:prstGeom prst="rect">
            <a:avLst/>
          </a:prstGeom>
        </p:spPr>
      </p:pic>
      <p:pic>
        <p:nvPicPr>
          <p:cNvPr id="17" name="图片 16">
            <a:extLst>
              <a:ext uri="{FF2B5EF4-FFF2-40B4-BE49-F238E27FC236}">
                <a16:creationId xmlns:a16="http://schemas.microsoft.com/office/drawing/2014/main" id="{C7E1E5CE-C2AB-4DAD-A56E-E03F819A21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772" y="576263"/>
            <a:ext cx="5143500" cy="5143500"/>
          </a:xfrm>
          <a:prstGeom prst="rect">
            <a:avLst/>
          </a:prstGeom>
        </p:spPr>
      </p:pic>
      <p:sp>
        <p:nvSpPr>
          <p:cNvPr id="19" name="矩形: 圆角 18">
            <a:extLst>
              <a:ext uri="{FF2B5EF4-FFF2-40B4-BE49-F238E27FC236}">
                <a16:creationId xmlns:a16="http://schemas.microsoft.com/office/drawing/2014/main" id="{78CF2F6F-8A5D-4203-9F9C-12B2C04DC172}"/>
              </a:ext>
            </a:extLst>
          </p:cNvPr>
          <p:cNvSpPr/>
          <p:nvPr/>
        </p:nvSpPr>
        <p:spPr>
          <a:xfrm>
            <a:off x="4867728" y="1883933"/>
            <a:ext cx="2896508" cy="443245"/>
          </a:xfrm>
          <a:prstGeom prst="roundRect">
            <a:avLst>
              <a:gd name="adj" fmla="val 50000"/>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Dance With My Father </a:t>
            </a:r>
          </a:p>
        </p:txBody>
      </p:sp>
      <p:sp>
        <p:nvSpPr>
          <p:cNvPr id="20" name="矩形: 圆角 19">
            <a:extLst>
              <a:ext uri="{FF2B5EF4-FFF2-40B4-BE49-F238E27FC236}">
                <a16:creationId xmlns:a16="http://schemas.microsoft.com/office/drawing/2014/main" id="{5B0B354A-71FD-4B76-B869-9400BF770C8A}"/>
              </a:ext>
            </a:extLst>
          </p:cNvPr>
          <p:cNvSpPr/>
          <p:nvPr/>
        </p:nvSpPr>
        <p:spPr>
          <a:xfrm>
            <a:off x="4867728" y="2433029"/>
            <a:ext cx="2896508" cy="443245"/>
          </a:xfrm>
          <a:prstGeom prst="roundRect">
            <a:avLst>
              <a:gd name="adj" fmla="val 50000"/>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Father's Day</a:t>
            </a:r>
          </a:p>
        </p:txBody>
      </p:sp>
      <p:sp>
        <p:nvSpPr>
          <p:cNvPr id="21" name="矩形: 圆角 20">
            <a:extLst>
              <a:ext uri="{FF2B5EF4-FFF2-40B4-BE49-F238E27FC236}">
                <a16:creationId xmlns:a16="http://schemas.microsoft.com/office/drawing/2014/main" id="{E7273437-D362-449B-B6B2-6FEEC5D9F351}"/>
              </a:ext>
            </a:extLst>
          </p:cNvPr>
          <p:cNvSpPr/>
          <p:nvPr/>
        </p:nvSpPr>
        <p:spPr>
          <a:xfrm>
            <a:off x="4867728" y="2982125"/>
            <a:ext cx="2896508" cy="443245"/>
          </a:xfrm>
          <a:prstGeom prst="roundRect">
            <a:avLst>
              <a:gd name="adj" fmla="val 50000"/>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Father And Daughter </a:t>
            </a:r>
          </a:p>
        </p:txBody>
      </p:sp>
      <p:sp>
        <p:nvSpPr>
          <p:cNvPr id="22" name="矩形 21">
            <a:extLst>
              <a:ext uri="{FF2B5EF4-FFF2-40B4-BE49-F238E27FC236}">
                <a16:creationId xmlns:a16="http://schemas.microsoft.com/office/drawing/2014/main" id="{20C5CDAB-FB05-454A-BDEB-FB86E04C3607}"/>
              </a:ext>
            </a:extLst>
          </p:cNvPr>
          <p:cNvSpPr/>
          <p:nvPr/>
        </p:nvSpPr>
        <p:spPr>
          <a:xfrm>
            <a:off x="4512443" y="1423380"/>
            <a:ext cx="3604385" cy="400110"/>
          </a:xfrm>
          <a:prstGeom prst="rect">
            <a:avLst/>
          </a:prstGeom>
        </p:spPr>
        <p:txBody>
          <a:bodyPr wrap="none">
            <a:spAutoFit/>
          </a:bodyPr>
          <a:lstStyle/>
          <a:p>
            <a:pPr marL="342900" indent="-342900">
              <a:buFont typeface="Wingdings" panose="05000000000000000000" pitchFamily="2" charset="2"/>
              <a:buChar char="u"/>
            </a:pPr>
            <a:r>
              <a:rPr lang="en-US" altLang="zh-CN" sz="2000" b="1" dirty="0">
                <a:solidFill>
                  <a:srgbClr val="3E9785"/>
                </a:solidFill>
                <a:cs typeface="+mn-ea"/>
                <a:sym typeface="+mn-lt"/>
              </a:rPr>
              <a:t>Best Father's Day Songs</a:t>
            </a:r>
          </a:p>
        </p:txBody>
      </p:sp>
      <p:sp>
        <p:nvSpPr>
          <p:cNvPr id="23" name="矩形 22">
            <a:extLst>
              <a:ext uri="{FF2B5EF4-FFF2-40B4-BE49-F238E27FC236}">
                <a16:creationId xmlns:a16="http://schemas.microsoft.com/office/drawing/2014/main" id="{52435A81-2F7F-4E2E-A234-6CCCD9B2DD40}"/>
              </a:ext>
            </a:extLst>
          </p:cNvPr>
          <p:cNvSpPr/>
          <p:nvPr/>
        </p:nvSpPr>
        <p:spPr>
          <a:xfrm>
            <a:off x="4310976" y="3561805"/>
            <a:ext cx="4440255" cy="461665"/>
          </a:xfrm>
          <a:prstGeom prst="rect">
            <a:avLst/>
          </a:prstGeom>
        </p:spPr>
        <p:txBody>
          <a:bodyPr wrap="none">
            <a:spAutoFit/>
          </a:bodyPr>
          <a:lstStyle/>
          <a:p>
            <a:r>
              <a:rPr lang="en-US" altLang="zh-CN" sz="2400" b="1" dirty="0">
                <a:solidFill>
                  <a:schemeClr val="tx1">
                    <a:lumMod val="75000"/>
                    <a:lumOff val="25000"/>
                  </a:schemeClr>
                </a:solidFill>
                <a:cs typeface="+mn-ea"/>
                <a:sym typeface="+mn-lt"/>
              </a:rPr>
              <a:t>[ Papa, Can You Hear Me ? ]</a:t>
            </a:r>
          </a:p>
        </p:txBody>
      </p:sp>
    </p:spTree>
    <p:extLst>
      <p:ext uri="{BB962C8B-B14F-4D97-AF65-F5344CB8AC3E}">
        <p14:creationId xmlns:p14="http://schemas.microsoft.com/office/powerpoint/2010/main" val="29581034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2500"/>
                            </p:stCondLst>
                            <p:childTnLst>
                              <p:par>
                                <p:cTn id="32" presetID="50" presetClass="entr" presetSubtype="0" decel="10000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strVal val="#ppt_w+.3"/>
                                          </p:val>
                                        </p:tav>
                                        <p:tav tm="100000">
                                          <p:val>
                                            <p:strVal val="#ppt_w"/>
                                          </p:val>
                                        </p:tav>
                                      </p:tavLst>
                                    </p:anim>
                                    <p:anim calcmode="lin" valueType="num">
                                      <p:cBhvr>
                                        <p:cTn id="35" dur="500" fill="hold"/>
                                        <p:tgtEl>
                                          <p:spTgt spid="19"/>
                                        </p:tgtEl>
                                        <p:attrNameLst>
                                          <p:attrName>ppt_h</p:attrName>
                                        </p:attrNameLst>
                                      </p:cBhvr>
                                      <p:tavLst>
                                        <p:tav tm="0">
                                          <p:val>
                                            <p:strVal val="#ppt_h"/>
                                          </p:val>
                                        </p:tav>
                                        <p:tav tm="100000">
                                          <p:val>
                                            <p:strVal val="#ppt_h"/>
                                          </p:val>
                                        </p:tav>
                                      </p:tavLst>
                                    </p:anim>
                                    <p:animEffect transition="in" filter="fade">
                                      <p:cBhvr>
                                        <p:cTn id="36" dur="500"/>
                                        <p:tgtEl>
                                          <p:spTgt spid="19"/>
                                        </p:tgtEl>
                                      </p:cBhvr>
                                    </p:animEffect>
                                  </p:childTnLst>
                                </p:cTn>
                              </p:par>
                            </p:childTnLst>
                          </p:cTn>
                        </p:par>
                        <p:par>
                          <p:cTn id="37" fill="hold">
                            <p:stCondLst>
                              <p:cond delay="3000"/>
                            </p:stCondLst>
                            <p:childTnLst>
                              <p:par>
                                <p:cTn id="38" presetID="50" presetClass="entr" presetSubtype="0" decel="10000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strVal val="#ppt_w+.3"/>
                                          </p:val>
                                        </p:tav>
                                        <p:tav tm="100000">
                                          <p:val>
                                            <p:strVal val="#ppt_w"/>
                                          </p:val>
                                        </p:tav>
                                      </p:tavLst>
                                    </p:anim>
                                    <p:anim calcmode="lin" valueType="num">
                                      <p:cBhvr>
                                        <p:cTn id="41" dur="500" fill="hold"/>
                                        <p:tgtEl>
                                          <p:spTgt spid="20"/>
                                        </p:tgtEl>
                                        <p:attrNameLst>
                                          <p:attrName>ppt_h</p:attrName>
                                        </p:attrNameLst>
                                      </p:cBhvr>
                                      <p:tavLst>
                                        <p:tav tm="0">
                                          <p:val>
                                            <p:strVal val="#ppt_h"/>
                                          </p:val>
                                        </p:tav>
                                        <p:tav tm="100000">
                                          <p:val>
                                            <p:strVal val="#ppt_h"/>
                                          </p:val>
                                        </p:tav>
                                      </p:tavLst>
                                    </p:anim>
                                    <p:animEffect transition="in" filter="fade">
                                      <p:cBhvr>
                                        <p:cTn id="42" dur="500"/>
                                        <p:tgtEl>
                                          <p:spTgt spid="20"/>
                                        </p:tgtEl>
                                      </p:cBhvr>
                                    </p:animEffect>
                                  </p:childTnLst>
                                </p:cTn>
                              </p:par>
                            </p:childTnLst>
                          </p:cTn>
                        </p:par>
                        <p:par>
                          <p:cTn id="43" fill="hold">
                            <p:stCondLst>
                              <p:cond delay="3500"/>
                            </p:stCondLst>
                            <p:childTnLst>
                              <p:par>
                                <p:cTn id="44" presetID="50" presetClass="entr" presetSubtype="0" decel="10000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strVal val="#ppt_w+.3"/>
                                          </p:val>
                                        </p:tav>
                                        <p:tav tm="100000">
                                          <p:val>
                                            <p:strVal val="#ppt_w"/>
                                          </p:val>
                                        </p:tav>
                                      </p:tavLst>
                                    </p:anim>
                                    <p:anim calcmode="lin" valueType="num">
                                      <p:cBhvr>
                                        <p:cTn id="47" dur="500" fill="hold"/>
                                        <p:tgtEl>
                                          <p:spTgt spid="21"/>
                                        </p:tgtEl>
                                        <p:attrNameLst>
                                          <p:attrName>ppt_h</p:attrName>
                                        </p:attrNameLst>
                                      </p:cBhvr>
                                      <p:tavLst>
                                        <p:tav tm="0">
                                          <p:val>
                                            <p:strVal val="#ppt_h"/>
                                          </p:val>
                                        </p:tav>
                                        <p:tav tm="100000">
                                          <p:val>
                                            <p:strVal val="#ppt_h"/>
                                          </p:val>
                                        </p:tav>
                                      </p:tavLst>
                                    </p:anim>
                                    <p:animEffect transition="in" filter="fade">
                                      <p:cBhvr>
                                        <p:cTn id="48" dur="500"/>
                                        <p:tgtEl>
                                          <p:spTgt spid="21"/>
                                        </p:tgtEl>
                                      </p:cBhvr>
                                    </p:animEffect>
                                  </p:childTnLst>
                                </p:cTn>
                              </p:par>
                            </p:childTnLst>
                          </p:cTn>
                        </p:par>
                        <p:par>
                          <p:cTn id="49" fill="hold">
                            <p:stCondLst>
                              <p:cond delay="4000"/>
                            </p:stCondLst>
                            <p:childTnLst>
                              <p:par>
                                <p:cTn id="50" presetID="23" presetClass="entr" presetSubtype="36" fill="hold" grpId="0" nodeType="afterEffect">
                                  <p:stCondLst>
                                    <p:cond delay="0"/>
                                  </p:stCondLst>
                                  <p:iterate type="lt">
                                    <p:tmPct val="10000"/>
                                  </p:iterate>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strVal val="(6*min(max(#ppt_w*#ppt_h,.3),1)-7.4)/-.7*#ppt_w"/>
                                          </p:val>
                                        </p:tav>
                                        <p:tav tm="100000">
                                          <p:val>
                                            <p:strVal val="#ppt_w"/>
                                          </p:val>
                                        </p:tav>
                                      </p:tavLst>
                                    </p:anim>
                                    <p:anim calcmode="lin" valueType="num">
                                      <p:cBhvr>
                                        <p:cTn id="53" dur="500" fill="hold"/>
                                        <p:tgtEl>
                                          <p:spTgt spid="23"/>
                                        </p:tgtEl>
                                        <p:attrNameLst>
                                          <p:attrName>ppt_h</p:attrName>
                                        </p:attrNameLst>
                                      </p:cBhvr>
                                      <p:tavLst>
                                        <p:tav tm="0">
                                          <p:val>
                                            <p:strVal val="(6*min(max(#ppt_w*#ppt_h,.3),1)-7.4)/-.7*#ppt_h"/>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strVal val="1+(6*min(max(#ppt_w*#ppt_h,.3),1)-7.4)/-.7*#ppt_h/2"/>
                                          </p:val>
                                        </p:tav>
                                        <p:tav tm="100000">
                                          <p:val>
                                            <p:strVal val="#ppt_y"/>
                                          </p:val>
                                        </p:tav>
                                      </p:tavLst>
                                    </p:anim>
                                  </p:childTnLst>
                                </p:cTn>
                              </p:par>
                              <p:par>
                                <p:cTn id="56" presetID="26" presetClass="emph" presetSubtype="0" fill="hold" grpId="1" nodeType="withEffect">
                                  <p:stCondLst>
                                    <p:cond delay="500"/>
                                  </p:stCondLst>
                                  <p:iterate type="lt">
                                    <p:tmPct val="7895"/>
                                  </p:iterate>
                                  <p:childTnLst>
                                    <p:animEffect transition="out" filter="fade">
                                      <p:cBhvr>
                                        <p:cTn id="57" dur="500" tmFilter="0, 0; .2, .5; .8, .5; 1, 0"/>
                                        <p:tgtEl>
                                          <p:spTgt spid="23"/>
                                        </p:tgtEl>
                                      </p:cBhvr>
                                    </p:animEffect>
                                    <p:animScale>
                                      <p:cBhvr>
                                        <p:cTn id="58"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9" grpId="0" animBg="1"/>
      <p:bldP spid="20" grpId="0" animBg="1"/>
      <p:bldP spid="21" grpId="0" animBg="1"/>
      <p:bldP spid="22" grpId="0"/>
      <p:bldP spid="23" grpId="0"/>
      <p:bldP spid="2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84410C1-0FBC-4D84-A420-D09788C81007}"/>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9685" y="1"/>
            <a:ext cx="9153686" cy="5143499"/>
          </a:xfrm>
          <a:prstGeom prst="rect">
            <a:avLst/>
          </a:prstGeom>
        </p:spPr>
      </p:pic>
      <p:pic>
        <p:nvPicPr>
          <p:cNvPr id="9" name="图片 8">
            <a:extLst>
              <a:ext uri="{FF2B5EF4-FFF2-40B4-BE49-F238E27FC236}">
                <a16:creationId xmlns:a16="http://schemas.microsoft.com/office/drawing/2014/main" id="{2B4BFE4F-4A1D-490C-A304-B7F245D4A2E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19775" y="1093290"/>
            <a:ext cx="3324225" cy="3478710"/>
          </a:xfrm>
          <a:prstGeom prst="rect">
            <a:avLst/>
          </a:prstGeom>
        </p:spPr>
      </p:pic>
      <p:pic>
        <p:nvPicPr>
          <p:cNvPr id="13" name="图片 12">
            <a:extLst>
              <a:ext uri="{FF2B5EF4-FFF2-40B4-BE49-F238E27FC236}">
                <a16:creationId xmlns:a16="http://schemas.microsoft.com/office/drawing/2014/main" id="{6BC37D70-128D-4888-B288-E07239EFC65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786519" y="0"/>
            <a:ext cx="4357481" cy="1990725"/>
          </a:xfrm>
          <a:prstGeom prst="rect">
            <a:avLst/>
          </a:prstGeom>
        </p:spPr>
      </p:pic>
      <p:pic>
        <p:nvPicPr>
          <p:cNvPr id="15" name="图片 14">
            <a:extLst>
              <a:ext uri="{FF2B5EF4-FFF2-40B4-BE49-F238E27FC236}">
                <a16:creationId xmlns:a16="http://schemas.microsoft.com/office/drawing/2014/main" id="{C985A8A8-CDCE-4BCC-905A-24DD64951B5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0"/>
            <a:ext cx="3670300" cy="2639671"/>
          </a:xfrm>
          <a:prstGeom prst="rect">
            <a:avLst/>
          </a:prstGeom>
        </p:spPr>
      </p:pic>
      <p:pic>
        <p:nvPicPr>
          <p:cNvPr id="7" name="图片 6">
            <a:extLst>
              <a:ext uri="{FF2B5EF4-FFF2-40B4-BE49-F238E27FC236}">
                <a16:creationId xmlns:a16="http://schemas.microsoft.com/office/drawing/2014/main" id="{2527880D-A9F2-4945-8A3B-F5BD3DB63E0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685" y="3467100"/>
            <a:ext cx="9153685" cy="1676400"/>
          </a:xfrm>
          <a:prstGeom prst="rect">
            <a:avLst/>
          </a:prstGeom>
        </p:spPr>
      </p:pic>
      <p:sp>
        <p:nvSpPr>
          <p:cNvPr id="14" name="矩形 13">
            <a:extLst>
              <a:ext uri="{FF2B5EF4-FFF2-40B4-BE49-F238E27FC236}">
                <a16:creationId xmlns:a16="http://schemas.microsoft.com/office/drawing/2014/main" id="{151090E0-8581-4535-9EAC-244374235378}"/>
              </a:ext>
            </a:extLst>
          </p:cNvPr>
          <p:cNvSpPr/>
          <p:nvPr/>
        </p:nvSpPr>
        <p:spPr>
          <a:xfrm>
            <a:off x="875317" y="1637315"/>
            <a:ext cx="7393371" cy="1015663"/>
          </a:xfrm>
          <a:prstGeom prst="rect">
            <a:avLst/>
          </a:prstGeom>
        </p:spPr>
        <p:txBody>
          <a:bodyPr wrap="none">
            <a:spAutoFit/>
          </a:bodyPr>
          <a:lstStyle/>
          <a:p>
            <a:pPr algn="ctr"/>
            <a:r>
              <a:rPr lang="en-US" altLang="zh-CN" sz="6000" b="1" spc="-150" dirty="0">
                <a:ln>
                  <a:solidFill>
                    <a:schemeClr val="bg1"/>
                  </a:solidFill>
                </a:ln>
                <a:solidFill>
                  <a:srgbClr val="3E9785"/>
                </a:solidFill>
                <a:effectLst>
                  <a:outerShdw dist="50800" dir="10800000" algn="tl">
                    <a:srgbClr val="A6D4D8"/>
                  </a:outerShdw>
                </a:effectLst>
                <a:cs typeface="+mn-ea"/>
                <a:sym typeface="+mn-lt"/>
              </a:rPr>
              <a:t>Father's Day phrase</a:t>
            </a:r>
            <a:endParaRPr lang="zh-CN" altLang="en-US" sz="6000" b="1" spc="-150" dirty="0">
              <a:ln>
                <a:solidFill>
                  <a:schemeClr val="bg1"/>
                </a:solidFill>
              </a:ln>
              <a:solidFill>
                <a:srgbClr val="3E9785"/>
              </a:solidFill>
              <a:effectLst>
                <a:outerShdw dist="50800" dir="10800000" algn="tl">
                  <a:srgbClr val="A6D4D8"/>
                </a:outerShdw>
              </a:effectLst>
              <a:cs typeface="+mn-ea"/>
              <a:sym typeface="+mn-lt"/>
            </a:endParaRPr>
          </a:p>
        </p:txBody>
      </p:sp>
      <p:sp>
        <p:nvSpPr>
          <p:cNvPr id="12" name="矩形: 圆角 11">
            <a:extLst>
              <a:ext uri="{FF2B5EF4-FFF2-40B4-BE49-F238E27FC236}">
                <a16:creationId xmlns:a16="http://schemas.microsoft.com/office/drawing/2014/main" id="{7146D06E-A58D-42DC-A8BC-51E5DEF88E4A}"/>
              </a:ext>
            </a:extLst>
          </p:cNvPr>
          <p:cNvSpPr/>
          <p:nvPr/>
        </p:nvSpPr>
        <p:spPr>
          <a:xfrm>
            <a:off x="3201987" y="2646863"/>
            <a:ext cx="2740027" cy="472767"/>
          </a:xfrm>
          <a:prstGeom prst="roundRect">
            <a:avLst>
              <a:gd name="adj" fmla="val 50000"/>
            </a:avLst>
          </a:prstGeom>
          <a:solidFill>
            <a:srgbClr val="A6D4D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a:extLst>
              <a:ext uri="{FF2B5EF4-FFF2-40B4-BE49-F238E27FC236}">
                <a16:creationId xmlns:a16="http://schemas.microsoft.com/office/drawing/2014/main" id="{08C4161E-173A-4382-85EA-AEE1CA140CE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6903" y="-193593"/>
            <a:ext cx="3860648" cy="2573765"/>
          </a:xfrm>
          <a:prstGeom prst="rect">
            <a:avLst/>
          </a:prstGeom>
        </p:spPr>
      </p:pic>
      <p:pic>
        <p:nvPicPr>
          <p:cNvPr id="6" name="图片 5">
            <a:extLst>
              <a:ext uri="{FF2B5EF4-FFF2-40B4-BE49-F238E27FC236}">
                <a16:creationId xmlns:a16="http://schemas.microsoft.com/office/drawing/2014/main" id="{6909A225-4F65-453C-92E4-F0664D543DF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66321" y="-151133"/>
            <a:ext cx="2146393" cy="2146393"/>
          </a:xfrm>
          <a:prstGeom prst="rect">
            <a:avLst/>
          </a:prstGeom>
        </p:spPr>
      </p:pic>
      <p:grpSp>
        <p:nvGrpSpPr>
          <p:cNvPr id="23" name="PA-组合 22">
            <a:extLst>
              <a:ext uri="{FF2B5EF4-FFF2-40B4-BE49-F238E27FC236}">
                <a16:creationId xmlns:a16="http://schemas.microsoft.com/office/drawing/2014/main" id="{489640CE-F83D-4FA2-8411-EA6E621046B8}"/>
              </a:ext>
            </a:extLst>
          </p:cNvPr>
          <p:cNvGrpSpPr/>
          <p:nvPr>
            <p:custDataLst>
              <p:tags r:id="rId1"/>
            </p:custDataLst>
          </p:nvPr>
        </p:nvGrpSpPr>
        <p:grpSpPr>
          <a:xfrm>
            <a:off x="3535026" y="461582"/>
            <a:ext cx="4072477" cy="2977409"/>
            <a:chOff x="3535026" y="461582"/>
            <a:chExt cx="4072477" cy="2977409"/>
          </a:xfrm>
        </p:grpSpPr>
        <p:sp>
          <p:nvSpPr>
            <p:cNvPr id="21" name="PA-任意多边形 20">
              <a:extLst>
                <a:ext uri="{FF2B5EF4-FFF2-40B4-BE49-F238E27FC236}">
                  <a16:creationId xmlns:a16="http://schemas.microsoft.com/office/drawing/2014/main" id="{D5F1AAC9-9C26-4279-8F96-976522FAD191}"/>
                </a:ext>
              </a:extLst>
            </p:cNvPr>
            <p:cNvSpPr/>
            <p:nvPr>
              <p:custDataLst>
                <p:tags r:id="rId2"/>
              </p:custDataLst>
            </p:nvPr>
          </p:nvSpPr>
          <p:spPr>
            <a:xfrm>
              <a:off x="3535026" y="461582"/>
              <a:ext cx="4072477" cy="2977409"/>
            </a:xfrm>
            <a:custGeom>
              <a:avLst/>
              <a:gdLst/>
              <a:ahLst/>
              <a:cxnLst/>
              <a:rect l="0" t="0" r="0" b="0"/>
              <a:pathLst>
                <a:path w="4072477" h="2977409">
                  <a:moveTo>
                    <a:pt x="0" y="0"/>
                  </a:moveTo>
                  <a:lnTo>
                    <a:pt x="4072476" y="0"/>
                  </a:lnTo>
                  <a:lnTo>
                    <a:pt x="4072476" y="2977408"/>
                  </a:lnTo>
                  <a:lnTo>
                    <a:pt x="0" y="297740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A-图片 15">
              <a:extLst>
                <a:ext uri="{FF2B5EF4-FFF2-40B4-BE49-F238E27FC236}">
                  <a16:creationId xmlns:a16="http://schemas.microsoft.com/office/drawing/2014/main" id="{9CC9EDFF-6E32-4F2B-8D60-C9FF37ED5B24}"/>
                </a:ext>
              </a:extLst>
            </p:cNvPr>
            <p:cNvPicPr>
              <a:picLocks noChangeAspect="1"/>
            </p:cNvPicPr>
            <p:nvPr>
              <p:custDataLst>
                <p:tags r:id="rId3"/>
              </p:custDataLst>
            </p:nvPr>
          </p:nvPicPr>
          <p:blipFill>
            <a:blip r:embed="rId13" cstate="screen">
              <a:extLst>
                <a:ext uri="{28A0092B-C50C-407E-A947-70E740481C1C}">
                  <a14:useLocalDpi xmlns:a14="http://schemas.microsoft.com/office/drawing/2010/main"/>
                </a:ext>
              </a:extLst>
            </a:blip>
            <a:stretch>
              <a:fillRect/>
            </a:stretch>
          </p:blipFill>
          <p:spPr>
            <a:xfrm>
              <a:off x="3535026" y="461582"/>
              <a:ext cx="2015076" cy="1491508"/>
            </a:xfrm>
            <a:prstGeom prst="rect">
              <a:avLst/>
            </a:prstGeom>
          </p:spPr>
        </p:pic>
      </p:grpSp>
      <p:sp>
        <p:nvSpPr>
          <p:cNvPr id="19" name="矩形 18">
            <a:extLst>
              <a:ext uri="{FF2B5EF4-FFF2-40B4-BE49-F238E27FC236}">
                <a16:creationId xmlns:a16="http://schemas.microsoft.com/office/drawing/2014/main" id="{915EB169-5230-4FC7-9B99-74C7B0E4D261}"/>
              </a:ext>
            </a:extLst>
          </p:cNvPr>
          <p:cNvSpPr/>
          <p:nvPr/>
        </p:nvSpPr>
        <p:spPr>
          <a:xfrm>
            <a:off x="4029223" y="583999"/>
            <a:ext cx="1085554" cy="1015663"/>
          </a:xfrm>
          <a:prstGeom prst="rect">
            <a:avLst/>
          </a:prstGeom>
        </p:spPr>
        <p:txBody>
          <a:bodyPr wrap="none">
            <a:spAutoFit/>
          </a:bodyPr>
          <a:lstStyle/>
          <a:p>
            <a:pPr algn="ctr"/>
            <a:r>
              <a:rPr lang="en-US" altLang="zh-CN" sz="6000" dirty="0">
                <a:solidFill>
                  <a:schemeClr val="bg1"/>
                </a:solidFill>
                <a:cs typeface="+mn-ea"/>
                <a:sym typeface="+mn-lt"/>
              </a:rPr>
              <a:t>04</a:t>
            </a:r>
            <a:endParaRPr lang="zh-CN" altLang="en-US" sz="6000" dirty="0">
              <a:cs typeface="+mn-ea"/>
              <a:sym typeface="+mn-lt"/>
            </a:endParaRPr>
          </a:p>
        </p:txBody>
      </p:sp>
    </p:spTree>
    <p:extLst>
      <p:ext uri="{BB962C8B-B14F-4D97-AF65-F5344CB8AC3E}">
        <p14:creationId xmlns:p14="http://schemas.microsoft.com/office/powerpoint/2010/main" val="29655008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1325"/>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2187"/>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2687"/>
                                </p:stCondLst>
                                <p:childTnLst>
                                  <p:par>
                                    <p:cTn id="28" presetID="2" presetClass="entr" presetSubtype="8" fill="hold" nodeType="afterEffect" p14:presetBounceEnd="52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52000">
                                          <p:cBhvr additive="base">
                                            <p:cTn id="30" dur="100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14:presetBounceEnd="52000">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14:bounceEnd="52000">
                                          <p:cBhvr additive="base">
                                            <p:cTn id="34" dur="1000" fill="hold"/>
                                            <p:tgtEl>
                                              <p:spTgt spid="6"/>
                                            </p:tgtEl>
                                            <p:attrNameLst>
                                              <p:attrName>ppt_x</p:attrName>
                                            </p:attrNameLst>
                                          </p:cBhvr>
                                          <p:tavLst>
                                            <p:tav tm="0">
                                              <p:val>
                                                <p:strVal val="1+#ppt_w/2"/>
                                              </p:val>
                                            </p:tav>
                                            <p:tav tm="100000">
                                              <p:val>
                                                <p:strVal val="#ppt_x"/>
                                              </p:val>
                                            </p:tav>
                                          </p:tavLst>
                                        </p:anim>
                                        <p:anim calcmode="lin" valueType="num" p14:bounceEnd="52000">
                                          <p:cBhvr additive="base">
                                            <p:cTn id="3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1325"/>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2187"/>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2687"/>
                                </p:stCondLst>
                                <p:childTnLst>
                                  <p:par>
                                    <p:cTn id="28" presetID="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0-#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1+#ppt_w/2"/>
                                              </p:val>
                                            </p:tav>
                                            <p:tav tm="100000">
                                              <p:val>
                                                <p:strVal val="#ppt_x"/>
                                              </p:val>
                                            </p:tav>
                                          </p:tavLst>
                                        </p:anim>
                                        <p:anim calcmode="lin" valueType="num">
                                          <p:cBhvr additive="base">
                                            <p:cTn id="3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a:extLst>
              <a:ext uri="{FF2B5EF4-FFF2-40B4-BE49-F238E27FC236}">
                <a16:creationId xmlns:a16="http://schemas.microsoft.com/office/drawing/2014/main" id="{C4A7F78E-5DFD-4CA8-B88C-BC5D4A2F6028}"/>
              </a:ext>
            </a:extLst>
          </p:cNvPr>
          <p:cNvGraphicFramePr>
            <a:graphicFrameLocks noGrp="1"/>
          </p:cNvGraphicFramePr>
          <p:nvPr>
            <p:extLst>
              <p:ext uri="{D42A27DB-BD31-4B8C-83A1-F6EECF244321}">
                <p14:modId xmlns:p14="http://schemas.microsoft.com/office/powerpoint/2010/main" val="2791706970"/>
              </p:ext>
            </p:extLst>
          </p:nvPr>
        </p:nvGraphicFramePr>
        <p:xfrm>
          <a:off x="476703" y="1213303"/>
          <a:ext cx="8190594" cy="2875417"/>
        </p:xfrm>
        <a:graphic>
          <a:graphicData uri="http://schemas.openxmlformats.org/drawingml/2006/table">
            <a:tbl>
              <a:tblPr firstRow="1" bandRow="1">
                <a:tableStyleId>{5C22544A-7EE6-4342-B048-85BDC9FD1C3A}</a:tableStyleId>
              </a:tblPr>
              <a:tblGrid>
                <a:gridCol w="4095297">
                  <a:extLst>
                    <a:ext uri="{9D8B030D-6E8A-4147-A177-3AD203B41FA5}">
                      <a16:colId xmlns:a16="http://schemas.microsoft.com/office/drawing/2014/main" val="2513889610"/>
                    </a:ext>
                  </a:extLst>
                </a:gridCol>
                <a:gridCol w="4095297">
                  <a:extLst>
                    <a:ext uri="{9D8B030D-6E8A-4147-A177-3AD203B41FA5}">
                      <a16:colId xmlns:a16="http://schemas.microsoft.com/office/drawing/2014/main" val="2421964327"/>
                    </a:ext>
                  </a:extLst>
                </a:gridCol>
              </a:tblGrid>
              <a:tr h="1225097">
                <a:tc>
                  <a:txBody>
                    <a:bodyPr/>
                    <a:lstStyle/>
                    <a:p>
                      <a:pPr marL="342900" indent="-342900">
                        <a:lnSpc>
                          <a:spcPct val="150000"/>
                        </a:lnSpc>
                        <a:buFont typeface="Wingdings" panose="05000000000000000000" pitchFamily="2" charset="2"/>
                        <a:buChar char="u"/>
                      </a:pPr>
                      <a:r>
                        <a:rPr lang="en-US" altLang="zh-CN" sz="1800" dirty="0">
                          <a:solidFill>
                            <a:srgbClr val="3E9785"/>
                          </a:solidFill>
                          <a:latin typeface="+mn-lt"/>
                          <a:ea typeface="+mn-ea"/>
                          <a:cs typeface="+mn-ea"/>
                          <a:sym typeface="+mn-lt"/>
                        </a:rPr>
                        <a:t>he wish is father to the thought.</a:t>
                      </a:r>
                      <a:endParaRPr lang="zh-CN" altLang="en-US" sz="1800" dirty="0">
                        <a:solidFill>
                          <a:schemeClr val="tx1">
                            <a:lumMod val="85000"/>
                            <a:lumOff val="15000"/>
                          </a:schemeClr>
                        </a:solidFill>
                        <a:latin typeface="+mn-lt"/>
                        <a:ea typeface="+mn-ea"/>
                        <a:cs typeface="+mn-ea"/>
                        <a:sym typeface="+mn-lt"/>
                      </a:endParaRPr>
                    </a:p>
                    <a:p>
                      <a:endParaRPr lang="zh-CN" altLang="en-US" dirty="0">
                        <a:latin typeface="+mn-lt"/>
                        <a:ea typeface="+mn-ea"/>
                        <a:cs typeface="+mn-ea"/>
                        <a:sym typeface="+mn-lt"/>
                      </a:endParaRP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a:txBody>
                    <a:bodyPr/>
                    <a:lstStyle/>
                    <a:p>
                      <a:pPr marL="342900" indent="-342900">
                        <a:lnSpc>
                          <a:spcPct val="100000"/>
                        </a:lnSpc>
                        <a:buFont typeface="Wingdings" panose="05000000000000000000" pitchFamily="2" charset="2"/>
                        <a:buChar char="u"/>
                      </a:pPr>
                      <a:r>
                        <a:rPr lang="en-US" altLang="zh-CN" sz="1600" dirty="0">
                          <a:solidFill>
                            <a:srgbClr val="3E9785"/>
                          </a:solidFill>
                          <a:latin typeface="+mn-lt"/>
                          <a:ea typeface="+mn-ea"/>
                          <a:cs typeface="+mn-ea"/>
                          <a:sym typeface="+mn-lt"/>
                        </a:rPr>
                        <a:t>A miserly father makes a prodigal son.</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extLst>
                  <a:ext uri="{0D108BD9-81ED-4DB2-BD59-A6C34878D82A}">
                    <a16:rowId xmlns:a16="http://schemas.microsoft.com/office/drawing/2014/main" val="1713185176"/>
                  </a:ext>
                </a:extLst>
              </a:tr>
              <a:tr h="825160">
                <a:tc>
                  <a:txBody>
                    <a:bodyPr/>
                    <a:lstStyle/>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u"/>
                        <a:tabLst/>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The child is father of the man.</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rowSpan="2">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One  father can  support ten children; the children cannot support one father.</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extLst>
                  <a:ext uri="{0D108BD9-81ED-4DB2-BD59-A6C34878D82A}">
                    <a16:rowId xmlns:a16="http://schemas.microsoft.com/office/drawing/2014/main" val="3792337372"/>
                  </a:ext>
                </a:extLst>
              </a:tr>
              <a:tr h="825160">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be old enough to be somebody’s father</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val="2207421456"/>
                  </a:ext>
                </a:extLst>
              </a:tr>
            </a:tbl>
          </a:graphicData>
        </a:graphic>
      </p:graphicFrame>
      <p:sp>
        <p:nvSpPr>
          <p:cNvPr id="2" name="箭头: 五边形 1">
            <a:extLst>
              <a:ext uri="{FF2B5EF4-FFF2-40B4-BE49-F238E27FC236}">
                <a16:creationId xmlns:a16="http://schemas.microsoft.com/office/drawing/2014/main" id="{9DB1C4FE-8130-4DBD-9B61-C5F5943F75A1}"/>
              </a:ext>
            </a:extLst>
          </p:cNvPr>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750999" y="334384"/>
            <a:ext cx="4572000" cy="461665"/>
          </a:xfrm>
          <a:prstGeom prst="rect">
            <a:avLst/>
          </a:prstGeom>
          <a:effectLst/>
        </p:spPr>
        <p:txBody>
          <a:bodyPr>
            <a:spAutoFit/>
          </a:bodyPr>
          <a:lstStyle/>
          <a:p>
            <a:r>
              <a:rPr lang="en-US" altLang="zh-CN" sz="2400" b="1" dirty="0">
                <a:solidFill>
                  <a:schemeClr val="bg1"/>
                </a:solidFill>
                <a:cs typeface="+mn-ea"/>
                <a:sym typeface="+mn-lt"/>
              </a:rPr>
              <a:t>Father's Day phrase</a:t>
            </a:r>
            <a:endParaRPr lang="zh-CN" altLang="en-US"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81050" cy="1134840"/>
          </a:xfrm>
          <a:prstGeom prst="rect">
            <a:avLst/>
          </a:prstGeom>
        </p:spPr>
      </p:pic>
    </p:spTree>
    <p:extLst>
      <p:ext uri="{BB962C8B-B14F-4D97-AF65-F5344CB8AC3E}">
        <p14:creationId xmlns:p14="http://schemas.microsoft.com/office/powerpoint/2010/main" val="21467330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9DB1C4FE-8130-4DBD-9B61-C5F5943F75A1}"/>
              </a:ext>
            </a:extLst>
          </p:cNvPr>
          <p:cNvSpPr/>
          <p:nvPr/>
        </p:nvSpPr>
        <p:spPr>
          <a:xfrm>
            <a:off x="654944" y="198088"/>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781050" y="198088"/>
            <a:ext cx="4572000" cy="461665"/>
          </a:xfrm>
          <a:prstGeom prst="rect">
            <a:avLst/>
          </a:prstGeom>
          <a:effectLst/>
        </p:spPr>
        <p:txBody>
          <a:bodyPr>
            <a:spAutoFit/>
          </a:bodyPr>
          <a:lstStyle/>
          <a:p>
            <a:r>
              <a:rPr lang="en-US" altLang="zh-CN" sz="2400" b="1" dirty="0">
                <a:solidFill>
                  <a:schemeClr val="bg1"/>
                </a:solidFill>
                <a:cs typeface="+mn-ea"/>
                <a:sym typeface="+mn-lt"/>
              </a:rPr>
              <a:t>Father's Day phrase</a:t>
            </a:r>
            <a:endParaRPr lang="zh-CN" altLang="en-US"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81050" cy="1134840"/>
          </a:xfrm>
          <a:prstGeom prst="rect">
            <a:avLst/>
          </a:prstGeom>
        </p:spPr>
      </p:pic>
      <p:graphicFrame>
        <p:nvGraphicFramePr>
          <p:cNvPr id="6" name="表格 5">
            <a:extLst>
              <a:ext uri="{FF2B5EF4-FFF2-40B4-BE49-F238E27FC236}">
                <a16:creationId xmlns:a16="http://schemas.microsoft.com/office/drawing/2014/main" id="{CDFB50C3-0B07-42FB-A7CD-A189C98D7895}"/>
              </a:ext>
            </a:extLst>
          </p:cNvPr>
          <p:cNvGraphicFramePr>
            <a:graphicFrameLocks noGrp="1"/>
          </p:cNvGraphicFramePr>
          <p:nvPr>
            <p:extLst>
              <p:ext uri="{D42A27DB-BD31-4B8C-83A1-F6EECF244321}">
                <p14:modId xmlns:p14="http://schemas.microsoft.com/office/powerpoint/2010/main" val="3791398517"/>
              </p:ext>
            </p:extLst>
          </p:nvPr>
        </p:nvGraphicFramePr>
        <p:xfrm>
          <a:off x="476703" y="1213303"/>
          <a:ext cx="8190594" cy="3035074"/>
        </p:xfrm>
        <a:graphic>
          <a:graphicData uri="http://schemas.openxmlformats.org/drawingml/2006/table">
            <a:tbl>
              <a:tblPr firstRow="1" bandRow="1">
                <a:tableStyleId>{5C22544A-7EE6-4342-B048-85BDC9FD1C3A}</a:tableStyleId>
              </a:tblPr>
              <a:tblGrid>
                <a:gridCol w="4095297">
                  <a:extLst>
                    <a:ext uri="{9D8B030D-6E8A-4147-A177-3AD203B41FA5}">
                      <a16:colId xmlns:a16="http://schemas.microsoft.com/office/drawing/2014/main" val="2513889610"/>
                    </a:ext>
                  </a:extLst>
                </a:gridCol>
                <a:gridCol w="4095297">
                  <a:extLst>
                    <a:ext uri="{9D8B030D-6E8A-4147-A177-3AD203B41FA5}">
                      <a16:colId xmlns:a16="http://schemas.microsoft.com/office/drawing/2014/main" val="2421964327"/>
                    </a:ext>
                  </a:extLst>
                </a:gridCol>
              </a:tblGrid>
              <a:tr h="1384754">
                <a:tc>
                  <a:txBody>
                    <a:bodyPr/>
                    <a:lstStyle/>
                    <a:p>
                      <a:pPr marL="342900" indent="-342900">
                        <a:lnSpc>
                          <a:spcPct val="100000"/>
                        </a:lnSpc>
                        <a:buFont typeface="Wingdings" panose="05000000000000000000" pitchFamily="2" charset="2"/>
                        <a:buChar char="u"/>
                      </a:pPr>
                      <a:r>
                        <a:rPr lang="en-US" altLang="zh-CN" sz="1800" dirty="0">
                          <a:solidFill>
                            <a:srgbClr val="3E9785"/>
                          </a:solidFill>
                          <a:latin typeface="+mn-lt"/>
                          <a:ea typeface="+mn-ea"/>
                          <a:cs typeface="+mn-ea"/>
                          <a:sym typeface="+mn-lt"/>
                        </a:rPr>
                        <a:t>Many a good father hath but a bad son. </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a:txBody>
                    <a:bodyPr/>
                    <a:lstStyle/>
                    <a:p>
                      <a:pPr marL="342900" indent="-342900">
                        <a:lnSpc>
                          <a:spcPct val="100000"/>
                        </a:lnSpc>
                        <a:buFont typeface="Wingdings" panose="05000000000000000000" pitchFamily="2" charset="2"/>
                        <a:buChar char="u"/>
                      </a:pPr>
                      <a:r>
                        <a:rPr lang="en-US" altLang="zh-CN" sz="1800" dirty="0">
                          <a:solidFill>
                            <a:srgbClr val="3E9785"/>
                          </a:solidFill>
                          <a:latin typeface="+mn-lt"/>
                          <a:ea typeface="+mn-ea"/>
                          <a:cs typeface="+mn-ea"/>
                          <a:sym typeface="+mn-lt"/>
                        </a:rPr>
                        <a:t>The sins of the fathers are visited upon the children.</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extLst>
                  <a:ext uri="{0D108BD9-81ED-4DB2-BD59-A6C34878D82A}">
                    <a16:rowId xmlns:a16="http://schemas.microsoft.com/office/drawing/2014/main" val="1713185176"/>
                  </a:ext>
                </a:extLst>
              </a:tr>
              <a:tr h="1650320">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One father is more than al hundred school-masters.</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The father buys,  the son big  ,  the grandchild sells and his son thig.</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extLst>
                  <a:ext uri="{0D108BD9-81ED-4DB2-BD59-A6C34878D82A}">
                    <a16:rowId xmlns:a16="http://schemas.microsoft.com/office/drawing/2014/main" val="3792337372"/>
                  </a:ext>
                </a:extLst>
              </a:tr>
            </a:tbl>
          </a:graphicData>
        </a:graphic>
      </p:graphicFrame>
    </p:spTree>
    <p:extLst>
      <p:ext uri="{BB962C8B-B14F-4D97-AF65-F5344CB8AC3E}">
        <p14:creationId xmlns:p14="http://schemas.microsoft.com/office/powerpoint/2010/main" val="7414701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9DB1C4FE-8130-4DBD-9B61-C5F5943F75A1}"/>
              </a:ext>
            </a:extLst>
          </p:cNvPr>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746706" y="339728"/>
            <a:ext cx="4572000" cy="461665"/>
          </a:xfrm>
          <a:prstGeom prst="rect">
            <a:avLst/>
          </a:prstGeom>
          <a:effectLst/>
        </p:spPr>
        <p:txBody>
          <a:bodyPr>
            <a:spAutoFit/>
          </a:bodyPr>
          <a:lstStyle/>
          <a:p>
            <a:r>
              <a:rPr lang="en-US" altLang="zh-CN" sz="2400" b="1" dirty="0">
                <a:solidFill>
                  <a:schemeClr val="bg1"/>
                </a:solidFill>
                <a:cs typeface="+mn-ea"/>
                <a:sym typeface="+mn-lt"/>
              </a:rPr>
              <a:t>Father's Day phrase</a:t>
            </a:r>
            <a:endParaRPr lang="zh-CN" altLang="en-US"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81050" cy="1134840"/>
          </a:xfrm>
          <a:prstGeom prst="rect">
            <a:avLst/>
          </a:prstGeom>
        </p:spPr>
      </p:pic>
      <p:graphicFrame>
        <p:nvGraphicFramePr>
          <p:cNvPr id="6" name="表格 5">
            <a:extLst>
              <a:ext uri="{FF2B5EF4-FFF2-40B4-BE49-F238E27FC236}">
                <a16:creationId xmlns:a16="http://schemas.microsoft.com/office/drawing/2014/main" id="{CDFB50C3-0B07-42FB-A7CD-A189C98D7895}"/>
              </a:ext>
            </a:extLst>
          </p:cNvPr>
          <p:cNvGraphicFramePr>
            <a:graphicFrameLocks noGrp="1"/>
          </p:cNvGraphicFramePr>
          <p:nvPr>
            <p:extLst>
              <p:ext uri="{D42A27DB-BD31-4B8C-83A1-F6EECF244321}">
                <p14:modId xmlns:p14="http://schemas.microsoft.com/office/powerpoint/2010/main" val="1548371610"/>
              </p:ext>
            </p:extLst>
          </p:nvPr>
        </p:nvGraphicFramePr>
        <p:xfrm>
          <a:off x="476703" y="1213303"/>
          <a:ext cx="8190594" cy="3128804"/>
        </p:xfrm>
        <a:graphic>
          <a:graphicData uri="http://schemas.openxmlformats.org/drawingml/2006/table">
            <a:tbl>
              <a:tblPr firstRow="1" bandRow="1">
                <a:tableStyleId>{5C22544A-7EE6-4342-B048-85BDC9FD1C3A}</a:tableStyleId>
              </a:tblPr>
              <a:tblGrid>
                <a:gridCol w="4095297">
                  <a:extLst>
                    <a:ext uri="{9D8B030D-6E8A-4147-A177-3AD203B41FA5}">
                      <a16:colId xmlns:a16="http://schemas.microsoft.com/office/drawing/2014/main" val="2513889610"/>
                    </a:ext>
                  </a:extLst>
                </a:gridCol>
                <a:gridCol w="4095297">
                  <a:extLst>
                    <a:ext uri="{9D8B030D-6E8A-4147-A177-3AD203B41FA5}">
                      <a16:colId xmlns:a16="http://schemas.microsoft.com/office/drawing/2014/main" val="2421964327"/>
                    </a:ext>
                  </a:extLst>
                </a:gridCol>
              </a:tblGrid>
              <a:tr h="1050926">
                <a:tc>
                  <a:txBody>
                    <a:bodyPr/>
                    <a:lstStyle/>
                    <a:p>
                      <a:pPr marL="342900" indent="-342900">
                        <a:lnSpc>
                          <a:spcPct val="100000"/>
                        </a:lnSpc>
                        <a:buFont typeface="Wingdings" panose="05000000000000000000" pitchFamily="2" charset="2"/>
                        <a:buChar char="u"/>
                      </a:pPr>
                      <a:r>
                        <a:rPr lang="en-US" altLang="zh-CN" sz="1800" dirty="0">
                          <a:solidFill>
                            <a:srgbClr val="3E9785"/>
                          </a:solidFill>
                          <a:latin typeface="+mn-lt"/>
                          <a:ea typeface="+mn-ea"/>
                          <a:cs typeface="+mn-ea"/>
                          <a:sym typeface="+mn-lt"/>
                        </a:rPr>
                        <a:t>from father to son</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a:txBody>
                    <a:bodyPr/>
                    <a:lstStyle/>
                    <a:p>
                      <a:pPr marL="342900" indent="-342900">
                        <a:lnSpc>
                          <a:spcPct val="100000"/>
                        </a:lnSpc>
                        <a:buFont typeface="Wingdings" panose="05000000000000000000" pitchFamily="2" charset="2"/>
                        <a:buChar char="u"/>
                      </a:pPr>
                      <a:r>
                        <a:rPr lang="en-US" altLang="zh-CN" sz="1800" dirty="0">
                          <a:solidFill>
                            <a:srgbClr val="3E9785"/>
                          </a:solidFill>
                          <a:latin typeface="+mn-lt"/>
                          <a:ea typeface="+mn-ea"/>
                          <a:cs typeface="+mn-ea"/>
                          <a:sym typeface="+mn-lt"/>
                        </a:rPr>
                        <a:t> lie with one’s fathers </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extLst>
                  <a:ext uri="{0D108BD9-81ED-4DB2-BD59-A6C34878D82A}">
                    <a16:rowId xmlns:a16="http://schemas.microsoft.com/office/drawing/2014/main" val="1713185176"/>
                  </a:ext>
                </a:extLst>
              </a:tr>
              <a:tr h="1059542">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The father of a whipping</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the father of a</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extLst>
                  <a:ext uri="{0D108BD9-81ED-4DB2-BD59-A6C34878D82A}">
                    <a16:rowId xmlns:a16="http://schemas.microsoft.com/office/drawing/2014/main" val="3792337372"/>
                  </a:ext>
                </a:extLst>
              </a:tr>
              <a:tr h="1018336">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Father earns and son spends.</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Like father, like son. </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extLst>
                  <a:ext uri="{0D108BD9-81ED-4DB2-BD59-A6C34878D82A}">
                    <a16:rowId xmlns:a16="http://schemas.microsoft.com/office/drawing/2014/main" val="3952161431"/>
                  </a:ext>
                </a:extLst>
              </a:tr>
            </a:tbl>
          </a:graphicData>
        </a:graphic>
      </p:graphicFrame>
    </p:spTree>
    <p:extLst>
      <p:ext uri="{BB962C8B-B14F-4D97-AF65-F5344CB8AC3E}">
        <p14:creationId xmlns:p14="http://schemas.microsoft.com/office/powerpoint/2010/main" val="30936151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4"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9DB1C4FE-8130-4DBD-9B61-C5F5943F75A1}"/>
              </a:ext>
            </a:extLst>
          </p:cNvPr>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781050" y="359773"/>
            <a:ext cx="4572000" cy="461665"/>
          </a:xfrm>
          <a:prstGeom prst="rect">
            <a:avLst/>
          </a:prstGeom>
          <a:effectLst/>
        </p:spPr>
        <p:txBody>
          <a:bodyPr>
            <a:spAutoFit/>
          </a:bodyPr>
          <a:lstStyle/>
          <a:p>
            <a:r>
              <a:rPr lang="en-US" altLang="zh-CN" sz="2400" b="1" dirty="0">
                <a:solidFill>
                  <a:schemeClr val="bg1"/>
                </a:solidFill>
                <a:cs typeface="+mn-ea"/>
                <a:sym typeface="+mn-lt"/>
              </a:rPr>
              <a:t>Father's Day phrase</a:t>
            </a:r>
            <a:endParaRPr lang="zh-CN" altLang="en-US"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81050" cy="1134840"/>
          </a:xfrm>
          <a:prstGeom prst="rect">
            <a:avLst/>
          </a:prstGeom>
        </p:spPr>
      </p:pic>
      <p:grpSp>
        <p:nvGrpSpPr>
          <p:cNvPr id="12" name="组合 11">
            <a:extLst>
              <a:ext uri="{FF2B5EF4-FFF2-40B4-BE49-F238E27FC236}">
                <a16:creationId xmlns:a16="http://schemas.microsoft.com/office/drawing/2014/main" id="{DDE11F66-7EB6-4D73-8E11-FA21CB023BF0}"/>
              </a:ext>
            </a:extLst>
          </p:cNvPr>
          <p:cNvGrpSpPr/>
          <p:nvPr/>
        </p:nvGrpSpPr>
        <p:grpSpPr>
          <a:xfrm>
            <a:off x="4972050" y="276550"/>
            <a:ext cx="3742290" cy="4222879"/>
            <a:chOff x="4972050" y="276550"/>
            <a:chExt cx="3742290" cy="4222879"/>
          </a:xfrm>
        </p:grpSpPr>
        <p:pic>
          <p:nvPicPr>
            <p:cNvPr id="7" name="图片 6">
              <a:extLst>
                <a:ext uri="{FF2B5EF4-FFF2-40B4-BE49-F238E27FC236}">
                  <a16:creationId xmlns:a16="http://schemas.microsoft.com/office/drawing/2014/main" id="{063DA295-2CCB-4880-9062-B0B0A453F91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72050" y="276550"/>
              <a:ext cx="3742290" cy="4222879"/>
            </a:xfrm>
            <a:prstGeom prst="rect">
              <a:avLst/>
            </a:prstGeom>
          </p:spPr>
        </p:pic>
        <p:pic>
          <p:nvPicPr>
            <p:cNvPr id="9" name="图片 8">
              <a:extLst>
                <a:ext uri="{FF2B5EF4-FFF2-40B4-BE49-F238E27FC236}">
                  <a16:creationId xmlns:a16="http://schemas.microsoft.com/office/drawing/2014/main" id="{0FFE9E14-7D1F-43AB-9E72-31D55A8EE8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40" r="-1"/>
            <a:stretch/>
          </p:blipFill>
          <p:spPr>
            <a:xfrm rot="20683957">
              <a:off x="5415547" y="779102"/>
              <a:ext cx="2384420" cy="2647013"/>
            </a:xfrm>
            <a:prstGeom prst="rect">
              <a:avLst/>
            </a:prstGeom>
          </p:spPr>
        </p:pic>
      </p:grpSp>
      <p:sp>
        <p:nvSpPr>
          <p:cNvPr id="10" name="矩形 9">
            <a:extLst>
              <a:ext uri="{FF2B5EF4-FFF2-40B4-BE49-F238E27FC236}">
                <a16:creationId xmlns:a16="http://schemas.microsoft.com/office/drawing/2014/main" id="{38FE1E4A-8004-4CB0-BEE6-DD21D154AF69}"/>
              </a:ext>
            </a:extLst>
          </p:cNvPr>
          <p:cNvSpPr/>
          <p:nvPr/>
        </p:nvSpPr>
        <p:spPr>
          <a:xfrm rot="20689255">
            <a:off x="5853137" y="3431733"/>
            <a:ext cx="2786597" cy="523220"/>
          </a:xfrm>
          <a:prstGeom prst="rect">
            <a:avLst/>
          </a:prstGeom>
        </p:spPr>
        <p:txBody>
          <a:bodyPr wrap="none">
            <a:spAutoFit/>
          </a:bodyPr>
          <a:lstStyle/>
          <a:p>
            <a:pPr algn="ctr"/>
            <a:r>
              <a:rPr lang="en-US" altLang="zh-CN" sz="2800" b="1" dirty="0">
                <a:solidFill>
                  <a:srgbClr val="3E9785"/>
                </a:solidFill>
                <a:cs typeface="+mn-ea"/>
                <a:sym typeface="+mn-lt"/>
              </a:rPr>
              <a:t>Father‘s Day </a:t>
            </a:r>
            <a:endParaRPr lang="zh-CN" altLang="en-US" sz="2800" b="1" dirty="0">
              <a:solidFill>
                <a:srgbClr val="3E9785"/>
              </a:solidFill>
              <a:cs typeface="+mn-ea"/>
              <a:sym typeface="+mn-lt"/>
            </a:endParaRPr>
          </a:p>
        </p:txBody>
      </p:sp>
      <p:sp>
        <p:nvSpPr>
          <p:cNvPr id="11" name="矩形 10">
            <a:extLst>
              <a:ext uri="{FF2B5EF4-FFF2-40B4-BE49-F238E27FC236}">
                <a16:creationId xmlns:a16="http://schemas.microsoft.com/office/drawing/2014/main" id="{4F971A43-26C9-4118-A5C2-C54CB409DA18}"/>
              </a:ext>
            </a:extLst>
          </p:cNvPr>
          <p:cNvSpPr/>
          <p:nvPr/>
        </p:nvSpPr>
        <p:spPr>
          <a:xfrm>
            <a:off x="690400" y="1370164"/>
            <a:ext cx="4648053" cy="2951898"/>
          </a:xfrm>
          <a:prstGeom prst="rect">
            <a:avLst/>
          </a:prstGeom>
        </p:spPr>
        <p:txBody>
          <a:bodyPr wrap="square">
            <a:spAutoFit/>
          </a:bodyPr>
          <a:lstStyle/>
          <a:p>
            <a:pPr marL="285750" indent="-285750">
              <a:lnSpc>
                <a:spcPct val="150000"/>
              </a:lnSpc>
              <a:buFont typeface="Wingdings" panose="05000000000000000000" pitchFamily="2" charset="2"/>
              <a:buChar char="n"/>
            </a:pPr>
            <a:r>
              <a:rPr lang="en-US" altLang="zh-CN" b="1" dirty="0">
                <a:solidFill>
                  <a:srgbClr val="3E9785"/>
                </a:solidFill>
                <a:cs typeface="+mn-ea"/>
                <a:sym typeface="+mn-lt"/>
              </a:rPr>
              <a:t>Holy Father   </a:t>
            </a:r>
          </a:p>
          <a:p>
            <a:pPr marL="285750" indent="-285750">
              <a:lnSpc>
                <a:spcPct val="150000"/>
              </a:lnSpc>
              <a:buFont typeface="Wingdings" panose="05000000000000000000" pitchFamily="2" charset="2"/>
              <a:buChar char="n"/>
            </a:pPr>
            <a:r>
              <a:rPr lang="en-US" altLang="zh-CN" b="1" dirty="0">
                <a:solidFill>
                  <a:srgbClr val="3E9785"/>
                </a:solidFill>
                <a:cs typeface="+mn-ea"/>
                <a:sym typeface="+mn-lt"/>
              </a:rPr>
              <a:t>Father </a:t>
            </a:r>
            <a:r>
              <a:rPr lang="az-Cyrl-AZ" altLang="zh-CN" b="1" dirty="0">
                <a:solidFill>
                  <a:srgbClr val="3E9785"/>
                </a:solidFill>
                <a:cs typeface="+mn-ea"/>
                <a:sym typeface="+mn-lt"/>
              </a:rPr>
              <a:t>о</a:t>
            </a:r>
            <a:r>
              <a:rPr lang="en-US" altLang="zh-CN" b="1" dirty="0">
                <a:solidFill>
                  <a:srgbClr val="3E9785"/>
                </a:solidFill>
                <a:cs typeface="+mn-ea"/>
                <a:sym typeface="+mn-lt"/>
              </a:rPr>
              <a:t>f l</a:t>
            </a:r>
            <a:r>
              <a:rPr lang="az-Cyrl-AZ" altLang="zh-CN" b="1" dirty="0">
                <a:solidFill>
                  <a:srgbClr val="3E9785"/>
                </a:solidFill>
                <a:cs typeface="+mn-ea"/>
                <a:sym typeface="+mn-lt"/>
              </a:rPr>
              <a:t>іеѕ</a:t>
            </a:r>
            <a:r>
              <a:rPr lang="en-US" altLang="zh-CN" b="1" dirty="0">
                <a:solidFill>
                  <a:srgbClr val="3E9785"/>
                </a:solidFill>
                <a:cs typeface="+mn-ea"/>
                <a:sym typeface="+mn-lt"/>
              </a:rPr>
              <a:t>   </a:t>
            </a:r>
            <a:endParaRPr lang="en-US" altLang="zh-CN" b="1" dirty="0">
              <a:solidFill>
                <a:schemeClr val="tx1">
                  <a:lumMod val="85000"/>
                  <a:lumOff val="15000"/>
                </a:schemeClr>
              </a:solidFill>
              <a:cs typeface="+mn-ea"/>
              <a:sym typeface="+mn-lt"/>
            </a:endParaRPr>
          </a:p>
          <a:p>
            <a:pPr marL="285750" indent="-285750">
              <a:lnSpc>
                <a:spcPct val="150000"/>
              </a:lnSpc>
              <a:buFont typeface="Wingdings" panose="05000000000000000000" pitchFamily="2" charset="2"/>
              <a:buChar char="n"/>
            </a:pPr>
            <a:r>
              <a:rPr lang="en-US" altLang="zh-CN" b="1" dirty="0">
                <a:solidFill>
                  <a:srgbClr val="3E9785"/>
                </a:solidFill>
                <a:cs typeface="+mn-ea"/>
                <a:sym typeface="+mn-lt"/>
              </a:rPr>
              <a:t>The Father of lights  </a:t>
            </a:r>
            <a:endParaRPr lang="en-US" altLang="zh-CN" b="1" dirty="0">
              <a:solidFill>
                <a:schemeClr val="tx1">
                  <a:lumMod val="85000"/>
                  <a:lumOff val="15000"/>
                </a:schemeClr>
              </a:solidFill>
              <a:cs typeface="+mn-ea"/>
              <a:sym typeface="+mn-lt"/>
            </a:endParaRPr>
          </a:p>
          <a:p>
            <a:pPr marL="285750" indent="-285750">
              <a:lnSpc>
                <a:spcPct val="150000"/>
              </a:lnSpc>
              <a:buFont typeface="Wingdings" panose="05000000000000000000" pitchFamily="2" charset="2"/>
              <a:buChar char="n"/>
            </a:pPr>
            <a:r>
              <a:rPr lang="en-US" altLang="zh-CN" b="1" dirty="0">
                <a:solidFill>
                  <a:srgbClr val="3E9785"/>
                </a:solidFill>
                <a:cs typeface="+mn-ea"/>
                <a:sym typeface="+mn-lt"/>
              </a:rPr>
              <a:t>father confessor   </a:t>
            </a:r>
            <a:endParaRPr lang="en-US" altLang="zh-CN" b="1" dirty="0">
              <a:solidFill>
                <a:schemeClr val="tx1">
                  <a:lumMod val="85000"/>
                  <a:lumOff val="15000"/>
                </a:schemeClr>
              </a:solidFill>
              <a:cs typeface="+mn-ea"/>
              <a:sym typeface="+mn-lt"/>
            </a:endParaRPr>
          </a:p>
          <a:p>
            <a:pPr marL="285750" indent="-285750">
              <a:lnSpc>
                <a:spcPct val="150000"/>
              </a:lnSpc>
              <a:buFont typeface="Wingdings" panose="05000000000000000000" pitchFamily="2" charset="2"/>
              <a:buChar char="n"/>
            </a:pPr>
            <a:r>
              <a:rPr lang="en-US" altLang="zh-CN" b="1" dirty="0">
                <a:solidFill>
                  <a:srgbClr val="3E9785"/>
                </a:solidFill>
                <a:cs typeface="+mn-ea"/>
                <a:sym typeface="+mn-lt"/>
              </a:rPr>
              <a:t>Father Christmas   </a:t>
            </a:r>
            <a:endParaRPr lang="en-US" altLang="zh-CN" b="1" dirty="0">
              <a:solidFill>
                <a:schemeClr val="tx1">
                  <a:lumMod val="85000"/>
                  <a:lumOff val="15000"/>
                </a:schemeClr>
              </a:solidFill>
              <a:cs typeface="+mn-ea"/>
              <a:sym typeface="+mn-lt"/>
            </a:endParaRPr>
          </a:p>
          <a:p>
            <a:pPr marL="285750" indent="-285750">
              <a:lnSpc>
                <a:spcPct val="150000"/>
              </a:lnSpc>
              <a:buFont typeface="Wingdings" panose="05000000000000000000" pitchFamily="2" charset="2"/>
              <a:buChar char="n"/>
            </a:pPr>
            <a:r>
              <a:rPr lang="en-US" altLang="zh-CN" b="1" dirty="0">
                <a:solidFill>
                  <a:srgbClr val="3E9785"/>
                </a:solidFill>
                <a:cs typeface="+mn-ea"/>
                <a:sym typeface="+mn-lt"/>
              </a:rPr>
              <a:t>a ghostly father   </a:t>
            </a:r>
            <a:endParaRPr lang="en-US" altLang="zh-CN" b="1" dirty="0">
              <a:solidFill>
                <a:schemeClr val="tx1">
                  <a:lumMod val="85000"/>
                  <a:lumOff val="15000"/>
                </a:schemeClr>
              </a:solidFill>
              <a:cs typeface="+mn-ea"/>
              <a:sym typeface="+mn-lt"/>
            </a:endParaRPr>
          </a:p>
          <a:p>
            <a:pPr marL="285750" indent="-285750">
              <a:lnSpc>
                <a:spcPct val="150000"/>
              </a:lnSpc>
              <a:buFont typeface="Wingdings" panose="05000000000000000000" pitchFamily="2" charset="2"/>
              <a:buChar char="n"/>
            </a:pPr>
            <a:r>
              <a:rPr lang="en-US" altLang="zh-CN" b="1" dirty="0">
                <a:solidFill>
                  <a:srgbClr val="3E9785"/>
                </a:solidFill>
                <a:cs typeface="+mn-ea"/>
                <a:sym typeface="+mn-lt"/>
              </a:rPr>
              <a:t>Father of the Church   </a:t>
            </a:r>
            <a:endParaRPr lang="zh-CN" altLang="en-US" b="1"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2990934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23" presetClass="entr" presetSubtype="28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4/3*#ppt_w"/>
                                          </p:val>
                                        </p:tav>
                                        <p:tav tm="100000">
                                          <p:val>
                                            <p:strVal val="#ppt_w"/>
                                          </p:val>
                                        </p:tav>
                                      </p:tavLst>
                                    </p:anim>
                                    <p:anim calcmode="lin" valueType="num">
                                      <p:cBhvr>
                                        <p:cTn id="25" dur="1000" fill="hold"/>
                                        <p:tgtEl>
                                          <p:spTgt spid="12"/>
                                        </p:tgtEl>
                                        <p:attrNameLst>
                                          <p:attrName>ppt_h</p:attrName>
                                        </p:attrNameLst>
                                      </p:cBhvr>
                                      <p:tavLst>
                                        <p:tav tm="0">
                                          <p:val>
                                            <p:strVal val="4/3*#ppt_h"/>
                                          </p:val>
                                        </p:tav>
                                        <p:tav tm="100000">
                                          <p:val>
                                            <p:strVal val="#ppt_h"/>
                                          </p:val>
                                        </p:tav>
                                      </p:tavLst>
                                    </p:anim>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by="(-#ppt_w*2)" calcmode="lin" valueType="num">
                                      <p:cBhvr rctx="PPT">
                                        <p:cTn id="28" dur="250" autoRev="1" fill="hold">
                                          <p:stCondLst>
                                            <p:cond delay="0"/>
                                          </p:stCondLst>
                                        </p:cTn>
                                        <p:tgtEl>
                                          <p:spTgt spid="10"/>
                                        </p:tgtEl>
                                        <p:attrNameLst>
                                          <p:attrName>ppt_w</p:attrName>
                                        </p:attrNameLst>
                                      </p:cBhvr>
                                    </p:anim>
                                    <p:anim by="(#ppt_w*0.50)" calcmode="lin" valueType="num">
                                      <p:cBhvr>
                                        <p:cTn id="29" dur="250" decel="50000" autoRev="1" fill="hold">
                                          <p:stCondLst>
                                            <p:cond delay="0"/>
                                          </p:stCondLst>
                                        </p:cTn>
                                        <p:tgtEl>
                                          <p:spTgt spid="10"/>
                                        </p:tgtEl>
                                        <p:attrNameLst>
                                          <p:attrName>ppt_x</p:attrName>
                                        </p:attrNameLst>
                                      </p:cBhvr>
                                    </p:anim>
                                    <p:anim from="(-#ppt_h/2)" to="(#ppt_y)" calcmode="lin" valueType="num">
                                      <p:cBhvr>
                                        <p:cTn id="30" dur="500" fill="hold">
                                          <p:stCondLst>
                                            <p:cond delay="0"/>
                                          </p:stCondLst>
                                        </p:cTn>
                                        <p:tgtEl>
                                          <p:spTgt spid="10"/>
                                        </p:tgtEl>
                                        <p:attrNameLst>
                                          <p:attrName>ppt_y</p:attrName>
                                        </p:attrNameLst>
                                      </p:cBhvr>
                                    </p:anim>
                                    <p:animRot by="21600000">
                                      <p:cBhvr>
                                        <p:cTn id="31" dur="500" fill="hold">
                                          <p:stCondLst>
                                            <p:cond delay="0"/>
                                          </p:stCondLst>
                                        </p:cTn>
                                        <p:tgtEl>
                                          <p:spTgt spid="10"/>
                                        </p:tgtEl>
                                        <p:attrNameLst>
                                          <p:attrName>r</p:attrName>
                                        </p:attrNameLst>
                                      </p:cBhvr>
                                    </p:animRo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9C45623-D0BC-4718-B4E1-1AECBB1C2A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 y="-1455"/>
            <a:ext cx="9143921" cy="5143500"/>
          </a:xfrm>
          <a:prstGeom prst="rect">
            <a:avLst/>
          </a:prstGeom>
        </p:spPr>
      </p:pic>
      <p:pic>
        <p:nvPicPr>
          <p:cNvPr id="3" name="图片 2">
            <a:extLst>
              <a:ext uri="{FF2B5EF4-FFF2-40B4-BE49-F238E27FC236}">
                <a16:creationId xmlns:a16="http://schemas.microsoft.com/office/drawing/2014/main" id="{48574B64-FB3B-4EC9-827B-5215FD6990ED}"/>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9606" y="3467100"/>
            <a:ext cx="9153527" cy="1676400"/>
          </a:xfrm>
          <a:prstGeom prst="rect">
            <a:avLst/>
          </a:prstGeom>
        </p:spPr>
      </p:pic>
      <p:sp>
        <p:nvSpPr>
          <p:cNvPr id="111" name="箭头: 五边形 110">
            <a:extLst>
              <a:ext uri="{FF2B5EF4-FFF2-40B4-BE49-F238E27FC236}">
                <a16:creationId xmlns:a16="http://schemas.microsoft.com/office/drawing/2014/main" id="{284124FE-3A5C-4044-92AD-658B19F55FAF}"/>
              </a:ext>
            </a:extLst>
          </p:cNvPr>
          <p:cNvSpPr/>
          <p:nvPr/>
        </p:nvSpPr>
        <p:spPr>
          <a:xfrm>
            <a:off x="4149357" y="668956"/>
            <a:ext cx="3724644" cy="513210"/>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矩形 111">
            <a:extLst>
              <a:ext uri="{FF2B5EF4-FFF2-40B4-BE49-F238E27FC236}">
                <a16:creationId xmlns:a16="http://schemas.microsoft.com/office/drawing/2014/main" id="{B0C04209-3596-4D11-82BE-8DEBE4FDEF96}"/>
              </a:ext>
            </a:extLst>
          </p:cNvPr>
          <p:cNvSpPr/>
          <p:nvPr/>
        </p:nvSpPr>
        <p:spPr>
          <a:xfrm>
            <a:off x="4190927" y="741771"/>
            <a:ext cx="3918470" cy="400110"/>
          </a:xfrm>
          <a:prstGeom prst="rect">
            <a:avLst/>
          </a:prstGeom>
          <a:effectLst/>
        </p:spPr>
        <p:txBody>
          <a:bodyPr wrap="square">
            <a:spAutoFit/>
          </a:bodyPr>
          <a:lstStyle/>
          <a:p>
            <a:r>
              <a:rPr lang="en-US" altLang="zh-CN" sz="2000" b="1" dirty="0">
                <a:solidFill>
                  <a:schemeClr val="bg1"/>
                </a:solidFill>
                <a:cs typeface="+mn-ea"/>
                <a:sym typeface="+mn-lt"/>
              </a:rPr>
              <a:t>The origin of father’s day</a:t>
            </a:r>
            <a:endParaRPr lang="zh-CN" altLang="en-US" dirty="0">
              <a:solidFill>
                <a:schemeClr val="bg1"/>
              </a:solidFill>
              <a:cs typeface="+mn-ea"/>
              <a:sym typeface="+mn-lt"/>
            </a:endParaRPr>
          </a:p>
        </p:txBody>
      </p:sp>
      <p:sp>
        <p:nvSpPr>
          <p:cNvPr id="113" name="矩形 112">
            <a:extLst>
              <a:ext uri="{FF2B5EF4-FFF2-40B4-BE49-F238E27FC236}">
                <a16:creationId xmlns:a16="http://schemas.microsoft.com/office/drawing/2014/main" id="{0DBD6E34-1E49-493E-BA96-5985D96778E8}"/>
              </a:ext>
            </a:extLst>
          </p:cNvPr>
          <p:cNvSpPr/>
          <p:nvPr/>
        </p:nvSpPr>
        <p:spPr>
          <a:xfrm>
            <a:off x="3497848" y="668956"/>
            <a:ext cx="133350" cy="513210"/>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accent6"/>
              </a:solidFill>
              <a:cs typeface="+mn-ea"/>
              <a:sym typeface="+mn-lt"/>
            </a:endParaRPr>
          </a:p>
        </p:txBody>
      </p:sp>
      <p:sp>
        <p:nvSpPr>
          <p:cNvPr id="114" name="箭头: 五边形 113">
            <a:extLst>
              <a:ext uri="{FF2B5EF4-FFF2-40B4-BE49-F238E27FC236}">
                <a16:creationId xmlns:a16="http://schemas.microsoft.com/office/drawing/2014/main" id="{2A89D8B9-6CC7-4ABF-A26B-43B8347D8A2C}"/>
              </a:ext>
            </a:extLst>
          </p:cNvPr>
          <p:cNvSpPr/>
          <p:nvPr/>
        </p:nvSpPr>
        <p:spPr>
          <a:xfrm>
            <a:off x="3547556" y="1338455"/>
            <a:ext cx="3724644" cy="513210"/>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矩形 114">
            <a:extLst>
              <a:ext uri="{FF2B5EF4-FFF2-40B4-BE49-F238E27FC236}">
                <a16:creationId xmlns:a16="http://schemas.microsoft.com/office/drawing/2014/main" id="{C02F1C38-83A4-458F-8FC2-757826AD83D3}"/>
              </a:ext>
            </a:extLst>
          </p:cNvPr>
          <p:cNvSpPr/>
          <p:nvPr/>
        </p:nvSpPr>
        <p:spPr>
          <a:xfrm>
            <a:off x="3707728" y="1388123"/>
            <a:ext cx="3580042" cy="400110"/>
          </a:xfrm>
          <a:prstGeom prst="rect">
            <a:avLst/>
          </a:prstGeom>
          <a:effectLst/>
        </p:spPr>
        <p:txBody>
          <a:bodyPr wrap="square">
            <a:spAutoFit/>
          </a:bodyPr>
          <a:lstStyle/>
          <a:p>
            <a:r>
              <a:rPr lang="en-US" altLang="zh-CN" sz="2000" b="1" dirty="0">
                <a:solidFill>
                  <a:schemeClr val="bg1"/>
                </a:solidFill>
                <a:cs typeface="+mn-ea"/>
                <a:sym typeface="+mn-lt"/>
              </a:rPr>
              <a:t>About  father’s day </a:t>
            </a:r>
            <a:endParaRPr lang="zh-CN" altLang="en-US" sz="1600" dirty="0">
              <a:solidFill>
                <a:schemeClr val="bg1"/>
              </a:solidFill>
              <a:cs typeface="+mn-ea"/>
              <a:sym typeface="+mn-lt"/>
            </a:endParaRPr>
          </a:p>
        </p:txBody>
      </p:sp>
      <p:sp>
        <p:nvSpPr>
          <p:cNvPr id="116" name="矩形 115">
            <a:extLst>
              <a:ext uri="{FF2B5EF4-FFF2-40B4-BE49-F238E27FC236}">
                <a16:creationId xmlns:a16="http://schemas.microsoft.com/office/drawing/2014/main" id="{E1E363AC-5F8C-405B-A44E-53B22E006D53}"/>
              </a:ext>
            </a:extLst>
          </p:cNvPr>
          <p:cNvSpPr/>
          <p:nvPr/>
        </p:nvSpPr>
        <p:spPr>
          <a:xfrm>
            <a:off x="2896048" y="1349955"/>
            <a:ext cx="133350" cy="513210"/>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accent6"/>
              </a:solidFill>
              <a:cs typeface="+mn-ea"/>
              <a:sym typeface="+mn-lt"/>
            </a:endParaRPr>
          </a:p>
        </p:txBody>
      </p:sp>
      <p:sp>
        <p:nvSpPr>
          <p:cNvPr id="117" name="箭头: 五边形 116">
            <a:extLst>
              <a:ext uri="{FF2B5EF4-FFF2-40B4-BE49-F238E27FC236}">
                <a16:creationId xmlns:a16="http://schemas.microsoft.com/office/drawing/2014/main" id="{EB917F94-FDD0-4B2D-AC93-276BCFFD6BE9}"/>
              </a:ext>
            </a:extLst>
          </p:cNvPr>
          <p:cNvSpPr/>
          <p:nvPr/>
        </p:nvSpPr>
        <p:spPr>
          <a:xfrm>
            <a:off x="4149357" y="2026761"/>
            <a:ext cx="3724644" cy="513210"/>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矩形 117">
            <a:extLst>
              <a:ext uri="{FF2B5EF4-FFF2-40B4-BE49-F238E27FC236}">
                <a16:creationId xmlns:a16="http://schemas.microsoft.com/office/drawing/2014/main" id="{20A8532C-32F1-4217-B613-B1ADF6A9B690}"/>
              </a:ext>
            </a:extLst>
          </p:cNvPr>
          <p:cNvSpPr/>
          <p:nvPr/>
        </p:nvSpPr>
        <p:spPr>
          <a:xfrm>
            <a:off x="4293958" y="2098850"/>
            <a:ext cx="3580042" cy="400110"/>
          </a:xfrm>
          <a:prstGeom prst="rect">
            <a:avLst/>
          </a:prstGeom>
          <a:effectLst/>
        </p:spPr>
        <p:txBody>
          <a:bodyPr wrap="square">
            <a:spAutoFit/>
          </a:bodyPr>
          <a:lstStyle/>
          <a:p>
            <a:r>
              <a:rPr lang="en-US" altLang="zh-CN" sz="2000" b="1" dirty="0">
                <a:solidFill>
                  <a:schemeClr val="bg1"/>
                </a:solidFill>
                <a:cs typeface="+mn-ea"/>
                <a:sym typeface="+mn-lt"/>
              </a:rPr>
              <a:t>Celebrate father’s day </a:t>
            </a:r>
            <a:endParaRPr lang="zh-CN" altLang="en-US" sz="1600" dirty="0">
              <a:solidFill>
                <a:schemeClr val="bg1"/>
              </a:solidFill>
              <a:cs typeface="+mn-ea"/>
              <a:sym typeface="+mn-lt"/>
            </a:endParaRPr>
          </a:p>
        </p:txBody>
      </p:sp>
      <p:sp>
        <p:nvSpPr>
          <p:cNvPr id="119" name="矩形 118">
            <a:extLst>
              <a:ext uri="{FF2B5EF4-FFF2-40B4-BE49-F238E27FC236}">
                <a16:creationId xmlns:a16="http://schemas.microsoft.com/office/drawing/2014/main" id="{56DC684C-FB9E-4E01-BE66-CC04A82A1A5F}"/>
              </a:ext>
            </a:extLst>
          </p:cNvPr>
          <p:cNvSpPr/>
          <p:nvPr/>
        </p:nvSpPr>
        <p:spPr>
          <a:xfrm>
            <a:off x="3497848" y="2026761"/>
            <a:ext cx="133350" cy="513210"/>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accent6"/>
              </a:solidFill>
              <a:cs typeface="+mn-ea"/>
              <a:sym typeface="+mn-lt"/>
            </a:endParaRPr>
          </a:p>
        </p:txBody>
      </p:sp>
      <p:sp>
        <p:nvSpPr>
          <p:cNvPr id="120" name="箭头: 五边形 119">
            <a:extLst>
              <a:ext uri="{FF2B5EF4-FFF2-40B4-BE49-F238E27FC236}">
                <a16:creationId xmlns:a16="http://schemas.microsoft.com/office/drawing/2014/main" id="{FCE6770C-59AF-4079-95A8-40F53E3333C9}"/>
              </a:ext>
            </a:extLst>
          </p:cNvPr>
          <p:cNvSpPr/>
          <p:nvPr/>
        </p:nvSpPr>
        <p:spPr>
          <a:xfrm>
            <a:off x="3601334" y="2723847"/>
            <a:ext cx="3724644" cy="513210"/>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矩形 120">
            <a:extLst>
              <a:ext uri="{FF2B5EF4-FFF2-40B4-BE49-F238E27FC236}">
                <a16:creationId xmlns:a16="http://schemas.microsoft.com/office/drawing/2014/main" id="{0944BBD3-4C19-42EE-AB03-285C84021150}"/>
              </a:ext>
            </a:extLst>
          </p:cNvPr>
          <p:cNvSpPr/>
          <p:nvPr/>
        </p:nvSpPr>
        <p:spPr>
          <a:xfrm>
            <a:off x="3707728" y="2785564"/>
            <a:ext cx="3580042" cy="400110"/>
          </a:xfrm>
          <a:prstGeom prst="rect">
            <a:avLst/>
          </a:prstGeom>
          <a:effectLst/>
        </p:spPr>
        <p:txBody>
          <a:bodyPr wrap="square">
            <a:spAutoFit/>
          </a:bodyPr>
          <a:lstStyle/>
          <a:p>
            <a:r>
              <a:rPr lang="en-US" altLang="zh-CN" sz="2000" b="1" dirty="0">
                <a:solidFill>
                  <a:schemeClr val="bg1"/>
                </a:solidFill>
                <a:cs typeface="+mn-ea"/>
                <a:sym typeface="+mn-lt"/>
              </a:rPr>
              <a:t>Father's Day phrase</a:t>
            </a:r>
            <a:endParaRPr lang="zh-CN" altLang="en-US" dirty="0">
              <a:solidFill>
                <a:schemeClr val="bg1"/>
              </a:solidFill>
              <a:cs typeface="+mn-ea"/>
              <a:sym typeface="+mn-lt"/>
            </a:endParaRPr>
          </a:p>
        </p:txBody>
      </p:sp>
      <p:sp>
        <p:nvSpPr>
          <p:cNvPr id="122" name="矩形 121">
            <a:extLst>
              <a:ext uri="{FF2B5EF4-FFF2-40B4-BE49-F238E27FC236}">
                <a16:creationId xmlns:a16="http://schemas.microsoft.com/office/drawing/2014/main" id="{4272890F-CDA8-4C85-B21B-1AE394D722D1}"/>
              </a:ext>
            </a:extLst>
          </p:cNvPr>
          <p:cNvSpPr/>
          <p:nvPr/>
        </p:nvSpPr>
        <p:spPr>
          <a:xfrm>
            <a:off x="2896048" y="2738235"/>
            <a:ext cx="133350" cy="513210"/>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accent6"/>
              </a:solidFill>
              <a:cs typeface="+mn-ea"/>
              <a:sym typeface="+mn-lt"/>
            </a:endParaRPr>
          </a:p>
        </p:txBody>
      </p:sp>
      <p:sp>
        <p:nvSpPr>
          <p:cNvPr id="123" name="箭头: 五边形 122">
            <a:extLst>
              <a:ext uri="{FF2B5EF4-FFF2-40B4-BE49-F238E27FC236}">
                <a16:creationId xmlns:a16="http://schemas.microsoft.com/office/drawing/2014/main" id="{00976BED-ECF4-472D-A846-BDE0D1B2140B}"/>
              </a:ext>
            </a:extLst>
          </p:cNvPr>
          <p:cNvSpPr/>
          <p:nvPr/>
        </p:nvSpPr>
        <p:spPr>
          <a:xfrm>
            <a:off x="4149357" y="3449709"/>
            <a:ext cx="3724644" cy="513210"/>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矩形 123">
            <a:extLst>
              <a:ext uri="{FF2B5EF4-FFF2-40B4-BE49-F238E27FC236}">
                <a16:creationId xmlns:a16="http://schemas.microsoft.com/office/drawing/2014/main" id="{DDA0E379-714E-485B-8188-9027BABD963F}"/>
              </a:ext>
            </a:extLst>
          </p:cNvPr>
          <p:cNvSpPr/>
          <p:nvPr/>
        </p:nvSpPr>
        <p:spPr>
          <a:xfrm>
            <a:off x="4268777" y="3533426"/>
            <a:ext cx="3580042" cy="400110"/>
          </a:xfrm>
          <a:prstGeom prst="rect">
            <a:avLst/>
          </a:prstGeom>
          <a:effectLst/>
        </p:spPr>
        <p:txBody>
          <a:bodyPr wrap="square">
            <a:spAutoFit/>
          </a:bodyPr>
          <a:lstStyle/>
          <a:p>
            <a:r>
              <a:rPr lang="en-US" altLang="zh-CN" sz="2000" b="1" dirty="0">
                <a:solidFill>
                  <a:schemeClr val="bg1"/>
                </a:solidFill>
                <a:cs typeface="+mn-ea"/>
                <a:sym typeface="+mn-lt"/>
              </a:rPr>
              <a:t>Father‘s Day blessing </a:t>
            </a:r>
            <a:endParaRPr lang="zh-CN" altLang="en-US" dirty="0">
              <a:solidFill>
                <a:schemeClr val="bg1"/>
              </a:solidFill>
              <a:cs typeface="+mn-ea"/>
              <a:sym typeface="+mn-lt"/>
            </a:endParaRPr>
          </a:p>
        </p:txBody>
      </p:sp>
      <p:sp>
        <p:nvSpPr>
          <p:cNvPr id="125" name="矩形 124">
            <a:extLst>
              <a:ext uri="{FF2B5EF4-FFF2-40B4-BE49-F238E27FC236}">
                <a16:creationId xmlns:a16="http://schemas.microsoft.com/office/drawing/2014/main" id="{B6AC557F-6119-456F-BBDF-0E9AA7CC3D5C}"/>
              </a:ext>
            </a:extLst>
          </p:cNvPr>
          <p:cNvSpPr/>
          <p:nvPr/>
        </p:nvSpPr>
        <p:spPr>
          <a:xfrm>
            <a:off x="3497848" y="3449709"/>
            <a:ext cx="133350" cy="513210"/>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accent6"/>
              </a:solidFill>
              <a:cs typeface="+mn-ea"/>
              <a:sym typeface="+mn-lt"/>
            </a:endParaRPr>
          </a:p>
        </p:txBody>
      </p:sp>
      <p:sp>
        <p:nvSpPr>
          <p:cNvPr id="14" name="文本框 13">
            <a:extLst>
              <a:ext uri="{FF2B5EF4-FFF2-40B4-BE49-F238E27FC236}">
                <a16:creationId xmlns:a16="http://schemas.microsoft.com/office/drawing/2014/main" id="{C10BEB26-8569-4A1D-B23D-B6CFD9184C4C}"/>
              </a:ext>
            </a:extLst>
          </p:cNvPr>
          <p:cNvSpPr txBox="1"/>
          <p:nvPr/>
        </p:nvSpPr>
        <p:spPr>
          <a:xfrm>
            <a:off x="3618638" y="703617"/>
            <a:ext cx="603020" cy="461665"/>
          </a:xfrm>
          <a:prstGeom prst="rect">
            <a:avLst/>
          </a:prstGeom>
          <a:noFill/>
          <a:effectLst>
            <a:outerShdw dist="38100" algn="l" rotWithShape="0">
              <a:schemeClr val="bg1"/>
            </a:outerShdw>
          </a:effectLst>
        </p:spPr>
        <p:txBody>
          <a:bodyPr wrap="square" rtlCol="0">
            <a:spAutoFit/>
          </a:bodyPr>
          <a:lstStyle/>
          <a:p>
            <a:pPr algn="ctr"/>
            <a:r>
              <a:rPr lang="en-US" altLang="zh-CN" sz="2400" b="1" dirty="0">
                <a:solidFill>
                  <a:schemeClr val="accent6"/>
                </a:solidFill>
                <a:effectLst>
                  <a:outerShdw blurRad="38100" dist="38100" dir="2700000" algn="tl">
                    <a:srgbClr val="000000">
                      <a:alpha val="43137"/>
                    </a:srgbClr>
                  </a:outerShdw>
                </a:effectLst>
                <a:cs typeface="+mn-ea"/>
                <a:sym typeface="+mn-lt"/>
              </a:rPr>
              <a:t>01</a:t>
            </a:r>
            <a:endParaRPr lang="zh-CN" altLang="en-US" sz="2400" b="1" dirty="0">
              <a:solidFill>
                <a:schemeClr val="accent6"/>
              </a:solidFill>
              <a:effectLst>
                <a:outerShdw blurRad="38100" dist="38100" dir="2700000" algn="tl">
                  <a:srgbClr val="000000">
                    <a:alpha val="43137"/>
                  </a:srgbClr>
                </a:outerShdw>
              </a:effectLst>
              <a:cs typeface="+mn-ea"/>
              <a:sym typeface="+mn-lt"/>
            </a:endParaRPr>
          </a:p>
        </p:txBody>
      </p:sp>
      <p:sp>
        <p:nvSpPr>
          <p:cNvPr id="126" name="文本框 125">
            <a:extLst>
              <a:ext uri="{FF2B5EF4-FFF2-40B4-BE49-F238E27FC236}">
                <a16:creationId xmlns:a16="http://schemas.microsoft.com/office/drawing/2014/main" id="{DC95263C-AF29-4997-9A24-46D782E87168}"/>
              </a:ext>
            </a:extLst>
          </p:cNvPr>
          <p:cNvSpPr txBox="1"/>
          <p:nvPr/>
        </p:nvSpPr>
        <p:spPr>
          <a:xfrm>
            <a:off x="3618638" y="2066920"/>
            <a:ext cx="603020" cy="461665"/>
          </a:xfrm>
          <a:prstGeom prst="rect">
            <a:avLst/>
          </a:prstGeom>
          <a:noFill/>
          <a:effectLst>
            <a:outerShdw dist="38100" algn="l" rotWithShape="0">
              <a:schemeClr val="bg1"/>
            </a:outerShdw>
          </a:effectLst>
        </p:spPr>
        <p:txBody>
          <a:bodyPr wrap="square" rtlCol="0">
            <a:spAutoFit/>
          </a:bodyPr>
          <a:lstStyle/>
          <a:p>
            <a:pPr algn="ctr"/>
            <a:r>
              <a:rPr lang="en-US" altLang="zh-CN" sz="2400" b="1" dirty="0">
                <a:solidFill>
                  <a:schemeClr val="accent6"/>
                </a:solidFill>
                <a:effectLst>
                  <a:outerShdw blurRad="38100" dist="38100" dir="2700000" algn="tl">
                    <a:srgbClr val="000000">
                      <a:alpha val="43137"/>
                    </a:srgbClr>
                  </a:outerShdw>
                </a:effectLst>
                <a:cs typeface="+mn-ea"/>
                <a:sym typeface="+mn-lt"/>
              </a:rPr>
              <a:t>03</a:t>
            </a:r>
            <a:endParaRPr lang="zh-CN" altLang="en-US" sz="2400" b="1" dirty="0">
              <a:solidFill>
                <a:schemeClr val="accent6"/>
              </a:solidFill>
              <a:effectLst>
                <a:outerShdw blurRad="38100" dist="38100" dir="2700000" algn="tl">
                  <a:srgbClr val="000000">
                    <a:alpha val="43137"/>
                  </a:srgbClr>
                </a:outerShdw>
              </a:effectLst>
              <a:cs typeface="+mn-ea"/>
              <a:sym typeface="+mn-lt"/>
            </a:endParaRPr>
          </a:p>
        </p:txBody>
      </p:sp>
      <p:sp>
        <p:nvSpPr>
          <p:cNvPr id="127" name="文本框 126">
            <a:extLst>
              <a:ext uri="{FF2B5EF4-FFF2-40B4-BE49-F238E27FC236}">
                <a16:creationId xmlns:a16="http://schemas.microsoft.com/office/drawing/2014/main" id="{D6EC07AA-C436-446F-94F7-93C71C19E5AB}"/>
              </a:ext>
            </a:extLst>
          </p:cNvPr>
          <p:cNvSpPr txBox="1"/>
          <p:nvPr/>
        </p:nvSpPr>
        <p:spPr>
          <a:xfrm>
            <a:off x="3618638" y="3501254"/>
            <a:ext cx="603020" cy="461665"/>
          </a:xfrm>
          <a:prstGeom prst="rect">
            <a:avLst/>
          </a:prstGeom>
          <a:noFill/>
          <a:effectLst>
            <a:outerShdw dist="38100" algn="l" rotWithShape="0">
              <a:schemeClr val="bg1"/>
            </a:outerShdw>
          </a:effectLst>
        </p:spPr>
        <p:txBody>
          <a:bodyPr wrap="square" rtlCol="0">
            <a:spAutoFit/>
          </a:bodyPr>
          <a:lstStyle/>
          <a:p>
            <a:pPr algn="ctr"/>
            <a:r>
              <a:rPr lang="en-US" altLang="zh-CN" sz="2400" b="1" dirty="0">
                <a:solidFill>
                  <a:schemeClr val="accent6"/>
                </a:solidFill>
                <a:effectLst>
                  <a:outerShdw blurRad="38100" dist="38100" dir="2700000" algn="tl">
                    <a:srgbClr val="000000">
                      <a:alpha val="43137"/>
                    </a:srgbClr>
                  </a:outerShdw>
                </a:effectLst>
                <a:cs typeface="+mn-ea"/>
                <a:sym typeface="+mn-lt"/>
              </a:rPr>
              <a:t>05</a:t>
            </a:r>
            <a:endParaRPr lang="zh-CN" altLang="en-US" sz="2400" b="1" dirty="0">
              <a:solidFill>
                <a:schemeClr val="accent6"/>
              </a:solidFill>
              <a:effectLst>
                <a:outerShdw blurRad="38100" dist="38100" dir="2700000" algn="tl">
                  <a:srgbClr val="000000">
                    <a:alpha val="43137"/>
                  </a:srgbClr>
                </a:outerShdw>
              </a:effectLst>
              <a:cs typeface="+mn-ea"/>
              <a:sym typeface="+mn-lt"/>
            </a:endParaRPr>
          </a:p>
        </p:txBody>
      </p:sp>
      <p:sp>
        <p:nvSpPr>
          <p:cNvPr id="128" name="文本框 127">
            <a:extLst>
              <a:ext uri="{FF2B5EF4-FFF2-40B4-BE49-F238E27FC236}">
                <a16:creationId xmlns:a16="http://schemas.microsoft.com/office/drawing/2014/main" id="{EA8090AD-71E8-4F52-A5BE-32E051260BB1}"/>
              </a:ext>
            </a:extLst>
          </p:cNvPr>
          <p:cNvSpPr txBox="1"/>
          <p:nvPr/>
        </p:nvSpPr>
        <p:spPr>
          <a:xfrm>
            <a:off x="3000378" y="1357346"/>
            <a:ext cx="603020" cy="461665"/>
          </a:xfrm>
          <a:prstGeom prst="rect">
            <a:avLst/>
          </a:prstGeom>
          <a:noFill/>
          <a:effectLst>
            <a:outerShdw dist="38100" algn="l" rotWithShape="0">
              <a:schemeClr val="bg1"/>
            </a:outerShdw>
          </a:effectLst>
        </p:spPr>
        <p:txBody>
          <a:bodyPr wrap="square" rtlCol="0">
            <a:spAutoFit/>
          </a:bodyPr>
          <a:lstStyle/>
          <a:p>
            <a:pPr algn="ctr"/>
            <a:r>
              <a:rPr lang="en-US" altLang="zh-CN" sz="2400" b="1" dirty="0">
                <a:solidFill>
                  <a:schemeClr val="accent6"/>
                </a:solidFill>
                <a:effectLst>
                  <a:outerShdw blurRad="38100" dist="38100" dir="2700000" algn="tl">
                    <a:srgbClr val="000000">
                      <a:alpha val="43137"/>
                    </a:srgbClr>
                  </a:outerShdw>
                </a:effectLst>
                <a:cs typeface="+mn-ea"/>
                <a:sym typeface="+mn-lt"/>
              </a:rPr>
              <a:t>02</a:t>
            </a:r>
            <a:endParaRPr lang="zh-CN" altLang="en-US" sz="2400" b="1" dirty="0">
              <a:solidFill>
                <a:schemeClr val="accent6"/>
              </a:solidFill>
              <a:effectLst>
                <a:outerShdw blurRad="38100" dist="38100" dir="2700000" algn="tl">
                  <a:srgbClr val="000000">
                    <a:alpha val="43137"/>
                  </a:srgbClr>
                </a:outerShdw>
              </a:effectLst>
              <a:cs typeface="+mn-ea"/>
              <a:sym typeface="+mn-lt"/>
            </a:endParaRPr>
          </a:p>
        </p:txBody>
      </p:sp>
      <p:sp>
        <p:nvSpPr>
          <p:cNvPr id="129" name="文本框 128">
            <a:extLst>
              <a:ext uri="{FF2B5EF4-FFF2-40B4-BE49-F238E27FC236}">
                <a16:creationId xmlns:a16="http://schemas.microsoft.com/office/drawing/2014/main" id="{B8F409C3-60DE-401B-A7FF-BDC00A383867}"/>
              </a:ext>
            </a:extLst>
          </p:cNvPr>
          <p:cNvSpPr txBox="1"/>
          <p:nvPr/>
        </p:nvSpPr>
        <p:spPr>
          <a:xfrm>
            <a:off x="3000378" y="2770621"/>
            <a:ext cx="603020" cy="461665"/>
          </a:xfrm>
          <a:prstGeom prst="rect">
            <a:avLst/>
          </a:prstGeom>
          <a:noFill/>
          <a:effectLst>
            <a:outerShdw dist="38100" algn="l" rotWithShape="0">
              <a:schemeClr val="bg1"/>
            </a:outerShdw>
          </a:effectLst>
        </p:spPr>
        <p:txBody>
          <a:bodyPr wrap="square" rtlCol="0">
            <a:spAutoFit/>
          </a:bodyPr>
          <a:lstStyle/>
          <a:p>
            <a:pPr algn="ctr"/>
            <a:r>
              <a:rPr lang="en-US" altLang="zh-CN" sz="2400" b="1" dirty="0">
                <a:solidFill>
                  <a:schemeClr val="accent6"/>
                </a:solidFill>
                <a:effectLst>
                  <a:outerShdw blurRad="38100" dist="38100" dir="2700000" algn="tl">
                    <a:srgbClr val="000000">
                      <a:alpha val="43137"/>
                    </a:srgbClr>
                  </a:outerShdw>
                </a:effectLst>
                <a:cs typeface="+mn-ea"/>
                <a:sym typeface="+mn-lt"/>
              </a:rPr>
              <a:t>04</a:t>
            </a:r>
            <a:endParaRPr lang="zh-CN" altLang="en-US" sz="2400" b="1" dirty="0">
              <a:solidFill>
                <a:schemeClr val="accent6"/>
              </a:solidFill>
              <a:effectLst>
                <a:outerShdw blurRad="38100" dist="38100" dir="2700000" algn="tl">
                  <a:srgbClr val="000000">
                    <a:alpha val="43137"/>
                  </a:srgbClr>
                </a:outerShdw>
              </a:effectLst>
              <a:cs typeface="+mn-ea"/>
              <a:sym typeface="+mn-lt"/>
            </a:endParaRPr>
          </a:p>
        </p:txBody>
      </p:sp>
      <p:pic>
        <p:nvPicPr>
          <p:cNvPr id="130" name="图片 129">
            <a:extLst>
              <a:ext uri="{FF2B5EF4-FFF2-40B4-BE49-F238E27FC236}">
                <a16:creationId xmlns:a16="http://schemas.microsoft.com/office/drawing/2014/main" id="{287942C6-1DCB-47C7-863C-913086FCA0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0506" y="-374492"/>
            <a:ext cx="3860648" cy="2573765"/>
          </a:xfrm>
          <a:prstGeom prst="rect">
            <a:avLst/>
          </a:prstGeom>
        </p:spPr>
      </p:pic>
      <p:sp>
        <p:nvSpPr>
          <p:cNvPr id="132" name="文本框 131">
            <a:extLst>
              <a:ext uri="{FF2B5EF4-FFF2-40B4-BE49-F238E27FC236}">
                <a16:creationId xmlns:a16="http://schemas.microsoft.com/office/drawing/2014/main" id="{8E188490-80B9-4FB1-8757-082B9C2B5928}"/>
              </a:ext>
            </a:extLst>
          </p:cNvPr>
          <p:cNvSpPr txBox="1"/>
          <p:nvPr/>
        </p:nvSpPr>
        <p:spPr>
          <a:xfrm>
            <a:off x="498269" y="908573"/>
            <a:ext cx="2213139" cy="1862048"/>
          </a:xfrm>
          <a:prstGeom prst="rect">
            <a:avLst/>
          </a:prstGeom>
          <a:noFill/>
        </p:spPr>
        <p:txBody>
          <a:bodyPr wrap="square" rtlCol="0">
            <a:spAutoFit/>
          </a:bodyPr>
          <a:lstStyle/>
          <a:p>
            <a:r>
              <a:rPr lang="en-US" altLang="zh-CN" sz="11500" b="1" dirty="0">
                <a:solidFill>
                  <a:schemeClr val="accent6"/>
                </a:solidFill>
                <a:effectLst>
                  <a:outerShdw dist="38100" algn="l" rotWithShape="0">
                    <a:schemeClr val="bg1"/>
                  </a:outerShdw>
                </a:effectLst>
                <a:cs typeface="+mn-ea"/>
                <a:sym typeface="+mn-lt"/>
              </a:rPr>
              <a:t>C</a:t>
            </a:r>
            <a:endParaRPr lang="zh-CN" altLang="en-US" sz="11500" b="1" dirty="0">
              <a:solidFill>
                <a:schemeClr val="accent6"/>
              </a:solidFill>
              <a:effectLst>
                <a:outerShdw dist="38100" algn="l" rotWithShape="0">
                  <a:schemeClr val="bg1"/>
                </a:outerShdw>
              </a:effectLst>
              <a:cs typeface="+mn-ea"/>
              <a:sym typeface="+mn-lt"/>
            </a:endParaRPr>
          </a:p>
        </p:txBody>
      </p:sp>
      <p:sp>
        <p:nvSpPr>
          <p:cNvPr id="131" name="文本框 130">
            <a:extLst>
              <a:ext uri="{FF2B5EF4-FFF2-40B4-BE49-F238E27FC236}">
                <a16:creationId xmlns:a16="http://schemas.microsoft.com/office/drawing/2014/main" id="{F0F6D0E2-AF05-4FA1-9A93-FE030C41CBDD}"/>
              </a:ext>
            </a:extLst>
          </p:cNvPr>
          <p:cNvSpPr txBox="1"/>
          <p:nvPr/>
        </p:nvSpPr>
        <p:spPr>
          <a:xfrm>
            <a:off x="798238" y="1382979"/>
            <a:ext cx="923330" cy="2836157"/>
          </a:xfrm>
          <a:prstGeom prst="rect">
            <a:avLst/>
          </a:prstGeom>
          <a:noFill/>
        </p:spPr>
        <p:txBody>
          <a:bodyPr vert="eaVert" wrap="square" rtlCol="0">
            <a:spAutoFit/>
          </a:bodyPr>
          <a:lstStyle/>
          <a:p>
            <a:r>
              <a:rPr lang="en-US" altLang="zh-CN" sz="4800" b="1" dirty="0">
                <a:solidFill>
                  <a:srgbClr val="3E9785"/>
                </a:solidFill>
                <a:effectLst>
                  <a:outerShdw dist="38100" dir="16200000" algn="l" rotWithShape="0">
                    <a:schemeClr val="bg1"/>
                  </a:outerShdw>
                </a:effectLst>
                <a:cs typeface="+mn-ea"/>
                <a:sym typeface="+mn-lt"/>
              </a:rPr>
              <a:t>on tents</a:t>
            </a:r>
            <a:endParaRPr lang="zh-CN" altLang="en-US" sz="4800" b="1" dirty="0">
              <a:solidFill>
                <a:srgbClr val="3E9785"/>
              </a:solidFill>
              <a:effectLst>
                <a:outerShdw dist="38100" dir="16200000" algn="l" rotWithShape="0">
                  <a:schemeClr val="bg1"/>
                </a:outerShdw>
              </a:effectLst>
              <a:cs typeface="+mn-ea"/>
              <a:sym typeface="+mn-lt"/>
            </a:endParaRPr>
          </a:p>
        </p:txBody>
      </p:sp>
    </p:spTree>
    <p:extLst>
      <p:ext uri="{BB962C8B-B14F-4D97-AF65-F5344CB8AC3E}">
        <p14:creationId xmlns:p14="http://schemas.microsoft.com/office/powerpoint/2010/main" val="982502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8000">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14:bounceEnd="28000">
                                          <p:cBhvr additive="base">
                                            <p:cTn id="7" dur="500" fill="hold"/>
                                            <p:tgtEl>
                                              <p:spTgt spid="132"/>
                                            </p:tgtEl>
                                            <p:attrNameLst>
                                              <p:attrName>ppt_x</p:attrName>
                                            </p:attrNameLst>
                                          </p:cBhvr>
                                          <p:tavLst>
                                            <p:tav tm="0">
                                              <p:val>
                                                <p:strVal val="0-#ppt_w/2"/>
                                              </p:val>
                                            </p:tav>
                                            <p:tav tm="100000">
                                              <p:val>
                                                <p:strVal val="#ppt_x"/>
                                              </p:val>
                                            </p:tav>
                                          </p:tavLst>
                                        </p:anim>
                                        <p:anim calcmode="lin" valueType="num" p14:bounceEnd="28000">
                                          <p:cBhvr additive="base">
                                            <p:cTn id="8" dur="500" fill="hold"/>
                                            <p:tgtEl>
                                              <p:spTgt spid="1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750"/>
                                            <p:tgtEl>
                                              <p:spTgt spid="131"/>
                                            </p:tgtEl>
                                          </p:cBhvr>
                                        </p:animEffect>
                                        <p:anim calcmode="lin" valueType="num">
                                          <p:cBhvr>
                                            <p:cTn id="13" dur="750" fill="hold"/>
                                            <p:tgtEl>
                                              <p:spTgt spid="131"/>
                                            </p:tgtEl>
                                            <p:attrNameLst>
                                              <p:attrName>ppt_x</p:attrName>
                                            </p:attrNameLst>
                                          </p:cBhvr>
                                          <p:tavLst>
                                            <p:tav tm="0">
                                              <p:val>
                                                <p:strVal val="#ppt_x"/>
                                              </p:val>
                                            </p:tav>
                                            <p:tav tm="100000">
                                              <p:val>
                                                <p:strVal val="#ppt_x"/>
                                              </p:val>
                                            </p:tav>
                                          </p:tavLst>
                                        </p:anim>
                                        <p:anim calcmode="lin" valueType="num">
                                          <p:cBhvr>
                                            <p:cTn id="14" dur="750" fill="hold"/>
                                            <p:tgtEl>
                                              <p:spTgt spid="131"/>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2" presetClass="entr" presetSubtype="8" fill="hold" nodeType="afterEffect" p14:presetBounceEnd="46000">
                                      <p:stCondLst>
                                        <p:cond delay="0"/>
                                      </p:stCondLst>
                                      <p:childTnLst>
                                        <p:set>
                                          <p:cBhvr>
                                            <p:cTn id="17" dur="1" fill="hold">
                                              <p:stCondLst>
                                                <p:cond delay="0"/>
                                              </p:stCondLst>
                                            </p:cTn>
                                            <p:tgtEl>
                                              <p:spTgt spid="130"/>
                                            </p:tgtEl>
                                            <p:attrNameLst>
                                              <p:attrName>style.visibility</p:attrName>
                                            </p:attrNameLst>
                                          </p:cBhvr>
                                          <p:to>
                                            <p:strVal val="visible"/>
                                          </p:to>
                                        </p:set>
                                        <p:anim calcmode="lin" valueType="num" p14:bounceEnd="46000">
                                          <p:cBhvr additive="base">
                                            <p:cTn id="18" dur="750" fill="hold"/>
                                            <p:tgtEl>
                                              <p:spTgt spid="130"/>
                                            </p:tgtEl>
                                            <p:attrNameLst>
                                              <p:attrName>ppt_x</p:attrName>
                                            </p:attrNameLst>
                                          </p:cBhvr>
                                          <p:tavLst>
                                            <p:tav tm="0">
                                              <p:val>
                                                <p:strVal val="0-#ppt_w/2"/>
                                              </p:val>
                                            </p:tav>
                                            <p:tav tm="100000">
                                              <p:val>
                                                <p:strVal val="#ppt_x"/>
                                              </p:val>
                                            </p:tav>
                                          </p:tavLst>
                                        </p:anim>
                                        <p:anim calcmode="lin" valueType="num" p14:bounceEnd="46000">
                                          <p:cBhvr additive="base">
                                            <p:cTn id="19" dur="750" fill="hold"/>
                                            <p:tgtEl>
                                              <p:spTgt spid="130"/>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113"/>
                                            </p:tgtEl>
                                            <p:attrNameLst>
                                              <p:attrName>style.visibility</p:attrName>
                                            </p:attrNameLst>
                                          </p:cBhvr>
                                          <p:to>
                                            <p:strVal val="visible"/>
                                          </p:to>
                                        </p:set>
                                        <p:anim calcmode="lin" valueType="num">
                                          <p:cBhvr additive="base">
                                            <p:cTn id="23" dur="500" fill="hold"/>
                                            <p:tgtEl>
                                              <p:spTgt spid="113"/>
                                            </p:tgtEl>
                                            <p:attrNameLst>
                                              <p:attrName>ppt_x</p:attrName>
                                            </p:attrNameLst>
                                          </p:cBhvr>
                                          <p:tavLst>
                                            <p:tav tm="0">
                                              <p:val>
                                                <p:strVal val="0-#ppt_w/2"/>
                                              </p:val>
                                            </p:tav>
                                            <p:tav tm="100000">
                                              <p:val>
                                                <p:strVal val="#ppt_x"/>
                                              </p:val>
                                            </p:tav>
                                          </p:tavLst>
                                        </p:anim>
                                        <p:anim calcmode="lin" valueType="num">
                                          <p:cBhvr additive="base">
                                            <p:cTn id="24" dur="500" fill="hold"/>
                                            <p:tgtEl>
                                              <p:spTgt spid="11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wipe(left)">
                                          <p:cBhvr>
                                            <p:cTn id="28" dur="500"/>
                                            <p:tgtEl>
                                              <p:spTgt spid="1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wipe(left)">
                                          <p:cBhvr>
                                            <p:cTn id="31" dur="500"/>
                                            <p:tgtEl>
                                              <p:spTgt spid="112"/>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16"/>
                                            </p:tgtEl>
                                            <p:attrNameLst>
                                              <p:attrName>style.visibility</p:attrName>
                                            </p:attrNameLst>
                                          </p:cBhvr>
                                          <p:to>
                                            <p:strVal val="visible"/>
                                          </p:to>
                                        </p:set>
                                        <p:anim calcmode="lin" valueType="num">
                                          <p:cBhvr additive="base">
                                            <p:cTn id="41" dur="500" fill="hold"/>
                                            <p:tgtEl>
                                              <p:spTgt spid="116"/>
                                            </p:tgtEl>
                                            <p:attrNameLst>
                                              <p:attrName>ppt_x</p:attrName>
                                            </p:attrNameLst>
                                          </p:cBhvr>
                                          <p:tavLst>
                                            <p:tav tm="0">
                                              <p:val>
                                                <p:strVal val="0-#ppt_w/2"/>
                                              </p:val>
                                            </p:tav>
                                            <p:tav tm="100000">
                                              <p:val>
                                                <p:strVal val="#ppt_x"/>
                                              </p:val>
                                            </p:tav>
                                          </p:tavLst>
                                        </p:anim>
                                        <p:anim calcmode="lin" valueType="num">
                                          <p:cBhvr additive="base">
                                            <p:cTn id="42" dur="500" fill="hold"/>
                                            <p:tgtEl>
                                              <p:spTgt spid="116"/>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wipe(left)">
                                          <p:cBhvr>
                                            <p:cTn id="46" dur="500"/>
                                            <p:tgtEl>
                                              <p:spTgt spid="11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wipe(left)">
                                          <p:cBhvr>
                                            <p:cTn id="49" dur="500"/>
                                            <p:tgtEl>
                                              <p:spTgt spid="115"/>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28"/>
                                            </p:tgtEl>
                                            <p:attrNameLst>
                                              <p:attrName>style.visibility</p:attrName>
                                            </p:attrNameLst>
                                          </p:cBhvr>
                                          <p:to>
                                            <p:strVal val="visible"/>
                                          </p:to>
                                        </p:set>
                                        <p:anim calcmode="lin" valueType="num">
                                          <p:cBhvr>
                                            <p:cTn id="53" dur="500" fill="hold"/>
                                            <p:tgtEl>
                                              <p:spTgt spid="128"/>
                                            </p:tgtEl>
                                            <p:attrNameLst>
                                              <p:attrName>ppt_w</p:attrName>
                                            </p:attrNameLst>
                                          </p:cBhvr>
                                          <p:tavLst>
                                            <p:tav tm="0">
                                              <p:val>
                                                <p:fltVal val="0"/>
                                              </p:val>
                                            </p:tav>
                                            <p:tav tm="100000">
                                              <p:val>
                                                <p:strVal val="#ppt_w"/>
                                              </p:val>
                                            </p:tav>
                                          </p:tavLst>
                                        </p:anim>
                                        <p:anim calcmode="lin" valueType="num">
                                          <p:cBhvr>
                                            <p:cTn id="54" dur="500" fill="hold"/>
                                            <p:tgtEl>
                                              <p:spTgt spid="128"/>
                                            </p:tgtEl>
                                            <p:attrNameLst>
                                              <p:attrName>ppt_h</p:attrName>
                                            </p:attrNameLst>
                                          </p:cBhvr>
                                          <p:tavLst>
                                            <p:tav tm="0">
                                              <p:val>
                                                <p:fltVal val="0"/>
                                              </p:val>
                                            </p:tav>
                                            <p:tav tm="100000">
                                              <p:val>
                                                <p:strVal val="#ppt_h"/>
                                              </p:val>
                                            </p:tav>
                                          </p:tavLst>
                                        </p:anim>
                                        <p:animEffect transition="in" filter="fade">
                                          <p:cBhvr>
                                            <p:cTn id="55" dur="500"/>
                                            <p:tgtEl>
                                              <p:spTgt spid="128"/>
                                            </p:tgtEl>
                                          </p:cBhvr>
                                        </p:animEffect>
                                      </p:childTnLst>
                                    </p:cTn>
                                  </p:par>
                                </p:childTnLst>
                              </p:cTn>
                            </p:par>
                            <p:par>
                              <p:cTn id="56" fill="hold">
                                <p:stCondLst>
                                  <p:cond delay="5000"/>
                                </p:stCondLst>
                                <p:childTnLst>
                                  <p:par>
                                    <p:cTn id="57" presetID="2" presetClass="entr" presetSubtype="8"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additive="base">
                                            <p:cTn id="59" dur="500" fill="hold"/>
                                            <p:tgtEl>
                                              <p:spTgt spid="119"/>
                                            </p:tgtEl>
                                            <p:attrNameLst>
                                              <p:attrName>ppt_x</p:attrName>
                                            </p:attrNameLst>
                                          </p:cBhvr>
                                          <p:tavLst>
                                            <p:tav tm="0">
                                              <p:val>
                                                <p:strVal val="0-#ppt_w/2"/>
                                              </p:val>
                                            </p:tav>
                                            <p:tav tm="100000">
                                              <p:val>
                                                <p:strVal val="#ppt_x"/>
                                              </p:val>
                                            </p:tav>
                                          </p:tavLst>
                                        </p:anim>
                                        <p:anim calcmode="lin" valueType="num">
                                          <p:cBhvr additive="base">
                                            <p:cTn id="60" dur="500" fill="hold"/>
                                            <p:tgtEl>
                                              <p:spTgt spid="119"/>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117"/>
                                            </p:tgtEl>
                                            <p:attrNameLst>
                                              <p:attrName>style.visibility</p:attrName>
                                            </p:attrNameLst>
                                          </p:cBhvr>
                                          <p:to>
                                            <p:strVal val="visible"/>
                                          </p:to>
                                        </p:set>
                                        <p:animEffect transition="in" filter="wipe(left)">
                                          <p:cBhvr>
                                            <p:cTn id="64" dur="500"/>
                                            <p:tgtEl>
                                              <p:spTgt spid="11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wipe(left)">
                                          <p:cBhvr>
                                            <p:cTn id="67" dur="500"/>
                                            <p:tgtEl>
                                              <p:spTgt spid="118"/>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126"/>
                                            </p:tgtEl>
                                            <p:attrNameLst>
                                              <p:attrName>style.visibility</p:attrName>
                                            </p:attrNameLst>
                                          </p:cBhvr>
                                          <p:to>
                                            <p:strVal val="visible"/>
                                          </p:to>
                                        </p:set>
                                        <p:anim calcmode="lin" valueType="num">
                                          <p:cBhvr>
                                            <p:cTn id="71" dur="500" fill="hold"/>
                                            <p:tgtEl>
                                              <p:spTgt spid="126"/>
                                            </p:tgtEl>
                                            <p:attrNameLst>
                                              <p:attrName>ppt_w</p:attrName>
                                            </p:attrNameLst>
                                          </p:cBhvr>
                                          <p:tavLst>
                                            <p:tav tm="0">
                                              <p:val>
                                                <p:fltVal val="0"/>
                                              </p:val>
                                            </p:tav>
                                            <p:tav tm="100000">
                                              <p:val>
                                                <p:strVal val="#ppt_w"/>
                                              </p:val>
                                            </p:tav>
                                          </p:tavLst>
                                        </p:anim>
                                        <p:anim calcmode="lin" valueType="num">
                                          <p:cBhvr>
                                            <p:cTn id="72" dur="500" fill="hold"/>
                                            <p:tgtEl>
                                              <p:spTgt spid="126"/>
                                            </p:tgtEl>
                                            <p:attrNameLst>
                                              <p:attrName>ppt_h</p:attrName>
                                            </p:attrNameLst>
                                          </p:cBhvr>
                                          <p:tavLst>
                                            <p:tav tm="0">
                                              <p:val>
                                                <p:fltVal val="0"/>
                                              </p:val>
                                            </p:tav>
                                            <p:tav tm="100000">
                                              <p:val>
                                                <p:strVal val="#ppt_h"/>
                                              </p:val>
                                            </p:tav>
                                          </p:tavLst>
                                        </p:anim>
                                        <p:animEffect transition="in" filter="fade">
                                          <p:cBhvr>
                                            <p:cTn id="73" dur="500"/>
                                            <p:tgtEl>
                                              <p:spTgt spid="126"/>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122"/>
                                            </p:tgtEl>
                                            <p:attrNameLst>
                                              <p:attrName>style.visibility</p:attrName>
                                            </p:attrNameLst>
                                          </p:cBhvr>
                                          <p:to>
                                            <p:strVal val="visible"/>
                                          </p:to>
                                        </p:set>
                                        <p:anim calcmode="lin" valueType="num">
                                          <p:cBhvr additive="base">
                                            <p:cTn id="77" dur="500" fill="hold"/>
                                            <p:tgtEl>
                                              <p:spTgt spid="122"/>
                                            </p:tgtEl>
                                            <p:attrNameLst>
                                              <p:attrName>ppt_x</p:attrName>
                                            </p:attrNameLst>
                                          </p:cBhvr>
                                          <p:tavLst>
                                            <p:tav tm="0">
                                              <p:val>
                                                <p:strVal val="0-#ppt_w/2"/>
                                              </p:val>
                                            </p:tav>
                                            <p:tav tm="100000">
                                              <p:val>
                                                <p:strVal val="#ppt_x"/>
                                              </p:val>
                                            </p:tav>
                                          </p:tavLst>
                                        </p:anim>
                                        <p:anim calcmode="lin" valueType="num">
                                          <p:cBhvr additive="base">
                                            <p:cTn id="78" dur="500" fill="hold"/>
                                            <p:tgtEl>
                                              <p:spTgt spid="12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120"/>
                                            </p:tgtEl>
                                            <p:attrNameLst>
                                              <p:attrName>style.visibility</p:attrName>
                                            </p:attrNameLst>
                                          </p:cBhvr>
                                          <p:to>
                                            <p:strVal val="visible"/>
                                          </p:to>
                                        </p:set>
                                        <p:animEffect transition="in" filter="wipe(left)">
                                          <p:cBhvr>
                                            <p:cTn id="82" dur="500"/>
                                            <p:tgtEl>
                                              <p:spTgt spid="12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21"/>
                                            </p:tgtEl>
                                            <p:attrNameLst>
                                              <p:attrName>style.visibility</p:attrName>
                                            </p:attrNameLst>
                                          </p:cBhvr>
                                          <p:to>
                                            <p:strVal val="visible"/>
                                          </p:to>
                                        </p:set>
                                        <p:animEffect transition="in" filter="wipe(left)">
                                          <p:cBhvr>
                                            <p:cTn id="85" dur="500"/>
                                            <p:tgtEl>
                                              <p:spTgt spid="121"/>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129"/>
                                            </p:tgtEl>
                                            <p:attrNameLst>
                                              <p:attrName>style.visibility</p:attrName>
                                            </p:attrNameLst>
                                          </p:cBhvr>
                                          <p:to>
                                            <p:strVal val="visible"/>
                                          </p:to>
                                        </p:set>
                                        <p:anim calcmode="lin" valueType="num">
                                          <p:cBhvr>
                                            <p:cTn id="89" dur="500" fill="hold"/>
                                            <p:tgtEl>
                                              <p:spTgt spid="129"/>
                                            </p:tgtEl>
                                            <p:attrNameLst>
                                              <p:attrName>ppt_w</p:attrName>
                                            </p:attrNameLst>
                                          </p:cBhvr>
                                          <p:tavLst>
                                            <p:tav tm="0">
                                              <p:val>
                                                <p:fltVal val="0"/>
                                              </p:val>
                                            </p:tav>
                                            <p:tav tm="100000">
                                              <p:val>
                                                <p:strVal val="#ppt_w"/>
                                              </p:val>
                                            </p:tav>
                                          </p:tavLst>
                                        </p:anim>
                                        <p:anim calcmode="lin" valueType="num">
                                          <p:cBhvr>
                                            <p:cTn id="90" dur="500" fill="hold"/>
                                            <p:tgtEl>
                                              <p:spTgt spid="129"/>
                                            </p:tgtEl>
                                            <p:attrNameLst>
                                              <p:attrName>ppt_h</p:attrName>
                                            </p:attrNameLst>
                                          </p:cBhvr>
                                          <p:tavLst>
                                            <p:tav tm="0">
                                              <p:val>
                                                <p:fltVal val="0"/>
                                              </p:val>
                                            </p:tav>
                                            <p:tav tm="100000">
                                              <p:val>
                                                <p:strVal val="#ppt_h"/>
                                              </p:val>
                                            </p:tav>
                                          </p:tavLst>
                                        </p:anim>
                                        <p:animEffect transition="in" filter="fade">
                                          <p:cBhvr>
                                            <p:cTn id="91" dur="500"/>
                                            <p:tgtEl>
                                              <p:spTgt spid="129"/>
                                            </p:tgtEl>
                                          </p:cBhvr>
                                        </p:animEffect>
                                      </p:childTnLst>
                                    </p:cTn>
                                  </p:par>
                                </p:childTnLst>
                              </p:cTn>
                            </p:par>
                            <p:par>
                              <p:cTn id="92" fill="hold">
                                <p:stCondLst>
                                  <p:cond delay="8000"/>
                                </p:stCondLst>
                                <p:childTnLst>
                                  <p:par>
                                    <p:cTn id="93" presetID="2" presetClass="entr" presetSubtype="8" fill="hold" grpId="0" nodeType="afterEffect">
                                      <p:stCondLst>
                                        <p:cond delay="0"/>
                                      </p:stCondLst>
                                      <p:childTnLst>
                                        <p:set>
                                          <p:cBhvr>
                                            <p:cTn id="94" dur="1" fill="hold">
                                              <p:stCondLst>
                                                <p:cond delay="0"/>
                                              </p:stCondLst>
                                            </p:cTn>
                                            <p:tgtEl>
                                              <p:spTgt spid="125"/>
                                            </p:tgtEl>
                                            <p:attrNameLst>
                                              <p:attrName>style.visibility</p:attrName>
                                            </p:attrNameLst>
                                          </p:cBhvr>
                                          <p:to>
                                            <p:strVal val="visible"/>
                                          </p:to>
                                        </p:set>
                                        <p:anim calcmode="lin" valueType="num">
                                          <p:cBhvr additive="base">
                                            <p:cTn id="95" dur="500" fill="hold"/>
                                            <p:tgtEl>
                                              <p:spTgt spid="125"/>
                                            </p:tgtEl>
                                            <p:attrNameLst>
                                              <p:attrName>ppt_x</p:attrName>
                                            </p:attrNameLst>
                                          </p:cBhvr>
                                          <p:tavLst>
                                            <p:tav tm="0">
                                              <p:val>
                                                <p:strVal val="0-#ppt_w/2"/>
                                              </p:val>
                                            </p:tav>
                                            <p:tav tm="100000">
                                              <p:val>
                                                <p:strVal val="#ppt_x"/>
                                              </p:val>
                                            </p:tav>
                                          </p:tavLst>
                                        </p:anim>
                                        <p:anim calcmode="lin" valueType="num">
                                          <p:cBhvr additive="base">
                                            <p:cTn id="96" dur="500" fill="hold"/>
                                            <p:tgtEl>
                                              <p:spTgt spid="125"/>
                                            </p:tgtEl>
                                            <p:attrNameLst>
                                              <p:attrName>ppt_y</p:attrName>
                                            </p:attrNameLst>
                                          </p:cBhvr>
                                          <p:tavLst>
                                            <p:tav tm="0">
                                              <p:val>
                                                <p:strVal val="#ppt_y"/>
                                              </p:val>
                                            </p:tav>
                                            <p:tav tm="100000">
                                              <p:val>
                                                <p:strVal val="#ppt_y"/>
                                              </p:val>
                                            </p:tav>
                                          </p:tavLst>
                                        </p:anim>
                                      </p:childTnLst>
                                    </p:cTn>
                                  </p:par>
                                </p:childTnLst>
                              </p:cTn>
                            </p:par>
                            <p:par>
                              <p:cTn id="97" fill="hold">
                                <p:stCondLst>
                                  <p:cond delay="8500"/>
                                </p:stCondLst>
                                <p:childTnLst>
                                  <p:par>
                                    <p:cTn id="98" presetID="22" presetClass="entr" presetSubtype="8" fill="hold" grpId="0" nodeType="afterEffect">
                                      <p:stCondLst>
                                        <p:cond delay="0"/>
                                      </p:stCondLst>
                                      <p:childTnLst>
                                        <p:set>
                                          <p:cBhvr>
                                            <p:cTn id="99" dur="1" fill="hold">
                                              <p:stCondLst>
                                                <p:cond delay="0"/>
                                              </p:stCondLst>
                                            </p:cTn>
                                            <p:tgtEl>
                                              <p:spTgt spid="123"/>
                                            </p:tgtEl>
                                            <p:attrNameLst>
                                              <p:attrName>style.visibility</p:attrName>
                                            </p:attrNameLst>
                                          </p:cBhvr>
                                          <p:to>
                                            <p:strVal val="visible"/>
                                          </p:to>
                                        </p:set>
                                        <p:animEffect transition="in" filter="wipe(left)">
                                          <p:cBhvr>
                                            <p:cTn id="100" dur="500"/>
                                            <p:tgtEl>
                                              <p:spTgt spid="123"/>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24"/>
                                            </p:tgtEl>
                                            <p:attrNameLst>
                                              <p:attrName>style.visibility</p:attrName>
                                            </p:attrNameLst>
                                          </p:cBhvr>
                                          <p:to>
                                            <p:strVal val="visible"/>
                                          </p:to>
                                        </p:set>
                                        <p:animEffect transition="in" filter="wipe(left)">
                                          <p:cBhvr>
                                            <p:cTn id="103" dur="500"/>
                                            <p:tgtEl>
                                              <p:spTgt spid="124"/>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27"/>
                                            </p:tgtEl>
                                            <p:attrNameLst>
                                              <p:attrName>style.visibility</p:attrName>
                                            </p:attrNameLst>
                                          </p:cBhvr>
                                          <p:to>
                                            <p:strVal val="visible"/>
                                          </p:to>
                                        </p:set>
                                        <p:anim calcmode="lin" valueType="num">
                                          <p:cBhvr>
                                            <p:cTn id="107" dur="500" fill="hold"/>
                                            <p:tgtEl>
                                              <p:spTgt spid="127"/>
                                            </p:tgtEl>
                                            <p:attrNameLst>
                                              <p:attrName>ppt_w</p:attrName>
                                            </p:attrNameLst>
                                          </p:cBhvr>
                                          <p:tavLst>
                                            <p:tav tm="0">
                                              <p:val>
                                                <p:fltVal val="0"/>
                                              </p:val>
                                            </p:tav>
                                            <p:tav tm="100000">
                                              <p:val>
                                                <p:strVal val="#ppt_w"/>
                                              </p:val>
                                            </p:tav>
                                          </p:tavLst>
                                        </p:anim>
                                        <p:anim calcmode="lin" valueType="num">
                                          <p:cBhvr>
                                            <p:cTn id="108" dur="500" fill="hold"/>
                                            <p:tgtEl>
                                              <p:spTgt spid="127"/>
                                            </p:tgtEl>
                                            <p:attrNameLst>
                                              <p:attrName>ppt_h</p:attrName>
                                            </p:attrNameLst>
                                          </p:cBhvr>
                                          <p:tavLst>
                                            <p:tav tm="0">
                                              <p:val>
                                                <p:fltVal val="0"/>
                                              </p:val>
                                            </p:tav>
                                            <p:tav tm="100000">
                                              <p:val>
                                                <p:strVal val="#ppt_h"/>
                                              </p:val>
                                            </p:tav>
                                          </p:tavLst>
                                        </p:anim>
                                        <p:animEffect transition="in" filter="fade">
                                          <p:cBhvr>
                                            <p:cTn id="109"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p:bldP spid="113" grpId="0" animBg="1"/>
          <p:bldP spid="114" grpId="0" animBg="1"/>
          <p:bldP spid="115" grpId="0"/>
          <p:bldP spid="116" grpId="0" animBg="1"/>
          <p:bldP spid="117" grpId="0" animBg="1"/>
          <p:bldP spid="118" grpId="0"/>
          <p:bldP spid="119" grpId="0" animBg="1"/>
          <p:bldP spid="120" grpId="0" animBg="1"/>
          <p:bldP spid="121" grpId="0"/>
          <p:bldP spid="122" grpId="0" animBg="1"/>
          <p:bldP spid="123" grpId="0" animBg="1"/>
          <p:bldP spid="124" grpId="0"/>
          <p:bldP spid="125" grpId="0" animBg="1"/>
          <p:bldP spid="14" grpId="0"/>
          <p:bldP spid="126" grpId="0"/>
          <p:bldP spid="127" grpId="0"/>
          <p:bldP spid="128" grpId="0"/>
          <p:bldP spid="129" grpId="0"/>
          <p:bldP spid="132" grpId="0"/>
          <p:bldP spid="1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0-#ppt_w/2"/>
                                              </p:val>
                                            </p:tav>
                                            <p:tav tm="100000">
                                              <p:val>
                                                <p:strVal val="#ppt_x"/>
                                              </p:val>
                                            </p:tav>
                                          </p:tavLst>
                                        </p:anim>
                                        <p:anim calcmode="lin" valueType="num">
                                          <p:cBhvr additive="base">
                                            <p:cTn id="8" dur="500" fill="hold"/>
                                            <p:tgtEl>
                                              <p:spTgt spid="1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750"/>
                                            <p:tgtEl>
                                              <p:spTgt spid="131"/>
                                            </p:tgtEl>
                                          </p:cBhvr>
                                        </p:animEffect>
                                        <p:anim calcmode="lin" valueType="num">
                                          <p:cBhvr>
                                            <p:cTn id="13" dur="750" fill="hold"/>
                                            <p:tgtEl>
                                              <p:spTgt spid="131"/>
                                            </p:tgtEl>
                                            <p:attrNameLst>
                                              <p:attrName>ppt_x</p:attrName>
                                            </p:attrNameLst>
                                          </p:cBhvr>
                                          <p:tavLst>
                                            <p:tav tm="0">
                                              <p:val>
                                                <p:strVal val="#ppt_x"/>
                                              </p:val>
                                            </p:tav>
                                            <p:tav tm="100000">
                                              <p:val>
                                                <p:strVal val="#ppt_x"/>
                                              </p:val>
                                            </p:tav>
                                          </p:tavLst>
                                        </p:anim>
                                        <p:anim calcmode="lin" valueType="num">
                                          <p:cBhvr>
                                            <p:cTn id="14" dur="750" fill="hold"/>
                                            <p:tgtEl>
                                              <p:spTgt spid="1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anim calcmode="lin" valueType="num">
                                          <p:cBhvr>
                                            <p:cTn id="18" dur="750" fill="hold"/>
                                            <p:tgtEl>
                                              <p:spTgt spid="16"/>
                                            </p:tgtEl>
                                            <p:attrNameLst>
                                              <p:attrName>ppt_x</p:attrName>
                                            </p:attrNameLst>
                                          </p:cBhvr>
                                          <p:tavLst>
                                            <p:tav tm="0">
                                              <p:val>
                                                <p:strVal val="#ppt_x"/>
                                              </p:val>
                                            </p:tav>
                                            <p:tav tm="100000">
                                              <p:val>
                                                <p:strVal val="#ppt_x"/>
                                              </p:val>
                                            </p:tav>
                                          </p:tavLst>
                                        </p:anim>
                                        <p:anim calcmode="lin" valueType="num">
                                          <p:cBhvr>
                                            <p:cTn id="19" dur="75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2" presetClass="entr" presetSubtype="8"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750" fill="hold"/>
                                            <p:tgtEl>
                                              <p:spTgt spid="130"/>
                                            </p:tgtEl>
                                            <p:attrNameLst>
                                              <p:attrName>ppt_x</p:attrName>
                                            </p:attrNameLst>
                                          </p:cBhvr>
                                          <p:tavLst>
                                            <p:tav tm="0">
                                              <p:val>
                                                <p:strVal val="0-#ppt_w/2"/>
                                              </p:val>
                                            </p:tav>
                                            <p:tav tm="100000">
                                              <p:val>
                                                <p:strVal val="#ppt_x"/>
                                              </p:val>
                                            </p:tav>
                                          </p:tavLst>
                                        </p:anim>
                                        <p:anim calcmode="lin" valueType="num">
                                          <p:cBhvr additive="base">
                                            <p:cTn id="24" dur="750" fill="hold"/>
                                            <p:tgtEl>
                                              <p:spTgt spid="130"/>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113"/>
                                            </p:tgtEl>
                                            <p:attrNameLst>
                                              <p:attrName>style.visibility</p:attrName>
                                            </p:attrNameLst>
                                          </p:cBhvr>
                                          <p:to>
                                            <p:strVal val="visible"/>
                                          </p:to>
                                        </p:set>
                                        <p:anim calcmode="lin" valueType="num">
                                          <p:cBhvr additive="base">
                                            <p:cTn id="28" dur="500" fill="hold"/>
                                            <p:tgtEl>
                                              <p:spTgt spid="113"/>
                                            </p:tgtEl>
                                            <p:attrNameLst>
                                              <p:attrName>ppt_x</p:attrName>
                                            </p:attrNameLst>
                                          </p:cBhvr>
                                          <p:tavLst>
                                            <p:tav tm="0">
                                              <p:val>
                                                <p:strVal val="0-#ppt_w/2"/>
                                              </p:val>
                                            </p:tav>
                                            <p:tav tm="100000">
                                              <p:val>
                                                <p:strVal val="#ppt_x"/>
                                              </p:val>
                                            </p:tav>
                                          </p:tavLst>
                                        </p:anim>
                                        <p:anim calcmode="lin" valueType="num">
                                          <p:cBhvr additive="base">
                                            <p:cTn id="29" dur="500" fill="hold"/>
                                            <p:tgtEl>
                                              <p:spTgt spid="11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wipe(left)">
                                          <p:cBhvr>
                                            <p:cTn id="33" dur="500"/>
                                            <p:tgtEl>
                                              <p:spTgt spid="1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wipe(left)">
                                          <p:cBhvr>
                                            <p:cTn id="36" dur="500"/>
                                            <p:tgtEl>
                                              <p:spTgt spid="112"/>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3500"/>
                                </p:stCondLst>
                                <p:childTnLst>
                                  <p:par>
                                    <p:cTn id="44" presetID="2" presetClass="entr" presetSubtype="8"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0-#ppt_w/2"/>
                                              </p:val>
                                            </p:tav>
                                            <p:tav tm="100000">
                                              <p:val>
                                                <p:strVal val="#ppt_x"/>
                                              </p:val>
                                            </p:tav>
                                          </p:tavLst>
                                        </p:anim>
                                        <p:anim calcmode="lin" valueType="num">
                                          <p:cBhvr additive="base">
                                            <p:cTn id="47" dur="500" fill="hold"/>
                                            <p:tgtEl>
                                              <p:spTgt spid="116"/>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wipe(left)">
                                          <p:cBhvr>
                                            <p:cTn id="51" dur="500"/>
                                            <p:tgtEl>
                                              <p:spTgt spid="11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wipe(left)">
                                          <p:cBhvr>
                                            <p:cTn id="54" dur="500"/>
                                            <p:tgtEl>
                                              <p:spTgt spid="115"/>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128"/>
                                            </p:tgtEl>
                                            <p:attrNameLst>
                                              <p:attrName>style.visibility</p:attrName>
                                            </p:attrNameLst>
                                          </p:cBhvr>
                                          <p:to>
                                            <p:strVal val="visible"/>
                                          </p:to>
                                        </p:set>
                                        <p:anim calcmode="lin" valueType="num">
                                          <p:cBhvr>
                                            <p:cTn id="58" dur="500" fill="hold"/>
                                            <p:tgtEl>
                                              <p:spTgt spid="128"/>
                                            </p:tgtEl>
                                            <p:attrNameLst>
                                              <p:attrName>ppt_w</p:attrName>
                                            </p:attrNameLst>
                                          </p:cBhvr>
                                          <p:tavLst>
                                            <p:tav tm="0">
                                              <p:val>
                                                <p:fltVal val="0"/>
                                              </p:val>
                                            </p:tav>
                                            <p:tav tm="100000">
                                              <p:val>
                                                <p:strVal val="#ppt_w"/>
                                              </p:val>
                                            </p:tav>
                                          </p:tavLst>
                                        </p:anim>
                                        <p:anim calcmode="lin" valueType="num">
                                          <p:cBhvr>
                                            <p:cTn id="59" dur="500" fill="hold"/>
                                            <p:tgtEl>
                                              <p:spTgt spid="128"/>
                                            </p:tgtEl>
                                            <p:attrNameLst>
                                              <p:attrName>ppt_h</p:attrName>
                                            </p:attrNameLst>
                                          </p:cBhvr>
                                          <p:tavLst>
                                            <p:tav tm="0">
                                              <p:val>
                                                <p:fltVal val="0"/>
                                              </p:val>
                                            </p:tav>
                                            <p:tav tm="100000">
                                              <p:val>
                                                <p:strVal val="#ppt_h"/>
                                              </p:val>
                                            </p:tav>
                                          </p:tavLst>
                                        </p:anim>
                                        <p:animEffect transition="in" filter="fade">
                                          <p:cBhvr>
                                            <p:cTn id="60" dur="500"/>
                                            <p:tgtEl>
                                              <p:spTgt spid="128"/>
                                            </p:tgtEl>
                                          </p:cBhvr>
                                        </p:animEffect>
                                      </p:childTnLst>
                                    </p:cTn>
                                  </p:par>
                                </p:childTnLst>
                              </p:cTn>
                            </p:par>
                            <p:par>
                              <p:cTn id="61" fill="hold">
                                <p:stCondLst>
                                  <p:cond delay="5000"/>
                                </p:stCondLst>
                                <p:childTnLst>
                                  <p:par>
                                    <p:cTn id="62" presetID="2" presetClass="entr" presetSubtype="8" fill="hold" grpId="0" nodeType="afterEffect">
                                      <p:stCondLst>
                                        <p:cond delay="0"/>
                                      </p:stCondLst>
                                      <p:childTnLst>
                                        <p:set>
                                          <p:cBhvr>
                                            <p:cTn id="63" dur="1" fill="hold">
                                              <p:stCondLst>
                                                <p:cond delay="0"/>
                                              </p:stCondLst>
                                            </p:cTn>
                                            <p:tgtEl>
                                              <p:spTgt spid="119"/>
                                            </p:tgtEl>
                                            <p:attrNameLst>
                                              <p:attrName>style.visibility</p:attrName>
                                            </p:attrNameLst>
                                          </p:cBhvr>
                                          <p:to>
                                            <p:strVal val="visible"/>
                                          </p:to>
                                        </p:set>
                                        <p:anim calcmode="lin" valueType="num">
                                          <p:cBhvr additive="base">
                                            <p:cTn id="64" dur="500" fill="hold"/>
                                            <p:tgtEl>
                                              <p:spTgt spid="119"/>
                                            </p:tgtEl>
                                            <p:attrNameLst>
                                              <p:attrName>ppt_x</p:attrName>
                                            </p:attrNameLst>
                                          </p:cBhvr>
                                          <p:tavLst>
                                            <p:tav tm="0">
                                              <p:val>
                                                <p:strVal val="0-#ppt_w/2"/>
                                              </p:val>
                                            </p:tav>
                                            <p:tav tm="100000">
                                              <p:val>
                                                <p:strVal val="#ppt_x"/>
                                              </p:val>
                                            </p:tav>
                                          </p:tavLst>
                                        </p:anim>
                                        <p:anim calcmode="lin" valueType="num">
                                          <p:cBhvr additive="base">
                                            <p:cTn id="65" dur="500" fill="hold"/>
                                            <p:tgtEl>
                                              <p:spTgt spid="119"/>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wipe(left)">
                                          <p:cBhvr>
                                            <p:cTn id="69" dur="500"/>
                                            <p:tgtEl>
                                              <p:spTgt spid="11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8"/>
                                            </p:tgtEl>
                                            <p:attrNameLst>
                                              <p:attrName>style.visibility</p:attrName>
                                            </p:attrNameLst>
                                          </p:cBhvr>
                                          <p:to>
                                            <p:strVal val="visible"/>
                                          </p:to>
                                        </p:set>
                                        <p:animEffect transition="in" filter="wipe(left)">
                                          <p:cBhvr>
                                            <p:cTn id="72" dur="500"/>
                                            <p:tgtEl>
                                              <p:spTgt spid="118"/>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126"/>
                                            </p:tgtEl>
                                            <p:attrNameLst>
                                              <p:attrName>style.visibility</p:attrName>
                                            </p:attrNameLst>
                                          </p:cBhvr>
                                          <p:to>
                                            <p:strVal val="visible"/>
                                          </p:to>
                                        </p:set>
                                        <p:anim calcmode="lin" valueType="num">
                                          <p:cBhvr>
                                            <p:cTn id="76" dur="500" fill="hold"/>
                                            <p:tgtEl>
                                              <p:spTgt spid="126"/>
                                            </p:tgtEl>
                                            <p:attrNameLst>
                                              <p:attrName>ppt_w</p:attrName>
                                            </p:attrNameLst>
                                          </p:cBhvr>
                                          <p:tavLst>
                                            <p:tav tm="0">
                                              <p:val>
                                                <p:fltVal val="0"/>
                                              </p:val>
                                            </p:tav>
                                            <p:tav tm="100000">
                                              <p:val>
                                                <p:strVal val="#ppt_w"/>
                                              </p:val>
                                            </p:tav>
                                          </p:tavLst>
                                        </p:anim>
                                        <p:anim calcmode="lin" valueType="num">
                                          <p:cBhvr>
                                            <p:cTn id="77" dur="500" fill="hold"/>
                                            <p:tgtEl>
                                              <p:spTgt spid="126"/>
                                            </p:tgtEl>
                                            <p:attrNameLst>
                                              <p:attrName>ppt_h</p:attrName>
                                            </p:attrNameLst>
                                          </p:cBhvr>
                                          <p:tavLst>
                                            <p:tav tm="0">
                                              <p:val>
                                                <p:fltVal val="0"/>
                                              </p:val>
                                            </p:tav>
                                            <p:tav tm="100000">
                                              <p:val>
                                                <p:strVal val="#ppt_h"/>
                                              </p:val>
                                            </p:tav>
                                          </p:tavLst>
                                        </p:anim>
                                        <p:animEffect transition="in" filter="fade">
                                          <p:cBhvr>
                                            <p:cTn id="78" dur="500"/>
                                            <p:tgtEl>
                                              <p:spTgt spid="126"/>
                                            </p:tgtEl>
                                          </p:cBhvr>
                                        </p:animEffect>
                                      </p:childTnLst>
                                    </p:cTn>
                                  </p:par>
                                </p:childTnLst>
                              </p:cTn>
                            </p:par>
                            <p:par>
                              <p:cTn id="79" fill="hold">
                                <p:stCondLst>
                                  <p:cond delay="6500"/>
                                </p:stCondLst>
                                <p:childTnLst>
                                  <p:par>
                                    <p:cTn id="80" presetID="2" presetClass="entr" presetSubtype="8" fill="hold" grpId="0" nodeType="afterEffect">
                                      <p:stCondLst>
                                        <p:cond delay="0"/>
                                      </p:stCondLst>
                                      <p:childTnLst>
                                        <p:set>
                                          <p:cBhvr>
                                            <p:cTn id="81" dur="1" fill="hold">
                                              <p:stCondLst>
                                                <p:cond delay="0"/>
                                              </p:stCondLst>
                                            </p:cTn>
                                            <p:tgtEl>
                                              <p:spTgt spid="122"/>
                                            </p:tgtEl>
                                            <p:attrNameLst>
                                              <p:attrName>style.visibility</p:attrName>
                                            </p:attrNameLst>
                                          </p:cBhvr>
                                          <p:to>
                                            <p:strVal val="visible"/>
                                          </p:to>
                                        </p:set>
                                        <p:anim calcmode="lin" valueType="num">
                                          <p:cBhvr additive="base">
                                            <p:cTn id="82" dur="500" fill="hold"/>
                                            <p:tgtEl>
                                              <p:spTgt spid="122"/>
                                            </p:tgtEl>
                                            <p:attrNameLst>
                                              <p:attrName>ppt_x</p:attrName>
                                            </p:attrNameLst>
                                          </p:cBhvr>
                                          <p:tavLst>
                                            <p:tav tm="0">
                                              <p:val>
                                                <p:strVal val="0-#ppt_w/2"/>
                                              </p:val>
                                            </p:tav>
                                            <p:tav tm="100000">
                                              <p:val>
                                                <p:strVal val="#ppt_x"/>
                                              </p:val>
                                            </p:tav>
                                          </p:tavLst>
                                        </p:anim>
                                        <p:anim calcmode="lin" valueType="num">
                                          <p:cBhvr additive="base">
                                            <p:cTn id="83" dur="500" fill="hold"/>
                                            <p:tgtEl>
                                              <p:spTgt spid="122"/>
                                            </p:tgtEl>
                                            <p:attrNameLst>
                                              <p:attrName>ppt_y</p:attrName>
                                            </p:attrNameLst>
                                          </p:cBhvr>
                                          <p:tavLst>
                                            <p:tav tm="0">
                                              <p:val>
                                                <p:strVal val="#ppt_y"/>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120"/>
                                            </p:tgtEl>
                                            <p:attrNameLst>
                                              <p:attrName>style.visibility</p:attrName>
                                            </p:attrNameLst>
                                          </p:cBhvr>
                                          <p:to>
                                            <p:strVal val="visible"/>
                                          </p:to>
                                        </p:set>
                                        <p:animEffect transition="in" filter="wipe(left)">
                                          <p:cBhvr>
                                            <p:cTn id="87" dur="500"/>
                                            <p:tgtEl>
                                              <p:spTgt spid="120"/>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21"/>
                                            </p:tgtEl>
                                            <p:attrNameLst>
                                              <p:attrName>style.visibility</p:attrName>
                                            </p:attrNameLst>
                                          </p:cBhvr>
                                          <p:to>
                                            <p:strVal val="visible"/>
                                          </p:to>
                                        </p:set>
                                        <p:animEffect transition="in" filter="wipe(left)">
                                          <p:cBhvr>
                                            <p:cTn id="90" dur="500"/>
                                            <p:tgtEl>
                                              <p:spTgt spid="121"/>
                                            </p:tgtEl>
                                          </p:cBhvr>
                                        </p:animEffect>
                                      </p:childTnLst>
                                    </p:cTn>
                                  </p:par>
                                </p:childTnLst>
                              </p:cTn>
                            </p:par>
                            <p:par>
                              <p:cTn id="91" fill="hold">
                                <p:stCondLst>
                                  <p:cond delay="7500"/>
                                </p:stCondLst>
                                <p:childTnLst>
                                  <p:par>
                                    <p:cTn id="92" presetID="53" presetClass="entr" presetSubtype="16" fill="hold" grpId="0" nodeType="afterEffect">
                                      <p:stCondLst>
                                        <p:cond delay="0"/>
                                      </p:stCondLst>
                                      <p:childTnLst>
                                        <p:set>
                                          <p:cBhvr>
                                            <p:cTn id="93" dur="1" fill="hold">
                                              <p:stCondLst>
                                                <p:cond delay="0"/>
                                              </p:stCondLst>
                                            </p:cTn>
                                            <p:tgtEl>
                                              <p:spTgt spid="129"/>
                                            </p:tgtEl>
                                            <p:attrNameLst>
                                              <p:attrName>style.visibility</p:attrName>
                                            </p:attrNameLst>
                                          </p:cBhvr>
                                          <p:to>
                                            <p:strVal val="visible"/>
                                          </p:to>
                                        </p:set>
                                        <p:anim calcmode="lin" valueType="num">
                                          <p:cBhvr>
                                            <p:cTn id="94" dur="500" fill="hold"/>
                                            <p:tgtEl>
                                              <p:spTgt spid="129"/>
                                            </p:tgtEl>
                                            <p:attrNameLst>
                                              <p:attrName>ppt_w</p:attrName>
                                            </p:attrNameLst>
                                          </p:cBhvr>
                                          <p:tavLst>
                                            <p:tav tm="0">
                                              <p:val>
                                                <p:fltVal val="0"/>
                                              </p:val>
                                            </p:tav>
                                            <p:tav tm="100000">
                                              <p:val>
                                                <p:strVal val="#ppt_w"/>
                                              </p:val>
                                            </p:tav>
                                          </p:tavLst>
                                        </p:anim>
                                        <p:anim calcmode="lin" valueType="num">
                                          <p:cBhvr>
                                            <p:cTn id="95" dur="500" fill="hold"/>
                                            <p:tgtEl>
                                              <p:spTgt spid="129"/>
                                            </p:tgtEl>
                                            <p:attrNameLst>
                                              <p:attrName>ppt_h</p:attrName>
                                            </p:attrNameLst>
                                          </p:cBhvr>
                                          <p:tavLst>
                                            <p:tav tm="0">
                                              <p:val>
                                                <p:fltVal val="0"/>
                                              </p:val>
                                            </p:tav>
                                            <p:tav tm="100000">
                                              <p:val>
                                                <p:strVal val="#ppt_h"/>
                                              </p:val>
                                            </p:tav>
                                          </p:tavLst>
                                        </p:anim>
                                        <p:animEffect transition="in" filter="fade">
                                          <p:cBhvr>
                                            <p:cTn id="96" dur="500"/>
                                            <p:tgtEl>
                                              <p:spTgt spid="129"/>
                                            </p:tgtEl>
                                          </p:cBhvr>
                                        </p:animEffect>
                                      </p:childTnLst>
                                    </p:cTn>
                                  </p:par>
                                </p:childTnLst>
                              </p:cTn>
                            </p:par>
                            <p:par>
                              <p:cTn id="97" fill="hold">
                                <p:stCondLst>
                                  <p:cond delay="8000"/>
                                </p:stCondLst>
                                <p:childTnLst>
                                  <p:par>
                                    <p:cTn id="98" presetID="2" presetClass="entr" presetSubtype="8" fill="hold" grpId="0" nodeType="afterEffect">
                                      <p:stCondLst>
                                        <p:cond delay="0"/>
                                      </p:stCondLst>
                                      <p:childTnLst>
                                        <p:set>
                                          <p:cBhvr>
                                            <p:cTn id="99" dur="1" fill="hold">
                                              <p:stCondLst>
                                                <p:cond delay="0"/>
                                              </p:stCondLst>
                                            </p:cTn>
                                            <p:tgtEl>
                                              <p:spTgt spid="125"/>
                                            </p:tgtEl>
                                            <p:attrNameLst>
                                              <p:attrName>style.visibility</p:attrName>
                                            </p:attrNameLst>
                                          </p:cBhvr>
                                          <p:to>
                                            <p:strVal val="visible"/>
                                          </p:to>
                                        </p:set>
                                        <p:anim calcmode="lin" valueType="num">
                                          <p:cBhvr additive="base">
                                            <p:cTn id="100" dur="500" fill="hold"/>
                                            <p:tgtEl>
                                              <p:spTgt spid="125"/>
                                            </p:tgtEl>
                                            <p:attrNameLst>
                                              <p:attrName>ppt_x</p:attrName>
                                            </p:attrNameLst>
                                          </p:cBhvr>
                                          <p:tavLst>
                                            <p:tav tm="0">
                                              <p:val>
                                                <p:strVal val="0-#ppt_w/2"/>
                                              </p:val>
                                            </p:tav>
                                            <p:tav tm="100000">
                                              <p:val>
                                                <p:strVal val="#ppt_x"/>
                                              </p:val>
                                            </p:tav>
                                          </p:tavLst>
                                        </p:anim>
                                        <p:anim calcmode="lin" valueType="num">
                                          <p:cBhvr additive="base">
                                            <p:cTn id="101" dur="500" fill="hold"/>
                                            <p:tgtEl>
                                              <p:spTgt spid="125"/>
                                            </p:tgtEl>
                                            <p:attrNameLst>
                                              <p:attrName>ppt_y</p:attrName>
                                            </p:attrNameLst>
                                          </p:cBhvr>
                                          <p:tavLst>
                                            <p:tav tm="0">
                                              <p:val>
                                                <p:strVal val="#ppt_y"/>
                                              </p:val>
                                            </p:tav>
                                            <p:tav tm="100000">
                                              <p:val>
                                                <p:strVal val="#ppt_y"/>
                                              </p:val>
                                            </p:tav>
                                          </p:tavLst>
                                        </p:anim>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123"/>
                                            </p:tgtEl>
                                            <p:attrNameLst>
                                              <p:attrName>style.visibility</p:attrName>
                                            </p:attrNameLst>
                                          </p:cBhvr>
                                          <p:to>
                                            <p:strVal val="visible"/>
                                          </p:to>
                                        </p:set>
                                        <p:animEffect transition="in" filter="wipe(left)">
                                          <p:cBhvr>
                                            <p:cTn id="105" dur="500"/>
                                            <p:tgtEl>
                                              <p:spTgt spid="123"/>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24"/>
                                            </p:tgtEl>
                                            <p:attrNameLst>
                                              <p:attrName>style.visibility</p:attrName>
                                            </p:attrNameLst>
                                          </p:cBhvr>
                                          <p:to>
                                            <p:strVal val="visible"/>
                                          </p:to>
                                        </p:set>
                                        <p:animEffect transition="in" filter="wipe(left)">
                                          <p:cBhvr>
                                            <p:cTn id="108" dur="500"/>
                                            <p:tgtEl>
                                              <p:spTgt spid="124"/>
                                            </p:tgtEl>
                                          </p:cBhvr>
                                        </p:animEffect>
                                      </p:childTnLst>
                                    </p:cTn>
                                  </p:par>
                                </p:childTnLst>
                              </p:cTn>
                            </p:par>
                            <p:par>
                              <p:cTn id="109" fill="hold">
                                <p:stCondLst>
                                  <p:cond delay="9000"/>
                                </p:stCondLst>
                                <p:childTnLst>
                                  <p:par>
                                    <p:cTn id="110" presetID="53" presetClass="entr" presetSubtype="16" fill="hold" grpId="0" nodeType="afterEffect">
                                      <p:stCondLst>
                                        <p:cond delay="0"/>
                                      </p:stCondLst>
                                      <p:childTnLst>
                                        <p:set>
                                          <p:cBhvr>
                                            <p:cTn id="111" dur="1" fill="hold">
                                              <p:stCondLst>
                                                <p:cond delay="0"/>
                                              </p:stCondLst>
                                            </p:cTn>
                                            <p:tgtEl>
                                              <p:spTgt spid="127"/>
                                            </p:tgtEl>
                                            <p:attrNameLst>
                                              <p:attrName>style.visibility</p:attrName>
                                            </p:attrNameLst>
                                          </p:cBhvr>
                                          <p:to>
                                            <p:strVal val="visible"/>
                                          </p:to>
                                        </p:set>
                                        <p:anim calcmode="lin" valueType="num">
                                          <p:cBhvr>
                                            <p:cTn id="112" dur="500" fill="hold"/>
                                            <p:tgtEl>
                                              <p:spTgt spid="127"/>
                                            </p:tgtEl>
                                            <p:attrNameLst>
                                              <p:attrName>ppt_w</p:attrName>
                                            </p:attrNameLst>
                                          </p:cBhvr>
                                          <p:tavLst>
                                            <p:tav tm="0">
                                              <p:val>
                                                <p:fltVal val="0"/>
                                              </p:val>
                                            </p:tav>
                                            <p:tav tm="100000">
                                              <p:val>
                                                <p:strVal val="#ppt_w"/>
                                              </p:val>
                                            </p:tav>
                                          </p:tavLst>
                                        </p:anim>
                                        <p:anim calcmode="lin" valueType="num">
                                          <p:cBhvr>
                                            <p:cTn id="113" dur="500" fill="hold"/>
                                            <p:tgtEl>
                                              <p:spTgt spid="127"/>
                                            </p:tgtEl>
                                            <p:attrNameLst>
                                              <p:attrName>ppt_h</p:attrName>
                                            </p:attrNameLst>
                                          </p:cBhvr>
                                          <p:tavLst>
                                            <p:tav tm="0">
                                              <p:val>
                                                <p:fltVal val="0"/>
                                              </p:val>
                                            </p:tav>
                                            <p:tav tm="100000">
                                              <p:val>
                                                <p:strVal val="#ppt_h"/>
                                              </p:val>
                                            </p:tav>
                                          </p:tavLst>
                                        </p:anim>
                                        <p:animEffect transition="in" filter="fade">
                                          <p:cBhvr>
                                            <p:cTn id="114"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p:bldP spid="113" grpId="0" animBg="1"/>
          <p:bldP spid="114" grpId="0" animBg="1"/>
          <p:bldP spid="115" grpId="0"/>
          <p:bldP spid="116" grpId="0" animBg="1"/>
          <p:bldP spid="117" grpId="0" animBg="1"/>
          <p:bldP spid="118" grpId="0"/>
          <p:bldP spid="119" grpId="0" animBg="1"/>
          <p:bldP spid="120" grpId="0" animBg="1"/>
          <p:bldP spid="121" grpId="0"/>
          <p:bldP spid="122" grpId="0" animBg="1"/>
          <p:bldP spid="123" grpId="0" animBg="1"/>
          <p:bldP spid="124" grpId="0"/>
          <p:bldP spid="125" grpId="0" animBg="1"/>
          <p:bldP spid="14" grpId="0"/>
          <p:bldP spid="126" grpId="0"/>
          <p:bldP spid="127" grpId="0"/>
          <p:bldP spid="128" grpId="0"/>
          <p:bldP spid="129" grpId="0"/>
          <p:bldP spid="132" grpId="0"/>
          <p:bldP spid="131" grpId="0"/>
          <p:bldP spid="1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84410C1-0FBC-4D84-A420-D09788C81007}"/>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9685" y="1"/>
            <a:ext cx="9153686" cy="5143499"/>
          </a:xfrm>
          <a:prstGeom prst="rect">
            <a:avLst/>
          </a:prstGeom>
        </p:spPr>
      </p:pic>
      <p:pic>
        <p:nvPicPr>
          <p:cNvPr id="9" name="图片 8">
            <a:extLst>
              <a:ext uri="{FF2B5EF4-FFF2-40B4-BE49-F238E27FC236}">
                <a16:creationId xmlns:a16="http://schemas.microsoft.com/office/drawing/2014/main" id="{2B4BFE4F-4A1D-490C-A304-B7F245D4A2E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19775" y="1093290"/>
            <a:ext cx="3324225" cy="3478710"/>
          </a:xfrm>
          <a:prstGeom prst="rect">
            <a:avLst/>
          </a:prstGeom>
        </p:spPr>
      </p:pic>
      <p:pic>
        <p:nvPicPr>
          <p:cNvPr id="13" name="图片 12">
            <a:extLst>
              <a:ext uri="{FF2B5EF4-FFF2-40B4-BE49-F238E27FC236}">
                <a16:creationId xmlns:a16="http://schemas.microsoft.com/office/drawing/2014/main" id="{6BC37D70-128D-4888-B288-E07239EFC65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786519" y="0"/>
            <a:ext cx="4357481" cy="1990725"/>
          </a:xfrm>
          <a:prstGeom prst="rect">
            <a:avLst/>
          </a:prstGeom>
        </p:spPr>
      </p:pic>
      <p:pic>
        <p:nvPicPr>
          <p:cNvPr id="15" name="图片 14">
            <a:extLst>
              <a:ext uri="{FF2B5EF4-FFF2-40B4-BE49-F238E27FC236}">
                <a16:creationId xmlns:a16="http://schemas.microsoft.com/office/drawing/2014/main" id="{C985A8A8-CDCE-4BCC-905A-24DD64951B5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0"/>
            <a:ext cx="3670300" cy="2639671"/>
          </a:xfrm>
          <a:prstGeom prst="rect">
            <a:avLst/>
          </a:prstGeom>
        </p:spPr>
      </p:pic>
      <p:pic>
        <p:nvPicPr>
          <p:cNvPr id="7" name="图片 6">
            <a:extLst>
              <a:ext uri="{FF2B5EF4-FFF2-40B4-BE49-F238E27FC236}">
                <a16:creationId xmlns:a16="http://schemas.microsoft.com/office/drawing/2014/main" id="{2527880D-A9F2-4945-8A3B-F5BD3DB63E0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685" y="3467100"/>
            <a:ext cx="9153685" cy="1676400"/>
          </a:xfrm>
          <a:prstGeom prst="rect">
            <a:avLst/>
          </a:prstGeom>
        </p:spPr>
      </p:pic>
      <p:sp>
        <p:nvSpPr>
          <p:cNvPr id="14" name="矩形 13">
            <a:extLst>
              <a:ext uri="{FF2B5EF4-FFF2-40B4-BE49-F238E27FC236}">
                <a16:creationId xmlns:a16="http://schemas.microsoft.com/office/drawing/2014/main" id="{151090E0-8581-4535-9EAC-244374235378}"/>
              </a:ext>
            </a:extLst>
          </p:cNvPr>
          <p:cNvSpPr/>
          <p:nvPr/>
        </p:nvSpPr>
        <p:spPr>
          <a:xfrm>
            <a:off x="197503" y="1637315"/>
            <a:ext cx="8748998" cy="1015663"/>
          </a:xfrm>
          <a:prstGeom prst="rect">
            <a:avLst/>
          </a:prstGeom>
        </p:spPr>
        <p:txBody>
          <a:bodyPr wrap="none">
            <a:spAutoFit/>
          </a:bodyPr>
          <a:lstStyle/>
          <a:p>
            <a:pPr algn="ctr"/>
            <a:r>
              <a:rPr lang="en-US" altLang="zh-CN" sz="6000" b="1" spc="-150" dirty="0">
                <a:ln>
                  <a:solidFill>
                    <a:schemeClr val="bg1"/>
                  </a:solidFill>
                </a:ln>
                <a:solidFill>
                  <a:srgbClr val="3E9785"/>
                </a:solidFill>
                <a:effectLst>
                  <a:outerShdw dist="50800" dir="10800000" algn="tl">
                    <a:srgbClr val="A6D4D8"/>
                  </a:outerShdw>
                </a:effectLst>
                <a:cs typeface="+mn-ea"/>
                <a:sym typeface="+mn-lt"/>
              </a:rPr>
              <a:t>Father‘s Day blessing </a:t>
            </a:r>
            <a:endParaRPr lang="zh-CN" altLang="en-US" sz="6000" b="1" spc="-150" dirty="0">
              <a:ln>
                <a:solidFill>
                  <a:schemeClr val="bg1"/>
                </a:solidFill>
              </a:ln>
              <a:solidFill>
                <a:srgbClr val="3E9785"/>
              </a:solidFill>
              <a:effectLst>
                <a:outerShdw dist="50800" dir="10800000" algn="tl">
                  <a:srgbClr val="A6D4D8"/>
                </a:outerShdw>
              </a:effectLst>
              <a:cs typeface="+mn-ea"/>
              <a:sym typeface="+mn-lt"/>
            </a:endParaRPr>
          </a:p>
        </p:txBody>
      </p:sp>
      <p:sp>
        <p:nvSpPr>
          <p:cNvPr id="12" name="矩形: 圆角 11">
            <a:extLst>
              <a:ext uri="{FF2B5EF4-FFF2-40B4-BE49-F238E27FC236}">
                <a16:creationId xmlns:a16="http://schemas.microsoft.com/office/drawing/2014/main" id="{7146D06E-A58D-42DC-A8BC-51E5DEF88E4A}"/>
              </a:ext>
            </a:extLst>
          </p:cNvPr>
          <p:cNvSpPr/>
          <p:nvPr/>
        </p:nvSpPr>
        <p:spPr>
          <a:xfrm>
            <a:off x="3201987" y="2646863"/>
            <a:ext cx="2740027" cy="472767"/>
          </a:xfrm>
          <a:prstGeom prst="roundRect">
            <a:avLst>
              <a:gd name="adj" fmla="val 50000"/>
            </a:avLst>
          </a:prstGeom>
          <a:solidFill>
            <a:srgbClr val="A6D4D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a:extLst>
              <a:ext uri="{FF2B5EF4-FFF2-40B4-BE49-F238E27FC236}">
                <a16:creationId xmlns:a16="http://schemas.microsoft.com/office/drawing/2014/main" id="{08C4161E-173A-4382-85EA-AEE1CA140CE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6903" y="-193593"/>
            <a:ext cx="3860648" cy="2573765"/>
          </a:xfrm>
          <a:prstGeom prst="rect">
            <a:avLst/>
          </a:prstGeom>
        </p:spPr>
      </p:pic>
      <p:pic>
        <p:nvPicPr>
          <p:cNvPr id="6" name="图片 5">
            <a:extLst>
              <a:ext uri="{FF2B5EF4-FFF2-40B4-BE49-F238E27FC236}">
                <a16:creationId xmlns:a16="http://schemas.microsoft.com/office/drawing/2014/main" id="{6909A225-4F65-453C-92E4-F0664D543DF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66321" y="-151133"/>
            <a:ext cx="2146393" cy="2146393"/>
          </a:xfrm>
          <a:prstGeom prst="rect">
            <a:avLst/>
          </a:prstGeom>
        </p:spPr>
      </p:pic>
      <p:grpSp>
        <p:nvGrpSpPr>
          <p:cNvPr id="23" name="PA-组合 22">
            <a:extLst>
              <a:ext uri="{FF2B5EF4-FFF2-40B4-BE49-F238E27FC236}">
                <a16:creationId xmlns:a16="http://schemas.microsoft.com/office/drawing/2014/main" id="{489640CE-F83D-4FA2-8411-EA6E621046B8}"/>
              </a:ext>
            </a:extLst>
          </p:cNvPr>
          <p:cNvGrpSpPr/>
          <p:nvPr>
            <p:custDataLst>
              <p:tags r:id="rId1"/>
            </p:custDataLst>
          </p:nvPr>
        </p:nvGrpSpPr>
        <p:grpSpPr>
          <a:xfrm>
            <a:off x="3535026" y="461582"/>
            <a:ext cx="4072477" cy="2977409"/>
            <a:chOff x="3535026" y="461582"/>
            <a:chExt cx="4072477" cy="2977409"/>
          </a:xfrm>
        </p:grpSpPr>
        <p:sp>
          <p:nvSpPr>
            <p:cNvPr id="21" name="PA-任意多边形 20">
              <a:extLst>
                <a:ext uri="{FF2B5EF4-FFF2-40B4-BE49-F238E27FC236}">
                  <a16:creationId xmlns:a16="http://schemas.microsoft.com/office/drawing/2014/main" id="{D5F1AAC9-9C26-4279-8F96-976522FAD191}"/>
                </a:ext>
              </a:extLst>
            </p:cNvPr>
            <p:cNvSpPr/>
            <p:nvPr>
              <p:custDataLst>
                <p:tags r:id="rId2"/>
              </p:custDataLst>
            </p:nvPr>
          </p:nvSpPr>
          <p:spPr>
            <a:xfrm>
              <a:off x="3535026" y="461582"/>
              <a:ext cx="4072477" cy="2977409"/>
            </a:xfrm>
            <a:custGeom>
              <a:avLst/>
              <a:gdLst/>
              <a:ahLst/>
              <a:cxnLst/>
              <a:rect l="0" t="0" r="0" b="0"/>
              <a:pathLst>
                <a:path w="4072477" h="2977409">
                  <a:moveTo>
                    <a:pt x="0" y="0"/>
                  </a:moveTo>
                  <a:lnTo>
                    <a:pt x="4072476" y="0"/>
                  </a:lnTo>
                  <a:lnTo>
                    <a:pt x="4072476" y="2977408"/>
                  </a:lnTo>
                  <a:lnTo>
                    <a:pt x="0" y="297740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A-图片 15">
              <a:extLst>
                <a:ext uri="{FF2B5EF4-FFF2-40B4-BE49-F238E27FC236}">
                  <a16:creationId xmlns:a16="http://schemas.microsoft.com/office/drawing/2014/main" id="{9CC9EDFF-6E32-4F2B-8D60-C9FF37ED5B24}"/>
                </a:ext>
              </a:extLst>
            </p:cNvPr>
            <p:cNvPicPr>
              <a:picLocks noChangeAspect="1"/>
            </p:cNvPicPr>
            <p:nvPr>
              <p:custDataLst>
                <p:tags r:id="rId3"/>
              </p:custDataLst>
            </p:nvPr>
          </p:nvPicPr>
          <p:blipFill>
            <a:blip r:embed="rId13" cstate="screen">
              <a:extLst>
                <a:ext uri="{28A0092B-C50C-407E-A947-70E740481C1C}">
                  <a14:useLocalDpi xmlns:a14="http://schemas.microsoft.com/office/drawing/2010/main"/>
                </a:ext>
              </a:extLst>
            </a:blip>
            <a:stretch>
              <a:fillRect/>
            </a:stretch>
          </p:blipFill>
          <p:spPr>
            <a:xfrm>
              <a:off x="3535026" y="461582"/>
              <a:ext cx="2015076" cy="1491508"/>
            </a:xfrm>
            <a:prstGeom prst="rect">
              <a:avLst/>
            </a:prstGeom>
          </p:spPr>
        </p:pic>
      </p:grpSp>
      <p:sp>
        <p:nvSpPr>
          <p:cNvPr id="19" name="矩形 18">
            <a:extLst>
              <a:ext uri="{FF2B5EF4-FFF2-40B4-BE49-F238E27FC236}">
                <a16:creationId xmlns:a16="http://schemas.microsoft.com/office/drawing/2014/main" id="{915EB169-5230-4FC7-9B99-74C7B0E4D261}"/>
              </a:ext>
            </a:extLst>
          </p:cNvPr>
          <p:cNvSpPr/>
          <p:nvPr/>
        </p:nvSpPr>
        <p:spPr>
          <a:xfrm>
            <a:off x="4029223" y="583999"/>
            <a:ext cx="1085554" cy="1015663"/>
          </a:xfrm>
          <a:prstGeom prst="rect">
            <a:avLst/>
          </a:prstGeom>
        </p:spPr>
        <p:txBody>
          <a:bodyPr wrap="none">
            <a:spAutoFit/>
          </a:bodyPr>
          <a:lstStyle/>
          <a:p>
            <a:pPr algn="ctr"/>
            <a:r>
              <a:rPr lang="en-US" altLang="zh-CN" sz="6000" dirty="0">
                <a:solidFill>
                  <a:schemeClr val="bg1"/>
                </a:solidFill>
                <a:cs typeface="+mn-ea"/>
                <a:sym typeface="+mn-lt"/>
              </a:rPr>
              <a:t>04</a:t>
            </a:r>
            <a:endParaRPr lang="zh-CN" altLang="en-US" sz="6000" dirty="0">
              <a:cs typeface="+mn-ea"/>
              <a:sym typeface="+mn-lt"/>
            </a:endParaRPr>
          </a:p>
        </p:txBody>
      </p:sp>
    </p:spTree>
    <p:extLst>
      <p:ext uri="{BB962C8B-B14F-4D97-AF65-F5344CB8AC3E}">
        <p14:creationId xmlns:p14="http://schemas.microsoft.com/office/powerpoint/2010/main" val="26492598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1325"/>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2232"/>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2732"/>
                                </p:stCondLst>
                                <p:childTnLst>
                                  <p:par>
                                    <p:cTn id="28" presetID="2" presetClass="entr" presetSubtype="8" fill="hold" nodeType="afterEffect" p14:presetBounceEnd="52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52000">
                                          <p:cBhvr additive="base">
                                            <p:cTn id="30" dur="100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14:presetBounceEnd="52000">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14:bounceEnd="52000">
                                          <p:cBhvr additive="base">
                                            <p:cTn id="34" dur="1000" fill="hold"/>
                                            <p:tgtEl>
                                              <p:spTgt spid="6"/>
                                            </p:tgtEl>
                                            <p:attrNameLst>
                                              <p:attrName>ppt_x</p:attrName>
                                            </p:attrNameLst>
                                          </p:cBhvr>
                                          <p:tavLst>
                                            <p:tav tm="0">
                                              <p:val>
                                                <p:strVal val="1+#ppt_w/2"/>
                                              </p:val>
                                            </p:tav>
                                            <p:tav tm="100000">
                                              <p:val>
                                                <p:strVal val="#ppt_x"/>
                                              </p:val>
                                            </p:tav>
                                          </p:tavLst>
                                        </p:anim>
                                        <p:anim calcmode="lin" valueType="num" p14:bounceEnd="52000">
                                          <p:cBhvr additive="base">
                                            <p:cTn id="3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1325"/>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2232"/>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2932"/>
                                </p:stCondLst>
                                <p:childTnLst>
                                  <p:par>
                                    <p:cTn id="33" presetID="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1+#ppt_w/2"/>
                                              </p:val>
                                            </p:tav>
                                            <p:tav tm="100000">
                                              <p:val>
                                                <p:strVal val="#ppt_x"/>
                                              </p:val>
                                            </p:tav>
                                          </p:tavLst>
                                        </p:anim>
                                        <p:anim calcmode="lin" valueType="num">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p:bldP spid="1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9DB1C4FE-8130-4DBD-9B61-C5F5943F75A1}"/>
              </a:ext>
            </a:extLst>
          </p:cNvPr>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781050" y="392219"/>
            <a:ext cx="4572000" cy="461665"/>
          </a:xfrm>
          <a:prstGeom prst="rect">
            <a:avLst/>
          </a:prstGeom>
          <a:effectLst/>
        </p:spPr>
        <p:txBody>
          <a:bodyPr>
            <a:spAutoFit/>
          </a:bodyPr>
          <a:lstStyle/>
          <a:p>
            <a:r>
              <a:rPr lang="en-US" altLang="zh-CN" sz="2400" b="1" dirty="0">
                <a:solidFill>
                  <a:schemeClr val="bg1"/>
                </a:solidFill>
                <a:cs typeface="+mn-ea"/>
                <a:sym typeface="+mn-lt"/>
              </a:rPr>
              <a:t>Father's Day phrase</a:t>
            </a:r>
            <a:endParaRPr lang="zh-CN" altLang="en-US"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81050" cy="1134840"/>
          </a:xfrm>
          <a:prstGeom prst="rect">
            <a:avLst/>
          </a:prstGeom>
        </p:spPr>
      </p:pic>
      <p:sp>
        <p:nvSpPr>
          <p:cNvPr id="11" name="矩形 10">
            <a:extLst>
              <a:ext uri="{FF2B5EF4-FFF2-40B4-BE49-F238E27FC236}">
                <a16:creationId xmlns:a16="http://schemas.microsoft.com/office/drawing/2014/main" id="{ADF28B6E-6472-47FA-8D62-4742EF7B9795}"/>
              </a:ext>
            </a:extLst>
          </p:cNvPr>
          <p:cNvSpPr/>
          <p:nvPr/>
        </p:nvSpPr>
        <p:spPr>
          <a:xfrm>
            <a:off x="781050" y="1130434"/>
            <a:ext cx="7600950" cy="1815882"/>
          </a:xfrm>
          <a:prstGeom prst="rect">
            <a:avLst/>
          </a:prstGeom>
        </p:spPr>
        <p:txBody>
          <a:bodyPr wrap="square">
            <a:spAutoFit/>
          </a:bodyPr>
          <a:lstStyle/>
          <a:p>
            <a:r>
              <a:rPr lang="en-US" altLang="zh-CN" sz="1600" b="1" dirty="0">
                <a:solidFill>
                  <a:srgbClr val="3E9785"/>
                </a:solidFill>
                <a:cs typeface="+mn-ea"/>
                <a:sym typeface="+mn-lt"/>
              </a:rPr>
              <a:t>1</a:t>
            </a:r>
            <a:r>
              <a:rPr lang="zh-CN" altLang="en-US" sz="1600" b="1" dirty="0">
                <a:solidFill>
                  <a:srgbClr val="3E9785"/>
                </a:solidFill>
                <a:cs typeface="+mn-ea"/>
                <a:sym typeface="+mn-lt"/>
              </a:rPr>
              <a:t>、</a:t>
            </a:r>
            <a:r>
              <a:rPr lang="en-US" altLang="zh-CN" sz="1600" b="1" dirty="0">
                <a:solidFill>
                  <a:srgbClr val="3E9785"/>
                </a:solidFill>
                <a:cs typeface="+mn-ea"/>
                <a:sym typeface="+mn-lt"/>
              </a:rPr>
              <a:t>Over the years we have had our differences, but I always love you. </a:t>
            </a:r>
            <a:r>
              <a:rPr lang="en-US" altLang="zh-CN" sz="1600" b="1" dirty="0">
                <a:cs typeface="+mn-ea"/>
                <a:sym typeface="+mn-lt"/>
              </a:rPr>
              <a:t>  </a:t>
            </a:r>
            <a:endParaRPr lang="en-US" altLang="zh-CN" sz="1200" b="1" dirty="0">
              <a:solidFill>
                <a:schemeClr val="tx1">
                  <a:lumMod val="75000"/>
                  <a:lumOff val="25000"/>
                </a:schemeClr>
              </a:solidFill>
              <a:cs typeface="+mn-ea"/>
              <a:sym typeface="+mn-lt"/>
            </a:endParaRPr>
          </a:p>
          <a:p>
            <a:r>
              <a:rPr lang="en-US" altLang="zh-CN" sz="1600" b="1" dirty="0">
                <a:solidFill>
                  <a:srgbClr val="3E9785"/>
                </a:solidFill>
                <a:cs typeface="+mn-ea"/>
                <a:sym typeface="+mn-lt"/>
              </a:rPr>
              <a:t>2</a:t>
            </a:r>
            <a:r>
              <a:rPr lang="zh-CN" altLang="en-US" sz="1600" b="1" dirty="0">
                <a:solidFill>
                  <a:srgbClr val="3E9785"/>
                </a:solidFill>
                <a:cs typeface="+mn-ea"/>
                <a:sym typeface="+mn-lt"/>
              </a:rPr>
              <a:t>、</a:t>
            </a:r>
            <a:r>
              <a:rPr lang="en-US" altLang="zh-CN" sz="1600" b="1" dirty="0">
                <a:solidFill>
                  <a:srgbClr val="3E9785"/>
                </a:solidFill>
                <a:cs typeface="+mn-ea"/>
                <a:sym typeface="+mn-lt"/>
              </a:rPr>
              <a:t>You've been father, friend, adviser, all of these and more. </a:t>
            </a:r>
            <a:r>
              <a:rPr lang="en-US" altLang="zh-CN" sz="1600" b="1" dirty="0">
                <a:cs typeface="+mn-ea"/>
                <a:sym typeface="+mn-lt"/>
              </a:rPr>
              <a:t>  </a:t>
            </a:r>
            <a:endParaRPr lang="en-US" altLang="zh-CN" sz="1200" b="1" dirty="0">
              <a:solidFill>
                <a:schemeClr val="tx1">
                  <a:lumMod val="75000"/>
                  <a:lumOff val="25000"/>
                </a:schemeClr>
              </a:solidFill>
              <a:cs typeface="+mn-ea"/>
              <a:sym typeface="+mn-lt"/>
            </a:endParaRPr>
          </a:p>
          <a:p>
            <a:r>
              <a:rPr lang="en-US" altLang="zh-CN" sz="1600" b="1" dirty="0">
                <a:solidFill>
                  <a:srgbClr val="3E9785"/>
                </a:solidFill>
                <a:cs typeface="+mn-ea"/>
                <a:sym typeface="+mn-lt"/>
              </a:rPr>
              <a:t>3</a:t>
            </a:r>
            <a:r>
              <a:rPr lang="zh-CN" altLang="en-US" sz="1600" b="1" dirty="0">
                <a:solidFill>
                  <a:srgbClr val="3E9785"/>
                </a:solidFill>
                <a:cs typeface="+mn-ea"/>
                <a:sym typeface="+mn-lt"/>
              </a:rPr>
              <a:t>、</a:t>
            </a:r>
            <a:r>
              <a:rPr lang="en-US" altLang="zh-CN" sz="1600" b="1" dirty="0">
                <a:solidFill>
                  <a:srgbClr val="3E9785"/>
                </a:solidFill>
                <a:cs typeface="+mn-ea"/>
                <a:sym typeface="+mn-lt"/>
              </a:rPr>
              <a:t>Words can't tell how much you mean to us</a:t>
            </a:r>
            <a:r>
              <a:rPr lang="zh-CN" altLang="en-US" sz="1600" b="1" dirty="0">
                <a:solidFill>
                  <a:srgbClr val="3E9785"/>
                </a:solidFill>
                <a:cs typeface="+mn-ea"/>
                <a:sym typeface="+mn-lt"/>
              </a:rPr>
              <a:t>，</a:t>
            </a:r>
            <a:r>
              <a:rPr lang="en-US" altLang="zh-CN" sz="1600" b="1" dirty="0">
                <a:solidFill>
                  <a:srgbClr val="3E9785"/>
                </a:solidFill>
                <a:cs typeface="+mn-ea"/>
                <a:sym typeface="+mn-lt"/>
              </a:rPr>
              <a:t>we wish you happiness on this special day.   </a:t>
            </a:r>
            <a:endParaRPr lang="en-US" altLang="zh-CN" sz="1200" b="1" dirty="0">
              <a:solidFill>
                <a:schemeClr val="tx1">
                  <a:lumMod val="75000"/>
                  <a:lumOff val="25000"/>
                </a:schemeClr>
              </a:solidFill>
              <a:cs typeface="+mn-ea"/>
              <a:sym typeface="+mn-lt"/>
            </a:endParaRPr>
          </a:p>
          <a:p>
            <a:r>
              <a:rPr lang="en-US" altLang="zh-CN" sz="1600" b="1" dirty="0">
                <a:cs typeface="+mn-ea"/>
                <a:sym typeface="+mn-lt"/>
              </a:rPr>
              <a:t> </a:t>
            </a:r>
            <a:r>
              <a:rPr lang="en-US" altLang="zh-CN" sz="1600" b="1" dirty="0">
                <a:solidFill>
                  <a:srgbClr val="3E9785"/>
                </a:solidFill>
                <a:cs typeface="+mn-ea"/>
                <a:sym typeface="+mn-lt"/>
              </a:rPr>
              <a:t>4</a:t>
            </a:r>
            <a:r>
              <a:rPr lang="zh-CN" altLang="en-US" sz="1600" b="1" dirty="0">
                <a:solidFill>
                  <a:srgbClr val="3E9785"/>
                </a:solidFill>
                <a:cs typeface="+mn-ea"/>
                <a:sym typeface="+mn-lt"/>
              </a:rPr>
              <a:t>、</a:t>
            </a:r>
            <a:r>
              <a:rPr lang="en-US" altLang="zh-CN" sz="1600" b="1" dirty="0">
                <a:solidFill>
                  <a:srgbClr val="3E9785"/>
                </a:solidFill>
                <a:cs typeface="+mn-ea"/>
                <a:sym typeface="+mn-lt"/>
              </a:rPr>
              <a:t>On this special day, I want to say I am proud of you . Appreciate all you've done for me and I love you.   </a:t>
            </a:r>
          </a:p>
        </p:txBody>
      </p:sp>
      <p:pic>
        <p:nvPicPr>
          <p:cNvPr id="21" name="图片 20">
            <a:extLst>
              <a:ext uri="{FF2B5EF4-FFF2-40B4-BE49-F238E27FC236}">
                <a16:creationId xmlns:a16="http://schemas.microsoft.com/office/drawing/2014/main" id="{6304EF17-88BC-43DE-9FB8-449BC54C4F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0918" y="1270134"/>
            <a:ext cx="2214634" cy="1205555"/>
          </a:xfrm>
          <a:prstGeom prst="rect">
            <a:avLst/>
          </a:prstGeom>
        </p:spPr>
      </p:pic>
    </p:spTree>
    <p:extLst>
      <p:ext uri="{BB962C8B-B14F-4D97-AF65-F5344CB8AC3E}">
        <p14:creationId xmlns:p14="http://schemas.microsoft.com/office/powerpoint/2010/main" val="28108747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1500"/>
                                        <p:tgtEl>
                                          <p:spTgt spid="11"/>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9DB1C4FE-8130-4DBD-9B61-C5F5943F75A1}"/>
              </a:ext>
            </a:extLst>
          </p:cNvPr>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781050" y="334384"/>
            <a:ext cx="4572000" cy="461665"/>
          </a:xfrm>
          <a:prstGeom prst="rect">
            <a:avLst/>
          </a:prstGeom>
          <a:effectLst/>
        </p:spPr>
        <p:txBody>
          <a:bodyPr>
            <a:spAutoFit/>
          </a:bodyPr>
          <a:lstStyle/>
          <a:p>
            <a:r>
              <a:rPr lang="en-US" altLang="zh-CN" sz="2400" b="1" dirty="0">
                <a:solidFill>
                  <a:schemeClr val="bg1"/>
                </a:solidFill>
                <a:cs typeface="+mn-ea"/>
                <a:sym typeface="+mn-lt"/>
              </a:rPr>
              <a:t>Father's Day phrase</a:t>
            </a:r>
            <a:endParaRPr lang="zh-CN" altLang="en-US"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81050" cy="1134840"/>
          </a:xfrm>
          <a:prstGeom prst="rect">
            <a:avLst/>
          </a:prstGeom>
        </p:spPr>
      </p:pic>
      <p:sp>
        <p:nvSpPr>
          <p:cNvPr id="6" name="矩形 5">
            <a:extLst>
              <a:ext uri="{FF2B5EF4-FFF2-40B4-BE49-F238E27FC236}">
                <a16:creationId xmlns:a16="http://schemas.microsoft.com/office/drawing/2014/main" id="{133A6808-3B47-4A4C-918B-E74095E00447}"/>
              </a:ext>
            </a:extLst>
          </p:cNvPr>
          <p:cNvSpPr/>
          <p:nvPr/>
        </p:nvSpPr>
        <p:spPr>
          <a:xfrm>
            <a:off x="755650" y="1146754"/>
            <a:ext cx="7632701" cy="1815882"/>
          </a:xfrm>
          <a:prstGeom prst="rect">
            <a:avLst/>
          </a:prstGeom>
        </p:spPr>
        <p:txBody>
          <a:bodyPr wrap="square">
            <a:spAutoFit/>
          </a:bodyPr>
          <a:lstStyle/>
          <a:p>
            <a:r>
              <a:rPr lang="en-US" altLang="zh-CN" sz="1600" b="1" dirty="0">
                <a:solidFill>
                  <a:srgbClr val="3E9785"/>
                </a:solidFill>
                <a:cs typeface="+mn-ea"/>
                <a:sym typeface="+mn-lt"/>
              </a:rPr>
              <a:t>5</a:t>
            </a:r>
            <a:r>
              <a:rPr lang="zh-CN" altLang="en-US" sz="1600" b="1" dirty="0">
                <a:solidFill>
                  <a:srgbClr val="3E9785"/>
                </a:solidFill>
                <a:cs typeface="+mn-ea"/>
                <a:sym typeface="+mn-lt"/>
              </a:rPr>
              <a:t>、</a:t>
            </a:r>
            <a:r>
              <a:rPr lang="en-US" altLang="zh-CN" sz="1600" b="1" dirty="0">
                <a:solidFill>
                  <a:srgbClr val="3E9785"/>
                </a:solidFill>
                <a:cs typeface="+mn-ea"/>
                <a:sym typeface="+mn-lt"/>
              </a:rPr>
              <a:t>Thanks for holding my hand when </a:t>
            </a:r>
            <a:r>
              <a:rPr lang="en-US" altLang="zh-CN" sz="1600" b="1" dirty="0" err="1">
                <a:solidFill>
                  <a:srgbClr val="3E9785"/>
                </a:solidFill>
                <a:cs typeface="+mn-ea"/>
                <a:sym typeface="+mn-lt"/>
              </a:rPr>
              <a:t>i</a:t>
            </a:r>
            <a:r>
              <a:rPr lang="en-US" altLang="zh-CN" sz="1600" b="1" dirty="0">
                <a:solidFill>
                  <a:srgbClr val="3E9785"/>
                </a:solidFill>
                <a:cs typeface="+mn-ea"/>
                <a:sym typeface="+mn-lt"/>
              </a:rPr>
              <a:t> needed it. </a:t>
            </a:r>
            <a:r>
              <a:rPr lang="en-US" altLang="zh-CN" sz="1600" b="1" dirty="0">
                <a:cs typeface="+mn-ea"/>
                <a:sym typeface="+mn-lt"/>
              </a:rPr>
              <a:t>  </a:t>
            </a:r>
          </a:p>
          <a:p>
            <a:r>
              <a:rPr lang="en-US" altLang="zh-CN" sz="1600" b="1" dirty="0">
                <a:solidFill>
                  <a:srgbClr val="3E9785"/>
                </a:solidFill>
                <a:cs typeface="+mn-ea"/>
                <a:sym typeface="+mn-lt"/>
              </a:rPr>
              <a:t>6</a:t>
            </a:r>
            <a:r>
              <a:rPr lang="zh-CN" altLang="en-US" sz="1600" b="1" dirty="0">
                <a:solidFill>
                  <a:srgbClr val="3E9785"/>
                </a:solidFill>
                <a:cs typeface="+mn-ea"/>
                <a:sym typeface="+mn-lt"/>
              </a:rPr>
              <a:t>、</a:t>
            </a:r>
            <a:r>
              <a:rPr lang="en-US" altLang="zh-CN" sz="1600" b="1" dirty="0">
                <a:solidFill>
                  <a:srgbClr val="3E9785"/>
                </a:solidFill>
                <a:cs typeface="+mn-ea"/>
                <a:sym typeface="+mn-lt"/>
              </a:rPr>
              <a:t>Happy father's day to an extraordinary father</a:t>
            </a:r>
            <a:r>
              <a:rPr lang="zh-CN" altLang="en-US" sz="1600" b="1" dirty="0">
                <a:solidFill>
                  <a:srgbClr val="3E9785"/>
                </a:solidFill>
                <a:cs typeface="+mn-ea"/>
                <a:sym typeface="+mn-lt"/>
              </a:rPr>
              <a:t>，</a:t>
            </a:r>
            <a:r>
              <a:rPr lang="en-US" altLang="zh-CN" sz="1600" b="1" dirty="0">
                <a:solidFill>
                  <a:srgbClr val="3E9785"/>
                </a:solidFill>
                <a:cs typeface="+mn-ea"/>
                <a:sym typeface="+mn-lt"/>
              </a:rPr>
              <a:t>I love you so much!   </a:t>
            </a:r>
            <a:endParaRPr lang="en-US" altLang="zh-CN" sz="1600" b="1" dirty="0">
              <a:cs typeface="+mn-ea"/>
              <a:sym typeface="+mn-lt"/>
            </a:endParaRPr>
          </a:p>
          <a:p>
            <a:r>
              <a:rPr lang="en-US" altLang="zh-CN" sz="1600" b="1" dirty="0">
                <a:solidFill>
                  <a:srgbClr val="3E9785"/>
                </a:solidFill>
                <a:cs typeface="+mn-ea"/>
                <a:sym typeface="+mn-lt"/>
              </a:rPr>
              <a:t>7</a:t>
            </a:r>
            <a:r>
              <a:rPr lang="zh-CN" altLang="en-US" sz="1600" b="1" dirty="0">
                <a:solidFill>
                  <a:srgbClr val="3E9785"/>
                </a:solidFill>
                <a:cs typeface="+mn-ea"/>
                <a:sym typeface="+mn-lt"/>
              </a:rPr>
              <a:t>、</a:t>
            </a:r>
            <a:r>
              <a:rPr lang="en-US" altLang="zh-CN" sz="1600" b="1" dirty="0">
                <a:solidFill>
                  <a:srgbClr val="3E9785"/>
                </a:solidFill>
                <a:cs typeface="+mn-ea"/>
                <a:sym typeface="+mn-lt"/>
              </a:rPr>
              <a:t>I owe all of my skills of fatherhood to you dad. happy father's day.  </a:t>
            </a:r>
            <a:endParaRPr lang="en-US" altLang="zh-CN" sz="1600" b="1" dirty="0">
              <a:cs typeface="+mn-ea"/>
              <a:sym typeface="+mn-lt"/>
            </a:endParaRPr>
          </a:p>
          <a:p>
            <a:r>
              <a:rPr lang="en-US" altLang="zh-CN" sz="1600" b="1" dirty="0">
                <a:solidFill>
                  <a:srgbClr val="3E9785"/>
                </a:solidFill>
                <a:cs typeface="+mn-ea"/>
                <a:sym typeface="+mn-lt"/>
              </a:rPr>
              <a:t>8</a:t>
            </a:r>
            <a:r>
              <a:rPr lang="zh-CN" altLang="en-US" sz="1600" b="1" dirty="0">
                <a:solidFill>
                  <a:srgbClr val="3E9785"/>
                </a:solidFill>
                <a:cs typeface="+mn-ea"/>
                <a:sym typeface="+mn-lt"/>
              </a:rPr>
              <a:t>、</a:t>
            </a:r>
            <a:r>
              <a:rPr lang="en-US" altLang="zh-CN" sz="1600" b="1" dirty="0">
                <a:solidFill>
                  <a:srgbClr val="3E9785"/>
                </a:solidFill>
                <a:cs typeface="+mn-ea"/>
                <a:sym typeface="+mn-lt"/>
              </a:rPr>
              <a:t>I didn't see what a good father you were to us before, but I do now.  </a:t>
            </a:r>
            <a:r>
              <a:rPr lang="en-US" altLang="zh-CN" sz="1600" b="1" dirty="0">
                <a:cs typeface="+mn-ea"/>
                <a:sym typeface="+mn-lt"/>
              </a:rPr>
              <a:t> </a:t>
            </a:r>
          </a:p>
        </p:txBody>
      </p:sp>
    </p:spTree>
    <p:extLst>
      <p:ext uri="{BB962C8B-B14F-4D97-AF65-F5344CB8AC3E}">
        <p14:creationId xmlns:p14="http://schemas.microsoft.com/office/powerpoint/2010/main" val="41811657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9DB1C4FE-8130-4DBD-9B61-C5F5943F75A1}"/>
              </a:ext>
            </a:extLst>
          </p:cNvPr>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781050" y="334384"/>
            <a:ext cx="4572000" cy="461665"/>
          </a:xfrm>
          <a:prstGeom prst="rect">
            <a:avLst/>
          </a:prstGeom>
          <a:effectLst/>
        </p:spPr>
        <p:txBody>
          <a:bodyPr>
            <a:spAutoFit/>
          </a:bodyPr>
          <a:lstStyle/>
          <a:p>
            <a:r>
              <a:rPr lang="en-US" altLang="zh-CN" sz="2400" b="1" dirty="0">
                <a:solidFill>
                  <a:schemeClr val="bg1"/>
                </a:solidFill>
                <a:cs typeface="+mn-ea"/>
                <a:sym typeface="+mn-lt"/>
              </a:rPr>
              <a:t>Father's Day phrase</a:t>
            </a:r>
            <a:endParaRPr lang="zh-CN" altLang="en-US"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81050" cy="1134840"/>
          </a:xfrm>
          <a:prstGeom prst="rect">
            <a:avLst/>
          </a:prstGeom>
        </p:spPr>
      </p:pic>
      <p:sp>
        <p:nvSpPr>
          <p:cNvPr id="6" name="矩形 5">
            <a:extLst>
              <a:ext uri="{FF2B5EF4-FFF2-40B4-BE49-F238E27FC236}">
                <a16:creationId xmlns:a16="http://schemas.microsoft.com/office/drawing/2014/main" id="{11BB58B6-E8A0-4639-8FDA-C49B1AA7431B}"/>
              </a:ext>
            </a:extLst>
          </p:cNvPr>
          <p:cNvSpPr/>
          <p:nvPr/>
        </p:nvSpPr>
        <p:spPr>
          <a:xfrm>
            <a:off x="781050" y="1130434"/>
            <a:ext cx="7600950" cy="1569660"/>
          </a:xfrm>
          <a:prstGeom prst="rect">
            <a:avLst/>
          </a:prstGeom>
        </p:spPr>
        <p:txBody>
          <a:bodyPr wrap="square">
            <a:spAutoFit/>
          </a:bodyPr>
          <a:lstStyle/>
          <a:p>
            <a:r>
              <a:rPr lang="en-US" altLang="zh-CN" sz="1600" b="1" dirty="0">
                <a:solidFill>
                  <a:srgbClr val="3E9785"/>
                </a:solidFill>
                <a:cs typeface="+mn-ea"/>
                <a:sym typeface="+mn-lt"/>
              </a:rPr>
              <a:t>9</a:t>
            </a:r>
            <a:r>
              <a:rPr lang="zh-CN" altLang="en-US" sz="1600" b="1" dirty="0">
                <a:solidFill>
                  <a:srgbClr val="3E9785"/>
                </a:solidFill>
                <a:cs typeface="+mn-ea"/>
                <a:sym typeface="+mn-lt"/>
              </a:rPr>
              <a:t>、</a:t>
            </a:r>
            <a:r>
              <a:rPr lang="en-US" altLang="zh-CN" sz="1600" b="1" dirty="0">
                <a:solidFill>
                  <a:srgbClr val="3E9785"/>
                </a:solidFill>
                <a:cs typeface="+mn-ea"/>
                <a:sym typeface="+mn-lt"/>
              </a:rPr>
              <a:t>Thank you, Dad, for listening and caring, for giving and sharing, for being such a wonderful Dad. </a:t>
            </a:r>
            <a:endParaRPr lang="zh-CN" altLang="en-US" sz="1200" b="1" dirty="0">
              <a:solidFill>
                <a:srgbClr val="3E9785"/>
              </a:solidFill>
              <a:cs typeface="+mn-ea"/>
              <a:sym typeface="+mn-lt"/>
            </a:endParaRPr>
          </a:p>
          <a:p>
            <a:r>
              <a:rPr lang="en-US" altLang="zh-CN" sz="1600" b="1" dirty="0">
                <a:solidFill>
                  <a:srgbClr val="3E9785"/>
                </a:solidFill>
                <a:cs typeface="+mn-ea"/>
                <a:sym typeface="+mn-lt"/>
              </a:rPr>
              <a:t>10</a:t>
            </a:r>
            <a:r>
              <a:rPr lang="zh-CN" altLang="en-US" sz="1600" b="1" dirty="0">
                <a:solidFill>
                  <a:srgbClr val="3E9785"/>
                </a:solidFill>
                <a:cs typeface="+mn-ea"/>
                <a:sym typeface="+mn-lt"/>
              </a:rPr>
              <a:t>、 </a:t>
            </a:r>
            <a:r>
              <a:rPr lang="en-US" altLang="zh-CN" sz="1600" b="1" dirty="0">
                <a:solidFill>
                  <a:srgbClr val="3E9785"/>
                </a:solidFill>
                <a:cs typeface="+mn-ea"/>
                <a:sym typeface="+mn-lt"/>
              </a:rPr>
              <a:t>Only wishes that are made with special love will do for a dad who is wonderful in every way as you. </a:t>
            </a:r>
            <a:endParaRPr lang="zh-CN" altLang="en-US" sz="1200" b="1" dirty="0">
              <a:solidFill>
                <a:srgbClr val="3E9785"/>
              </a:solidFill>
              <a:cs typeface="+mn-ea"/>
              <a:sym typeface="+mn-lt"/>
            </a:endParaRPr>
          </a:p>
          <a:p>
            <a:r>
              <a:rPr lang="en-US" altLang="zh-CN" sz="1600" b="1" dirty="0">
                <a:solidFill>
                  <a:srgbClr val="3E9785"/>
                </a:solidFill>
                <a:cs typeface="+mn-ea"/>
                <a:sym typeface="+mn-lt"/>
              </a:rPr>
              <a:t>11</a:t>
            </a:r>
            <a:r>
              <a:rPr lang="zh-CN" altLang="en-US" sz="1600" b="1" dirty="0">
                <a:solidFill>
                  <a:srgbClr val="3E9785"/>
                </a:solidFill>
                <a:cs typeface="+mn-ea"/>
                <a:sym typeface="+mn-lt"/>
              </a:rPr>
              <a:t>、</a:t>
            </a:r>
            <a:r>
              <a:rPr lang="en-US" altLang="zh-CN" sz="1600" b="1" dirty="0">
                <a:solidFill>
                  <a:srgbClr val="3E9785"/>
                </a:solidFill>
                <a:cs typeface="+mn-ea"/>
                <a:sym typeface="+mn-lt"/>
              </a:rPr>
              <a:t>On your special day and every day, may love and joy surround you, because you bring such happiness to everyone around you. </a:t>
            </a:r>
          </a:p>
        </p:txBody>
      </p:sp>
      <p:sp>
        <p:nvSpPr>
          <p:cNvPr id="8" name="TextBox 7"/>
          <p:cNvSpPr txBox="1"/>
          <p:nvPr/>
        </p:nvSpPr>
        <p:spPr>
          <a:xfrm>
            <a:off x="2727778" y="481834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solidFill>
                <a:effectLst/>
                <a:uLnTx/>
                <a:uFillTx/>
              </a:rPr>
              <a:t>节日</a:t>
            </a: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http://www.1ppt.com/jieri/</a:t>
            </a:r>
          </a:p>
        </p:txBody>
      </p:sp>
    </p:spTree>
    <p:extLst>
      <p:ext uri="{BB962C8B-B14F-4D97-AF65-F5344CB8AC3E}">
        <p14:creationId xmlns:p14="http://schemas.microsoft.com/office/powerpoint/2010/main" val="31622314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84410C1-0FBC-4D84-A420-D09788C8100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685" y="1"/>
            <a:ext cx="9153686" cy="5143499"/>
          </a:xfrm>
          <a:prstGeom prst="rect">
            <a:avLst/>
          </a:prstGeom>
        </p:spPr>
      </p:pic>
      <p:pic>
        <p:nvPicPr>
          <p:cNvPr id="7" name="图片 6">
            <a:extLst>
              <a:ext uri="{FF2B5EF4-FFF2-40B4-BE49-F238E27FC236}">
                <a16:creationId xmlns:a16="http://schemas.microsoft.com/office/drawing/2014/main" id="{2527880D-A9F2-4945-8A3B-F5BD3DB63E0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85" y="3467100"/>
            <a:ext cx="9153685" cy="1676400"/>
          </a:xfrm>
          <a:prstGeom prst="rect">
            <a:avLst/>
          </a:prstGeom>
        </p:spPr>
      </p:pic>
      <p:pic>
        <p:nvPicPr>
          <p:cNvPr id="9" name="图片 8">
            <a:extLst>
              <a:ext uri="{FF2B5EF4-FFF2-40B4-BE49-F238E27FC236}">
                <a16:creationId xmlns:a16="http://schemas.microsoft.com/office/drawing/2014/main" id="{2B4BFE4F-4A1D-490C-A304-B7F245D4A2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19775" y="1093290"/>
            <a:ext cx="3324225" cy="3478710"/>
          </a:xfrm>
          <a:prstGeom prst="rect">
            <a:avLst/>
          </a:prstGeom>
        </p:spPr>
      </p:pic>
      <p:pic>
        <p:nvPicPr>
          <p:cNvPr id="13" name="图片 12">
            <a:extLst>
              <a:ext uri="{FF2B5EF4-FFF2-40B4-BE49-F238E27FC236}">
                <a16:creationId xmlns:a16="http://schemas.microsoft.com/office/drawing/2014/main" id="{6BC37D70-128D-4888-B288-E07239EFC65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86519" y="0"/>
            <a:ext cx="4357481" cy="1990725"/>
          </a:xfrm>
          <a:prstGeom prst="rect">
            <a:avLst/>
          </a:prstGeom>
        </p:spPr>
      </p:pic>
      <p:pic>
        <p:nvPicPr>
          <p:cNvPr id="15" name="图片 14">
            <a:extLst>
              <a:ext uri="{FF2B5EF4-FFF2-40B4-BE49-F238E27FC236}">
                <a16:creationId xmlns:a16="http://schemas.microsoft.com/office/drawing/2014/main" id="{C985A8A8-CDCE-4BCC-905A-24DD64951B5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3670300" cy="2639671"/>
          </a:xfrm>
          <a:prstGeom prst="rect">
            <a:avLst/>
          </a:prstGeom>
        </p:spPr>
      </p:pic>
      <p:pic>
        <p:nvPicPr>
          <p:cNvPr id="14" name="图片 13">
            <a:extLst>
              <a:ext uri="{FF2B5EF4-FFF2-40B4-BE49-F238E27FC236}">
                <a16:creationId xmlns:a16="http://schemas.microsoft.com/office/drawing/2014/main" id="{1B52FE83-341E-4769-ABBB-94E6671E07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0506" y="-374492"/>
            <a:ext cx="3860648" cy="2573765"/>
          </a:xfrm>
          <a:prstGeom prst="rect">
            <a:avLst/>
          </a:prstGeom>
        </p:spPr>
      </p:pic>
      <p:pic>
        <p:nvPicPr>
          <p:cNvPr id="51" name="图片 50">
            <a:extLst>
              <a:ext uri="{FF2B5EF4-FFF2-40B4-BE49-F238E27FC236}">
                <a16:creationId xmlns:a16="http://schemas.microsoft.com/office/drawing/2014/main" id="{18FBEB4C-6E5A-42AB-96E7-C35E911BD43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00437" y="325411"/>
            <a:ext cx="5505906" cy="3151916"/>
          </a:xfrm>
          <a:prstGeom prst="rect">
            <a:avLst/>
          </a:prstGeom>
        </p:spPr>
      </p:pic>
      <p:pic>
        <p:nvPicPr>
          <p:cNvPr id="56" name="图片 55">
            <a:extLst>
              <a:ext uri="{FF2B5EF4-FFF2-40B4-BE49-F238E27FC236}">
                <a16:creationId xmlns:a16="http://schemas.microsoft.com/office/drawing/2014/main" id="{D75546D3-000A-4F12-903E-3D33C956034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54677" y="2176142"/>
            <a:ext cx="6023370" cy="1873399"/>
          </a:xfrm>
          <a:prstGeom prst="rect">
            <a:avLst/>
          </a:prstGeom>
        </p:spPr>
      </p:pic>
    </p:spTree>
    <p:extLst>
      <p:ext uri="{BB962C8B-B14F-4D97-AF65-F5344CB8AC3E}">
        <p14:creationId xmlns:p14="http://schemas.microsoft.com/office/powerpoint/2010/main" val="116851018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strVal val="4/3*#ppt_w"/>
                                              </p:val>
                                            </p:tav>
                                            <p:tav tm="100000">
                                              <p:val>
                                                <p:strVal val="#ppt_w"/>
                                              </p:val>
                                            </p:tav>
                                          </p:tavLst>
                                        </p:anim>
                                        <p:anim calcmode="lin" valueType="num">
                                          <p:cBhvr>
                                            <p:cTn id="8" dur="500" fill="hold"/>
                                            <p:tgtEl>
                                              <p:spTgt spid="51"/>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51"/>
                                            </p:tgtEl>
                                          </p:cBhvr>
                                        </p:animEffect>
                                        <p:animScale>
                                          <p:cBhvr>
                                            <p:cTn id="12" dur="250" autoRev="1" fill="hold"/>
                                            <p:tgtEl>
                                              <p:spTgt spid="51"/>
                                            </p:tgtEl>
                                          </p:cBhvr>
                                          <p:by x="105000" y="105000"/>
                                        </p:animScale>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barn(outVertical)">
                                          <p:cBhvr>
                                            <p:cTn id="16" dur="500"/>
                                            <p:tgtEl>
                                              <p:spTgt spid="56"/>
                                            </p:tgtEl>
                                          </p:cBhvr>
                                        </p:animEffect>
                                      </p:childTnLst>
                                    </p:cTn>
                                  </p:par>
                                </p:childTnLst>
                              </p:cTn>
                            </p:par>
                            <p:par>
                              <p:cTn id="17" fill="hold">
                                <p:stCondLst>
                                  <p:cond delay="1500"/>
                                </p:stCondLst>
                                <p:childTnLst>
                                  <p:par>
                                    <p:cTn id="18" presetID="2" presetClass="entr" presetSubtype="8" fill="hold" nodeType="afterEffect" p14:presetBounceEnd="46000">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14:bounceEnd="46000">
                                          <p:cBhvr additive="base">
                                            <p:cTn id="20" dur="1000" fill="hold"/>
                                            <p:tgtEl>
                                              <p:spTgt spid="14"/>
                                            </p:tgtEl>
                                            <p:attrNameLst>
                                              <p:attrName>ppt_x</p:attrName>
                                            </p:attrNameLst>
                                          </p:cBhvr>
                                          <p:tavLst>
                                            <p:tav tm="0">
                                              <p:val>
                                                <p:strVal val="0-#ppt_w/2"/>
                                              </p:val>
                                            </p:tav>
                                            <p:tav tm="100000">
                                              <p:val>
                                                <p:strVal val="#ppt_x"/>
                                              </p:val>
                                            </p:tav>
                                          </p:tavLst>
                                        </p:anim>
                                        <p:anim calcmode="lin" valueType="num" p14:bounceEnd="46000">
                                          <p:cBhvr additive="base">
                                            <p:cTn id="21"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strVal val="4/3*#ppt_w"/>
                                              </p:val>
                                            </p:tav>
                                            <p:tav tm="100000">
                                              <p:val>
                                                <p:strVal val="#ppt_w"/>
                                              </p:val>
                                            </p:tav>
                                          </p:tavLst>
                                        </p:anim>
                                        <p:anim calcmode="lin" valueType="num">
                                          <p:cBhvr>
                                            <p:cTn id="8" dur="500" fill="hold"/>
                                            <p:tgtEl>
                                              <p:spTgt spid="51"/>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51"/>
                                            </p:tgtEl>
                                          </p:cBhvr>
                                        </p:animEffect>
                                        <p:animScale>
                                          <p:cBhvr>
                                            <p:cTn id="12" dur="250" autoRev="1" fill="hold"/>
                                            <p:tgtEl>
                                              <p:spTgt spid="51"/>
                                            </p:tgtEl>
                                          </p:cBhvr>
                                          <p:by x="105000" y="105000"/>
                                        </p:animScale>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barn(outVertical)">
                                          <p:cBhvr>
                                            <p:cTn id="16" dur="500"/>
                                            <p:tgtEl>
                                              <p:spTgt spid="56"/>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57"/>
                                            </p:tgtEl>
                                            <p:attrNameLst>
                                              <p:attrName>style.visibility</p:attrName>
                                            </p:attrNameLst>
                                          </p:cBhvr>
                                          <p:to>
                                            <p:strVal val="visible"/>
                                          </p:to>
                                        </p:set>
                                        <p:anim calcmode="lin" valueType="num">
                                          <p:cBhvr>
                                            <p:cTn id="20"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7"/>
                                            </p:tgtEl>
                                            <p:attrNameLst>
                                              <p:attrName>ppt_y</p:attrName>
                                            </p:attrNameLst>
                                          </p:cBhvr>
                                          <p:tavLst>
                                            <p:tav tm="0">
                                              <p:val>
                                                <p:strVal val="#ppt_y"/>
                                              </p:val>
                                            </p:tav>
                                            <p:tav tm="100000">
                                              <p:val>
                                                <p:strVal val="#ppt_y"/>
                                              </p:val>
                                            </p:tav>
                                          </p:tavLst>
                                        </p:anim>
                                        <p:anim calcmode="lin" valueType="num">
                                          <p:cBhvr>
                                            <p:cTn id="22"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7"/>
                                            </p:tgtEl>
                                          </p:cBhvr>
                                        </p:animEffect>
                                      </p:childTnLst>
                                    </p:cTn>
                                  </p:par>
                                </p:childTnLst>
                              </p:cTn>
                            </p:par>
                            <p:par>
                              <p:cTn id="25" fill="hold">
                                <p:stCondLst>
                                  <p:cond delay="2200"/>
                                </p:stCondLst>
                                <p:childTnLst>
                                  <p:par>
                                    <p:cTn id="26" presetID="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000" fill="hold"/>
                                            <p:tgtEl>
                                              <p:spTgt spid="14"/>
                                            </p:tgtEl>
                                            <p:attrNameLst>
                                              <p:attrName>ppt_x</p:attrName>
                                            </p:attrNameLst>
                                          </p:cBhvr>
                                          <p:tavLst>
                                            <p:tav tm="0">
                                              <p:val>
                                                <p:strVal val="0-#ppt_w/2"/>
                                              </p:val>
                                            </p:tav>
                                            <p:tav tm="100000">
                                              <p:val>
                                                <p:strVal val="#ppt_x"/>
                                              </p:val>
                                            </p:tav>
                                          </p:tavLst>
                                        </p:anim>
                                        <p:anim calcmode="lin" valueType="num">
                                          <p:cBhvr additive="base">
                                            <p:cTn id="29"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84410C1-0FBC-4D84-A420-D09788C81007}"/>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9685" y="1"/>
            <a:ext cx="9153686" cy="5143499"/>
          </a:xfrm>
          <a:prstGeom prst="rect">
            <a:avLst/>
          </a:prstGeom>
        </p:spPr>
      </p:pic>
      <p:pic>
        <p:nvPicPr>
          <p:cNvPr id="9" name="图片 8">
            <a:extLst>
              <a:ext uri="{FF2B5EF4-FFF2-40B4-BE49-F238E27FC236}">
                <a16:creationId xmlns:a16="http://schemas.microsoft.com/office/drawing/2014/main" id="{2B4BFE4F-4A1D-490C-A304-B7F245D4A2E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19775" y="1093290"/>
            <a:ext cx="3324225" cy="3478710"/>
          </a:xfrm>
          <a:prstGeom prst="rect">
            <a:avLst/>
          </a:prstGeom>
        </p:spPr>
      </p:pic>
      <p:pic>
        <p:nvPicPr>
          <p:cNvPr id="13" name="图片 12">
            <a:extLst>
              <a:ext uri="{FF2B5EF4-FFF2-40B4-BE49-F238E27FC236}">
                <a16:creationId xmlns:a16="http://schemas.microsoft.com/office/drawing/2014/main" id="{6BC37D70-128D-4888-B288-E07239EFC65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786519" y="0"/>
            <a:ext cx="4357481" cy="1990725"/>
          </a:xfrm>
          <a:prstGeom prst="rect">
            <a:avLst/>
          </a:prstGeom>
        </p:spPr>
      </p:pic>
      <p:pic>
        <p:nvPicPr>
          <p:cNvPr id="15" name="图片 14">
            <a:extLst>
              <a:ext uri="{FF2B5EF4-FFF2-40B4-BE49-F238E27FC236}">
                <a16:creationId xmlns:a16="http://schemas.microsoft.com/office/drawing/2014/main" id="{C985A8A8-CDCE-4BCC-905A-24DD64951B5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0"/>
            <a:ext cx="3670300" cy="2639671"/>
          </a:xfrm>
          <a:prstGeom prst="rect">
            <a:avLst/>
          </a:prstGeom>
        </p:spPr>
      </p:pic>
      <p:pic>
        <p:nvPicPr>
          <p:cNvPr id="7" name="图片 6">
            <a:extLst>
              <a:ext uri="{FF2B5EF4-FFF2-40B4-BE49-F238E27FC236}">
                <a16:creationId xmlns:a16="http://schemas.microsoft.com/office/drawing/2014/main" id="{2527880D-A9F2-4945-8A3B-F5BD3DB63E0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685" y="3467100"/>
            <a:ext cx="9153685" cy="1676400"/>
          </a:xfrm>
          <a:prstGeom prst="rect">
            <a:avLst/>
          </a:prstGeom>
        </p:spPr>
      </p:pic>
      <p:sp>
        <p:nvSpPr>
          <p:cNvPr id="14" name="矩形 13">
            <a:extLst>
              <a:ext uri="{FF2B5EF4-FFF2-40B4-BE49-F238E27FC236}">
                <a16:creationId xmlns:a16="http://schemas.microsoft.com/office/drawing/2014/main" id="{151090E0-8581-4535-9EAC-244374235378}"/>
              </a:ext>
            </a:extLst>
          </p:cNvPr>
          <p:cNvSpPr/>
          <p:nvPr/>
        </p:nvSpPr>
        <p:spPr>
          <a:xfrm>
            <a:off x="82567" y="1738915"/>
            <a:ext cx="8978869" cy="923330"/>
          </a:xfrm>
          <a:prstGeom prst="rect">
            <a:avLst/>
          </a:prstGeom>
        </p:spPr>
        <p:txBody>
          <a:bodyPr wrap="none">
            <a:spAutoFit/>
          </a:bodyPr>
          <a:lstStyle/>
          <a:p>
            <a:pPr algn="ctr"/>
            <a:r>
              <a:rPr lang="en-US" altLang="zh-CN" sz="5400" b="1" spc="-150" dirty="0">
                <a:ln>
                  <a:solidFill>
                    <a:schemeClr val="bg1"/>
                  </a:solidFill>
                </a:ln>
                <a:solidFill>
                  <a:srgbClr val="3E9785"/>
                </a:solidFill>
                <a:effectLst>
                  <a:outerShdw dist="50800" dir="10800000" algn="tl">
                    <a:srgbClr val="A6D4D8"/>
                  </a:outerShdw>
                </a:effectLst>
                <a:cs typeface="+mn-ea"/>
                <a:sym typeface="+mn-lt"/>
              </a:rPr>
              <a:t>The origin of father’s day</a:t>
            </a:r>
            <a:endParaRPr lang="zh-CN" altLang="en-US" sz="5400" b="1" spc="-150" dirty="0">
              <a:ln>
                <a:solidFill>
                  <a:schemeClr val="bg1"/>
                </a:solidFill>
              </a:ln>
              <a:solidFill>
                <a:srgbClr val="3E9785"/>
              </a:solidFill>
              <a:effectLst>
                <a:outerShdw dist="50800" dir="10800000" algn="tl">
                  <a:srgbClr val="A6D4D8"/>
                </a:outerShdw>
              </a:effectLst>
              <a:cs typeface="+mn-ea"/>
              <a:sym typeface="+mn-lt"/>
            </a:endParaRPr>
          </a:p>
        </p:txBody>
      </p:sp>
      <p:sp>
        <p:nvSpPr>
          <p:cNvPr id="12" name="矩形: 圆角 11">
            <a:extLst>
              <a:ext uri="{FF2B5EF4-FFF2-40B4-BE49-F238E27FC236}">
                <a16:creationId xmlns:a16="http://schemas.microsoft.com/office/drawing/2014/main" id="{7146D06E-A58D-42DC-A8BC-51E5DEF88E4A}"/>
              </a:ext>
            </a:extLst>
          </p:cNvPr>
          <p:cNvSpPr/>
          <p:nvPr/>
        </p:nvSpPr>
        <p:spPr>
          <a:xfrm>
            <a:off x="3201987" y="2646863"/>
            <a:ext cx="2740027" cy="472767"/>
          </a:xfrm>
          <a:prstGeom prst="roundRect">
            <a:avLst>
              <a:gd name="adj" fmla="val 50000"/>
            </a:avLst>
          </a:prstGeom>
          <a:solidFill>
            <a:srgbClr val="A6D4D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a:extLst>
              <a:ext uri="{FF2B5EF4-FFF2-40B4-BE49-F238E27FC236}">
                <a16:creationId xmlns:a16="http://schemas.microsoft.com/office/drawing/2014/main" id="{08C4161E-173A-4382-85EA-AEE1CA140CE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6903" y="-193593"/>
            <a:ext cx="3860648" cy="2573765"/>
          </a:xfrm>
          <a:prstGeom prst="rect">
            <a:avLst/>
          </a:prstGeom>
        </p:spPr>
      </p:pic>
      <p:pic>
        <p:nvPicPr>
          <p:cNvPr id="6" name="图片 5">
            <a:extLst>
              <a:ext uri="{FF2B5EF4-FFF2-40B4-BE49-F238E27FC236}">
                <a16:creationId xmlns:a16="http://schemas.microsoft.com/office/drawing/2014/main" id="{6909A225-4F65-453C-92E4-F0664D543DF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66321" y="-151133"/>
            <a:ext cx="2146393" cy="2146393"/>
          </a:xfrm>
          <a:prstGeom prst="rect">
            <a:avLst/>
          </a:prstGeom>
        </p:spPr>
      </p:pic>
      <p:grpSp>
        <p:nvGrpSpPr>
          <p:cNvPr id="23" name="PA-组合 22">
            <a:extLst>
              <a:ext uri="{FF2B5EF4-FFF2-40B4-BE49-F238E27FC236}">
                <a16:creationId xmlns:a16="http://schemas.microsoft.com/office/drawing/2014/main" id="{489640CE-F83D-4FA2-8411-EA6E621046B8}"/>
              </a:ext>
            </a:extLst>
          </p:cNvPr>
          <p:cNvGrpSpPr/>
          <p:nvPr>
            <p:custDataLst>
              <p:tags r:id="rId1"/>
            </p:custDataLst>
          </p:nvPr>
        </p:nvGrpSpPr>
        <p:grpSpPr>
          <a:xfrm>
            <a:off x="3535026" y="461582"/>
            <a:ext cx="4072477" cy="2977409"/>
            <a:chOff x="3535026" y="461582"/>
            <a:chExt cx="4072477" cy="2977409"/>
          </a:xfrm>
        </p:grpSpPr>
        <p:sp>
          <p:nvSpPr>
            <p:cNvPr id="21" name="PA-任意多边形 20">
              <a:extLst>
                <a:ext uri="{FF2B5EF4-FFF2-40B4-BE49-F238E27FC236}">
                  <a16:creationId xmlns:a16="http://schemas.microsoft.com/office/drawing/2014/main" id="{D5F1AAC9-9C26-4279-8F96-976522FAD191}"/>
                </a:ext>
              </a:extLst>
            </p:cNvPr>
            <p:cNvSpPr/>
            <p:nvPr>
              <p:custDataLst>
                <p:tags r:id="rId2"/>
              </p:custDataLst>
            </p:nvPr>
          </p:nvSpPr>
          <p:spPr>
            <a:xfrm>
              <a:off x="3535026" y="461582"/>
              <a:ext cx="4072477" cy="2977409"/>
            </a:xfrm>
            <a:custGeom>
              <a:avLst/>
              <a:gdLst/>
              <a:ahLst/>
              <a:cxnLst/>
              <a:rect l="0" t="0" r="0" b="0"/>
              <a:pathLst>
                <a:path w="4072477" h="2977409">
                  <a:moveTo>
                    <a:pt x="0" y="0"/>
                  </a:moveTo>
                  <a:lnTo>
                    <a:pt x="4072476" y="0"/>
                  </a:lnTo>
                  <a:lnTo>
                    <a:pt x="4072476" y="2977408"/>
                  </a:lnTo>
                  <a:lnTo>
                    <a:pt x="0" y="297740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A-图片 15">
              <a:extLst>
                <a:ext uri="{FF2B5EF4-FFF2-40B4-BE49-F238E27FC236}">
                  <a16:creationId xmlns:a16="http://schemas.microsoft.com/office/drawing/2014/main" id="{9CC9EDFF-6E32-4F2B-8D60-C9FF37ED5B24}"/>
                </a:ext>
              </a:extLst>
            </p:cNvPr>
            <p:cNvPicPr>
              <a:picLocks noChangeAspect="1"/>
            </p:cNvPicPr>
            <p:nvPr>
              <p:custDataLst>
                <p:tags r:id="rId3"/>
              </p:custDataLst>
            </p:nvPr>
          </p:nvPicPr>
          <p:blipFill>
            <a:blip r:embed="rId13" cstate="screen">
              <a:extLst>
                <a:ext uri="{28A0092B-C50C-407E-A947-70E740481C1C}">
                  <a14:useLocalDpi xmlns:a14="http://schemas.microsoft.com/office/drawing/2010/main"/>
                </a:ext>
              </a:extLst>
            </a:blip>
            <a:stretch>
              <a:fillRect/>
            </a:stretch>
          </p:blipFill>
          <p:spPr>
            <a:xfrm>
              <a:off x="3535026" y="461582"/>
              <a:ext cx="2015076" cy="1491508"/>
            </a:xfrm>
            <a:prstGeom prst="rect">
              <a:avLst/>
            </a:prstGeom>
          </p:spPr>
        </p:pic>
      </p:grpSp>
      <p:sp>
        <p:nvSpPr>
          <p:cNvPr id="19" name="矩形 18">
            <a:extLst>
              <a:ext uri="{FF2B5EF4-FFF2-40B4-BE49-F238E27FC236}">
                <a16:creationId xmlns:a16="http://schemas.microsoft.com/office/drawing/2014/main" id="{915EB169-5230-4FC7-9B99-74C7B0E4D261}"/>
              </a:ext>
            </a:extLst>
          </p:cNvPr>
          <p:cNvSpPr/>
          <p:nvPr/>
        </p:nvSpPr>
        <p:spPr>
          <a:xfrm>
            <a:off x="4029223" y="583999"/>
            <a:ext cx="1085554" cy="1015663"/>
          </a:xfrm>
          <a:prstGeom prst="rect">
            <a:avLst/>
          </a:prstGeom>
        </p:spPr>
        <p:txBody>
          <a:bodyPr wrap="none">
            <a:spAutoFit/>
          </a:bodyPr>
          <a:lstStyle/>
          <a:p>
            <a:pPr algn="ctr"/>
            <a:r>
              <a:rPr lang="en-US" altLang="zh-CN" sz="6000" dirty="0">
                <a:solidFill>
                  <a:schemeClr val="bg1"/>
                </a:solidFill>
                <a:cs typeface="+mn-ea"/>
                <a:sym typeface="+mn-lt"/>
              </a:rPr>
              <a:t>01</a:t>
            </a:r>
            <a:endParaRPr lang="zh-CN" altLang="en-US" sz="6000" dirty="0">
              <a:cs typeface="+mn-ea"/>
              <a:sym typeface="+mn-lt"/>
            </a:endParaRPr>
          </a:p>
        </p:txBody>
      </p:sp>
    </p:spTree>
    <p:extLst>
      <p:ext uri="{BB962C8B-B14F-4D97-AF65-F5344CB8AC3E}">
        <p14:creationId xmlns:p14="http://schemas.microsoft.com/office/powerpoint/2010/main" val="42928211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1325"/>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230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2800"/>
                                </p:stCondLst>
                                <p:childTnLst>
                                  <p:par>
                                    <p:cTn id="28" presetID="2" presetClass="entr" presetSubtype="8" fill="hold" nodeType="afterEffect" p14:presetBounceEnd="52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52000">
                                          <p:cBhvr additive="base">
                                            <p:cTn id="30" dur="100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14:presetBounceEnd="52000">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14:bounceEnd="52000">
                                          <p:cBhvr additive="base">
                                            <p:cTn id="34" dur="1000" fill="hold"/>
                                            <p:tgtEl>
                                              <p:spTgt spid="6"/>
                                            </p:tgtEl>
                                            <p:attrNameLst>
                                              <p:attrName>ppt_x</p:attrName>
                                            </p:attrNameLst>
                                          </p:cBhvr>
                                          <p:tavLst>
                                            <p:tav tm="0">
                                              <p:val>
                                                <p:strVal val="1+#ppt_w/2"/>
                                              </p:val>
                                            </p:tav>
                                            <p:tav tm="100000">
                                              <p:val>
                                                <p:strVal val="#ppt_x"/>
                                              </p:val>
                                            </p:tav>
                                          </p:tavLst>
                                        </p:anim>
                                        <p:anim calcmode="lin" valueType="num" p14:bounceEnd="52000">
                                          <p:cBhvr additive="base">
                                            <p:cTn id="3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1325"/>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230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2800"/>
                                </p:stCondLst>
                                <p:childTnLst>
                                  <p:par>
                                    <p:cTn id="28" presetID="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0-#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1+#ppt_w/2"/>
                                              </p:val>
                                            </p:tav>
                                            <p:tav tm="100000">
                                              <p:val>
                                                <p:strVal val="#ppt_x"/>
                                              </p:val>
                                            </p:tav>
                                          </p:tavLst>
                                        </p:anim>
                                        <p:anim calcmode="lin" valueType="num">
                                          <p:cBhvr additive="base">
                                            <p:cTn id="3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箭头: 五边形 36">
            <a:extLst>
              <a:ext uri="{FF2B5EF4-FFF2-40B4-BE49-F238E27FC236}">
                <a16:creationId xmlns:a16="http://schemas.microsoft.com/office/drawing/2014/main" id="{0F6A6667-83ED-4FA6-AAFB-06A6B6B92EFE}"/>
              </a:ext>
            </a:extLst>
          </p:cNvPr>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E5BE9EA4-9852-47CA-8AC1-733D8AE37989}"/>
              </a:ext>
            </a:extLst>
          </p:cNvPr>
          <p:cNvSpPr/>
          <p:nvPr/>
        </p:nvSpPr>
        <p:spPr>
          <a:xfrm>
            <a:off x="3581055" y="2220550"/>
            <a:ext cx="4864552" cy="1846339"/>
          </a:xfrm>
          <a:prstGeom prst="rect">
            <a:avLst/>
          </a:prstGeom>
        </p:spPr>
        <p:txBody>
          <a:bodyPr wrap="square">
            <a:spAutoFit/>
          </a:bodyPr>
          <a:lstStyle/>
          <a:p>
            <a:pPr algn="just">
              <a:lnSpc>
                <a:spcPct val="120000"/>
              </a:lnSpc>
            </a:pPr>
            <a:r>
              <a:rPr lang="en-US" altLang="zh-CN" sz="1200" dirty="0">
                <a:solidFill>
                  <a:srgbClr val="3E9785"/>
                </a:solidFill>
                <a:cs typeface="+mn-ea"/>
                <a:sym typeface="+mn-lt"/>
              </a:rPr>
              <a:t>Mrs. John B Dodd, of Washington, first proposed the idea of a “father’s day” in 1909. Mrs. Dodd wanted a special day to honor her father William, whose wife died while giving birth to their sixth child. Mr. Smart was left to raise the newborn and his other five children by himself on a rural farm in eastern Washington state. It was after Mrs. Dodd became an adult that she realized the strength and selflessness her father had shown in raising his children as a single parent.</a:t>
            </a:r>
            <a:endParaRPr lang="zh-CN" altLang="en-US" sz="1200" dirty="0">
              <a:solidFill>
                <a:srgbClr val="3E9785"/>
              </a:solidFill>
              <a:cs typeface="+mn-ea"/>
              <a:sym typeface="+mn-lt"/>
            </a:endParaRPr>
          </a:p>
        </p:txBody>
      </p:sp>
      <p:sp>
        <p:nvSpPr>
          <p:cNvPr id="14" name="矩形 13">
            <a:extLst>
              <a:ext uri="{FF2B5EF4-FFF2-40B4-BE49-F238E27FC236}">
                <a16:creationId xmlns:a16="http://schemas.microsoft.com/office/drawing/2014/main" id="{824ABD57-EA4E-42BA-99A7-16C9E4E4BA0E}"/>
              </a:ext>
            </a:extLst>
          </p:cNvPr>
          <p:cNvSpPr/>
          <p:nvPr/>
        </p:nvSpPr>
        <p:spPr>
          <a:xfrm>
            <a:off x="723901" y="352289"/>
            <a:ext cx="4572000" cy="461665"/>
          </a:xfrm>
          <a:prstGeom prst="rect">
            <a:avLst/>
          </a:prstGeom>
          <a:effectLst/>
        </p:spPr>
        <p:txBody>
          <a:bodyPr>
            <a:spAutoFit/>
          </a:bodyPr>
          <a:lstStyle/>
          <a:p>
            <a:r>
              <a:rPr lang="en-US" altLang="zh-CN" sz="2400" b="1" dirty="0">
                <a:solidFill>
                  <a:schemeClr val="bg1"/>
                </a:solidFill>
                <a:cs typeface="+mn-ea"/>
                <a:sym typeface="+mn-lt"/>
              </a:rPr>
              <a:t>The origin of father’s day</a:t>
            </a:r>
            <a:endParaRPr lang="zh-CN" altLang="en-US" sz="2000" dirty="0">
              <a:solidFill>
                <a:schemeClr val="bg1"/>
              </a:solidFill>
              <a:cs typeface="+mn-ea"/>
              <a:sym typeface="+mn-lt"/>
            </a:endParaRPr>
          </a:p>
        </p:txBody>
      </p:sp>
      <p:sp>
        <p:nvSpPr>
          <p:cNvPr id="38" name="矩形 37">
            <a:extLst>
              <a:ext uri="{FF2B5EF4-FFF2-40B4-BE49-F238E27FC236}">
                <a16:creationId xmlns:a16="http://schemas.microsoft.com/office/drawing/2014/main" id="{FD565239-9A4A-480B-B689-BDE8CD717AC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9" name="图片 38">
            <a:extLst>
              <a:ext uri="{FF2B5EF4-FFF2-40B4-BE49-F238E27FC236}">
                <a16:creationId xmlns:a16="http://schemas.microsoft.com/office/drawing/2014/main" id="{3FC0F5A4-AF39-4D10-A458-82C6D2C22B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781050" cy="1134840"/>
          </a:xfrm>
          <a:prstGeom prst="rect">
            <a:avLst/>
          </a:prstGeom>
        </p:spPr>
      </p:pic>
      <p:grpSp>
        <p:nvGrpSpPr>
          <p:cNvPr id="49" name="组合 48">
            <a:extLst>
              <a:ext uri="{FF2B5EF4-FFF2-40B4-BE49-F238E27FC236}">
                <a16:creationId xmlns:a16="http://schemas.microsoft.com/office/drawing/2014/main" id="{CE67E109-B13A-45B6-8444-D34DBB0E37C4}"/>
              </a:ext>
            </a:extLst>
          </p:cNvPr>
          <p:cNvGrpSpPr/>
          <p:nvPr/>
        </p:nvGrpSpPr>
        <p:grpSpPr>
          <a:xfrm>
            <a:off x="382199" y="1280184"/>
            <a:ext cx="3001841" cy="3228809"/>
            <a:chOff x="382199" y="1280184"/>
            <a:chExt cx="3001841" cy="3228809"/>
          </a:xfrm>
        </p:grpSpPr>
        <p:pic>
          <p:nvPicPr>
            <p:cNvPr id="45" name="图片 44">
              <a:extLst>
                <a:ext uri="{FF2B5EF4-FFF2-40B4-BE49-F238E27FC236}">
                  <a16:creationId xmlns:a16="http://schemas.microsoft.com/office/drawing/2014/main" id="{3E29DF5D-FE53-4CD3-931F-8B9AEF557B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199" y="1280184"/>
              <a:ext cx="3001841" cy="3228809"/>
            </a:xfrm>
            <a:prstGeom prst="rect">
              <a:avLst/>
            </a:prstGeom>
          </p:spPr>
        </p:pic>
        <p:pic>
          <p:nvPicPr>
            <p:cNvPr id="47" name="图片 46">
              <a:extLst>
                <a:ext uri="{FF2B5EF4-FFF2-40B4-BE49-F238E27FC236}">
                  <a16:creationId xmlns:a16="http://schemas.microsoft.com/office/drawing/2014/main" id="{4879E265-95C6-4220-A451-6FBCD4552B5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72540" y="2412444"/>
              <a:ext cx="2019300" cy="1565196"/>
            </a:xfrm>
            <a:prstGeom prst="roundRect">
              <a:avLst>
                <a:gd name="adj" fmla="val 7190"/>
              </a:avLst>
            </a:prstGeom>
          </p:spPr>
        </p:pic>
      </p:grpSp>
      <p:sp>
        <p:nvSpPr>
          <p:cNvPr id="48" name="矩形 47">
            <a:extLst>
              <a:ext uri="{FF2B5EF4-FFF2-40B4-BE49-F238E27FC236}">
                <a16:creationId xmlns:a16="http://schemas.microsoft.com/office/drawing/2014/main" id="{D4CC57F5-4AFB-45DA-BA1A-DB05EA74B990}"/>
              </a:ext>
            </a:extLst>
          </p:cNvPr>
          <p:cNvSpPr/>
          <p:nvPr/>
        </p:nvSpPr>
        <p:spPr>
          <a:xfrm>
            <a:off x="497356" y="1547223"/>
            <a:ext cx="400110" cy="2233945"/>
          </a:xfrm>
          <a:prstGeom prst="rect">
            <a:avLst/>
          </a:prstGeom>
        </p:spPr>
        <p:txBody>
          <a:bodyPr vert="eaVert" wrap="none">
            <a:spAutoFit/>
          </a:bodyPr>
          <a:lstStyle/>
          <a:p>
            <a:r>
              <a:rPr lang="zh-CN" altLang="en-US" sz="1400" b="1" spc="300" dirty="0">
                <a:solidFill>
                  <a:schemeClr val="bg1"/>
                </a:solidFill>
                <a:cs typeface="+mn-ea"/>
                <a:sym typeface="+mn-lt"/>
              </a:rPr>
              <a:t>约翰</a:t>
            </a:r>
            <a:r>
              <a:rPr lang="en-US" altLang="zh-CN" sz="1400" b="1" spc="300" dirty="0">
                <a:solidFill>
                  <a:schemeClr val="bg1"/>
                </a:solidFill>
                <a:cs typeface="+mn-ea"/>
                <a:sym typeface="+mn-lt"/>
              </a:rPr>
              <a:t>.</a:t>
            </a:r>
            <a:r>
              <a:rPr lang="zh-CN" altLang="en-US" sz="1400" b="1" spc="300" dirty="0">
                <a:solidFill>
                  <a:schemeClr val="bg1"/>
                </a:solidFill>
                <a:cs typeface="+mn-ea"/>
                <a:sym typeface="+mn-lt"/>
              </a:rPr>
              <a:t>布鲁斯</a:t>
            </a:r>
            <a:r>
              <a:rPr lang="en-US" altLang="zh-CN" sz="1400" b="1" spc="300" dirty="0">
                <a:solidFill>
                  <a:schemeClr val="bg1"/>
                </a:solidFill>
                <a:cs typeface="+mn-ea"/>
                <a:sym typeface="+mn-lt"/>
              </a:rPr>
              <a:t>.</a:t>
            </a:r>
            <a:r>
              <a:rPr lang="zh-CN" altLang="en-US" sz="1400" b="1" spc="300" dirty="0">
                <a:solidFill>
                  <a:schemeClr val="bg1"/>
                </a:solidFill>
                <a:cs typeface="+mn-ea"/>
                <a:sym typeface="+mn-lt"/>
              </a:rPr>
              <a:t>多德夫人</a:t>
            </a:r>
          </a:p>
        </p:txBody>
      </p:sp>
      <p:pic>
        <p:nvPicPr>
          <p:cNvPr id="55" name="图片 54">
            <a:extLst>
              <a:ext uri="{FF2B5EF4-FFF2-40B4-BE49-F238E27FC236}">
                <a16:creationId xmlns:a16="http://schemas.microsoft.com/office/drawing/2014/main" id="{2B4F53E0-3A49-4C62-8E63-E18FFA015D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4100" y="65554"/>
            <a:ext cx="2619374" cy="1069286"/>
          </a:xfrm>
          <a:prstGeom prst="rect">
            <a:avLst/>
          </a:prstGeom>
        </p:spPr>
      </p:pic>
    </p:spTree>
    <p:extLst>
      <p:ext uri="{BB962C8B-B14F-4D97-AF65-F5344CB8AC3E}">
        <p14:creationId xmlns:p14="http://schemas.microsoft.com/office/powerpoint/2010/main" val="4459948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000"/>
                                </p:stCondLst>
                                <p:childTnLst>
                                  <p:par>
                                    <p:cTn id="22" presetID="2" presetClass="entr" presetSubtype="8" fill="hold" nodeType="afterEffect" p14:presetBounceEnd="51000">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14:bounceEnd="51000">
                                          <p:cBhvr additive="base">
                                            <p:cTn id="24" dur="1000" fill="hold"/>
                                            <p:tgtEl>
                                              <p:spTgt spid="49"/>
                                            </p:tgtEl>
                                            <p:attrNameLst>
                                              <p:attrName>ppt_x</p:attrName>
                                            </p:attrNameLst>
                                          </p:cBhvr>
                                          <p:tavLst>
                                            <p:tav tm="0">
                                              <p:val>
                                                <p:strVal val="0-#ppt_w/2"/>
                                              </p:val>
                                            </p:tav>
                                            <p:tav tm="100000">
                                              <p:val>
                                                <p:strVal val="#ppt_x"/>
                                              </p:val>
                                            </p:tav>
                                          </p:tavLst>
                                        </p:anim>
                                        <p:anim calcmode="lin" valueType="num" p14:bounceEnd="51000">
                                          <p:cBhvr additive="base">
                                            <p:cTn id="25" dur="1000" fill="hold"/>
                                            <p:tgtEl>
                                              <p:spTgt spid="4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up)">
                                          <p:cBhvr>
                                            <p:cTn id="29" dur="500"/>
                                            <p:tgtEl>
                                              <p:spTgt spid="48"/>
                                            </p:tgtEl>
                                          </p:cBhvr>
                                        </p:animEffect>
                                      </p:childTnLst>
                                    </p:cTn>
                                  </p:par>
                                </p:childTnLst>
                              </p:cTn>
                            </p:par>
                            <p:par>
                              <p:cTn id="30" fill="hold">
                                <p:stCondLst>
                                  <p:cond delay="2500"/>
                                </p:stCondLst>
                                <p:childTnLst>
                                  <p:par>
                                    <p:cTn id="31" presetID="14" presetClass="entr" presetSubtype="10" fill="hold" grpId="0" nodeType="afterEffect">
                                      <p:stCondLst>
                                        <p:cond delay="0"/>
                                      </p:stCondLst>
                                      <p:iterate type="lt">
                                        <p:tmPct val="767"/>
                                      </p:iterate>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par>
                              <p:cTn id="34" fill="hold">
                                <p:stCondLst>
                                  <p:cond delay="4499"/>
                                </p:stCondLst>
                                <p:childTnLst>
                                  <p:par>
                                    <p:cTn id="35" presetID="42" presetClass="entr" presetSubtype="0"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anim calcmode="lin" valueType="num">
                                          <p:cBhvr>
                                            <p:cTn id="38" dur="1000" fill="hold"/>
                                            <p:tgtEl>
                                              <p:spTgt spid="55"/>
                                            </p:tgtEl>
                                            <p:attrNameLst>
                                              <p:attrName>ppt_x</p:attrName>
                                            </p:attrNameLst>
                                          </p:cBhvr>
                                          <p:tavLst>
                                            <p:tav tm="0">
                                              <p:val>
                                                <p:strVal val="#ppt_x"/>
                                              </p:val>
                                            </p:tav>
                                            <p:tav tm="100000">
                                              <p:val>
                                                <p:strVal val="#ppt_x"/>
                                              </p:val>
                                            </p:tav>
                                          </p:tavLst>
                                        </p:anim>
                                        <p:anim calcmode="lin" valueType="num">
                                          <p:cBhvr>
                                            <p:cTn id="3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p:bldP spid="14" grpId="0"/>
          <p:bldP spid="38" grpId="0" animBg="1"/>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1000" fill="hold"/>
                                            <p:tgtEl>
                                              <p:spTgt spid="49"/>
                                            </p:tgtEl>
                                            <p:attrNameLst>
                                              <p:attrName>ppt_x</p:attrName>
                                            </p:attrNameLst>
                                          </p:cBhvr>
                                          <p:tavLst>
                                            <p:tav tm="0">
                                              <p:val>
                                                <p:strVal val="0-#ppt_w/2"/>
                                              </p:val>
                                            </p:tav>
                                            <p:tav tm="100000">
                                              <p:val>
                                                <p:strVal val="#ppt_x"/>
                                              </p:val>
                                            </p:tav>
                                          </p:tavLst>
                                        </p:anim>
                                        <p:anim calcmode="lin" valueType="num">
                                          <p:cBhvr additive="base">
                                            <p:cTn id="25" dur="1000" fill="hold"/>
                                            <p:tgtEl>
                                              <p:spTgt spid="4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up)">
                                          <p:cBhvr>
                                            <p:cTn id="29" dur="500"/>
                                            <p:tgtEl>
                                              <p:spTgt spid="48"/>
                                            </p:tgtEl>
                                          </p:cBhvr>
                                        </p:animEffect>
                                      </p:childTnLst>
                                    </p:cTn>
                                  </p:par>
                                </p:childTnLst>
                              </p:cTn>
                            </p:par>
                            <p:par>
                              <p:cTn id="30" fill="hold">
                                <p:stCondLst>
                                  <p:cond delay="2500"/>
                                </p:stCondLst>
                                <p:childTnLst>
                                  <p:par>
                                    <p:cTn id="31" presetID="14" presetClass="entr" presetSubtype="10" fill="hold" grpId="0" nodeType="afterEffect">
                                      <p:stCondLst>
                                        <p:cond delay="0"/>
                                      </p:stCondLst>
                                      <p:iterate type="lt">
                                        <p:tmPct val="767"/>
                                      </p:iterate>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par>
                              <p:cTn id="34" fill="hold">
                                <p:stCondLst>
                                  <p:cond delay="4500"/>
                                </p:stCondLst>
                                <p:childTnLst>
                                  <p:par>
                                    <p:cTn id="35" presetID="14" presetClass="entr" presetSubtype="10" fill="hold" grpId="0" nodeType="afterEffect">
                                      <p:stCondLst>
                                        <p:cond delay="0"/>
                                      </p:stCondLst>
                                      <p:iterate type="lt">
                                        <p:tmPct val="658"/>
                                      </p:iterate>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par>
                              <p:cTn id="38" fill="hold">
                                <p:stCondLst>
                                  <p:cond delay="5500"/>
                                </p:stCondLst>
                                <p:childTnLst>
                                  <p:par>
                                    <p:cTn id="39" presetID="42" presetClass="entr" presetSubtype="0"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anim calcmode="lin" valueType="num">
                                          <p:cBhvr>
                                            <p:cTn id="42" dur="1000" fill="hold"/>
                                            <p:tgtEl>
                                              <p:spTgt spid="55"/>
                                            </p:tgtEl>
                                            <p:attrNameLst>
                                              <p:attrName>ppt_x</p:attrName>
                                            </p:attrNameLst>
                                          </p:cBhvr>
                                          <p:tavLst>
                                            <p:tav tm="0">
                                              <p:val>
                                                <p:strVal val="#ppt_x"/>
                                              </p:val>
                                            </p:tav>
                                            <p:tav tm="100000">
                                              <p:val>
                                                <p:strVal val="#ppt_x"/>
                                              </p:val>
                                            </p:tav>
                                          </p:tavLst>
                                        </p:anim>
                                        <p:anim calcmode="lin" valueType="num">
                                          <p:cBhvr>
                                            <p:cTn id="4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p:bldP spid="8" grpId="0"/>
          <p:bldP spid="14" grpId="0"/>
          <p:bldP spid="38" grpId="0" animBg="1"/>
          <p:bldP spid="4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9DB1C4FE-8130-4DBD-9B61-C5F5943F75A1}"/>
              </a:ext>
            </a:extLst>
          </p:cNvPr>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682312" y="334384"/>
            <a:ext cx="4572000" cy="461665"/>
          </a:xfrm>
          <a:prstGeom prst="rect">
            <a:avLst/>
          </a:prstGeom>
          <a:effectLst/>
        </p:spPr>
        <p:txBody>
          <a:bodyPr>
            <a:spAutoFit/>
          </a:bodyPr>
          <a:lstStyle/>
          <a:p>
            <a:r>
              <a:rPr lang="en-US" altLang="zh-CN" sz="2400" b="1" dirty="0">
                <a:solidFill>
                  <a:schemeClr val="bg1"/>
                </a:solidFill>
                <a:cs typeface="+mn-ea"/>
                <a:sym typeface="+mn-lt"/>
              </a:rPr>
              <a:t>The origin of father’s day</a:t>
            </a:r>
            <a:endParaRPr lang="zh-CN" altLang="en-US" sz="2000"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81050" cy="1134840"/>
          </a:xfrm>
          <a:prstGeom prst="rect">
            <a:avLst/>
          </a:prstGeom>
        </p:spPr>
      </p:pic>
      <p:pic>
        <p:nvPicPr>
          <p:cNvPr id="11" name="图片 10">
            <a:extLst>
              <a:ext uri="{FF2B5EF4-FFF2-40B4-BE49-F238E27FC236}">
                <a16:creationId xmlns:a16="http://schemas.microsoft.com/office/drawing/2014/main" id="{4644953E-A076-448F-A72C-80A0F20C3A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4750" y="1359087"/>
            <a:ext cx="2105025" cy="1249176"/>
          </a:xfrm>
          <a:prstGeom prst="rect">
            <a:avLst/>
          </a:prstGeom>
        </p:spPr>
      </p:pic>
      <p:sp>
        <p:nvSpPr>
          <p:cNvPr id="13" name="矩形 12">
            <a:extLst>
              <a:ext uri="{FF2B5EF4-FFF2-40B4-BE49-F238E27FC236}">
                <a16:creationId xmlns:a16="http://schemas.microsoft.com/office/drawing/2014/main" id="{F7DD723B-760A-41D9-B468-D90B6F41A1B4}"/>
              </a:ext>
            </a:extLst>
          </p:cNvPr>
          <p:cNvSpPr/>
          <p:nvPr/>
        </p:nvSpPr>
        <p:spPr>
          <a:xfrm>
            <a:off x="6353585" y="1434366"/>
            <a:ext cx="2025939" cy="769441"/>
          </a:xfrm>
          <a:prstGeom prst="rect">
            <a:avLst/>
          </a:prstGeom>
        </p:spPr>
        <p:txBody>
          <a:bodyPr wrap="none">
            <a:spAutoFit/>
          </a:bodyPr>
          <a:lstStyle/>
          <a:p>
            <a:pPr algn="ctr"/>
            <a:r>
              <a:rPr lang="en-US" altLang="zh-CN" sz="2400" b="1" dirty="0">
                <a:solidFill>
                  <a:schemeClr val="bg1"/>
                </a:solidFill>
                <a:cs typeface="+mn-ea"/>
                <a:sym typeface="+mn-lt"/>
              </a:rPr>
              <a:t>First</a:t>
            </a:r>
          </a:p>
          <a:p>
            <a:pPr algn="ctr"/>
            <a:r>
              <a:rPr lang="en-US" altLang="zh-CN" sz="2000" b="1" dirty="0">
                <a:solidFill>
                  <a:schemeClr val="bg1"/>
                </a:solidFill>
                <a:cs typeface="+mn-ea"/>
                <a:sym typeface="+mn-lt"/>
              </a:rPr>
              <a:t>Father’s Day </a:t>
            </a:r>
            <a:endParaRPr lang="zh-CN" altLang="en-US" sz="2000" b="1" dirty="0">
              <a:solidFill>
                <a:schemeClr val="bg1"/>
              </a:solidFill>
              <a:cs typeface="+mn-ea"/>
              <a:sym typeface="+mn-lt"/>
            </a:endParaRPr>
          </a:p>
        </p:txBody>
      </p:sp>
      <p:grpSp>
        <p:nvGrpSpPr>
          <p:cNvPr id="19" name="组合 18">
            <a:extLst>
              <a:ext uri="{FF2B5EF4-FFF2-40B4-BE49-F238E27FC236}">
                <a16:creationId xmlns:a16="http://schemas.microsoft.com/office/drawing/2014/main" id="{F38375BC-1727-48A3-8A17-0CC64C488CEA}"/>
              </a:ext>
            </a:extLst>
          </p:cNvPr>
          <p:cNvGrpSpPr/>
          <p:nvPr/>
        </p:nvGrpSpPr>
        <p:grpSpPr>
          <a:xfrm>
            <a:off x="793750" y="1366402"/>
            <a:ext cx="6899276" cy="1299455"/>
            <a:chOff x="793750" y="1366402"/>
            <a:chExt cx="6899276" cy="1299455"/>
          </a:xfrm>
        </p:grpSpPr>
        <p:sp>
          <p:nvSpPr>
            <p:cNvPr id="15" name="矩形 13">
              <a:extLst>
                <a:ext uri="{FF2B5EF4-FFF2-40B4-BE49-F238E27FC236}">
                  <a16:creationId xmlns:a16="http://schemas.microsoft.com/office/drawing/2014/main" id="{8C7B1F4C-68E5-4480-BBCB-3FA4654F4DCA}"/>
                </a:ext>
              </a:extLst>
            </p:cNvPr>
            <p:cNvSpPr/>
            <p:nvPr/>
          </p:nvSpPr>
          <p:spPr>
            <a:xfrm>
              <a:off x="793750" y="1411296"/>
              <a:ext cx="6808470" cy="1254561"/>
            </a:xfrm>
            <a:custGeom>
              <a:avLst/>
              <a:gdLst>
                <a:gd name="connsiteX0" fmla="*/ 0 w 6686550"/>
                <a:gd name="connsiteY0" fmla="*/ 0 h 1241861"/>
                <a:gd name="connsiteX1" fmla="*/ 6686550 w 6686550"/>
                <a:gd name="connsiteY1" fmla="*/ 0 h 1241861"/>
                <a:gd name="connsiteX2" fmla="*/ 6686550 w 6686550"/>
                <a:gd name="connsiteY2" fmla="*/ 1241861 h 1241861"/>
                <a:gd name="connsiteX3" fmla="*/ 0 w 6686550"/>
                <a:gd name="connsiteY3" fmla="*/ 1241861 h 1241861"/>
                <a:gd name="connsiteX4" fmla="*/ 0 w 6686550"/>
                <a:gd name="connsiteY4" fmla="*/ 0 h 1241861"/>
                <a:gd name="connsiteX0" fmla="*/ 0 w 6686550"/>
                <a:gd name="connsiteY0" fmla="*/ 9525 h 1251386"/>
                <a:gd name="connsiteX1" fmla="*/ 4648200 w 6686550"/>
                <a:gd name="connsiteY1" fmla="*/ 0 h 1251386"/>
                <a:gd name="connsiteX2" fmla="*/ 6686550 w 6686550"/>
                <a:gd name="connsiteY2" fmla="*/ 1251386 h 1251386"/>
                <a:gd name="connsiteX3" fmla="*/ 0 w 6686550"/>
                <a:gd name="connsiteY3" fmla="*/ 1251386 h 1251386"/>
                <a:gd name="connsiteX4" fmla="*/ 0 w 6686550"/>
                <a:gd name="connsiteY4" fmla="*/ 9525 h 1251386"/>
                <a:gd name="connsiteX0" fmla="*/ 0 w 6686550"/>
                <a:gd name="connsiteY0" fmla="*/ 0 h 1241861"/>
                <a:gd name="connsiteX1" fmla="*/ 5076825 w 6686550"/>
                <a:gd name="connsiteY1" fmla="*/ 0 h 1241861"/>
                <a:gd name="connsiteX2" fmla="*/ 6686550 w 6686550"/>
                <a:gd name="connsiteY2" fmla="*/ 1241861 h 1241861"/>
                <a:gd name="connsiteX3" fmla="*/ 0 w 6686550"/>
                <a:gd name="connsiteY3" fmla="*/ 1241861 h 1241861"/>
                <a:gd name="connsiteX4" fmla="*/ 0 w 6686550"/>
                <a:gd name="connsiteY4" fmla="*/ 0 h 1241861"/>
                <a:gd name="connsiteX0" fmla="*/ 0 w 6686550"/>
                <a:gd name="connsiteY0" fmla="*/ 0 h 1241861"/>
                <a:gd name="connsiteX1" fmla="*/ 5076825 w 6686550"/>
                <a:gd name="connsiteY1" fmla="*/ 0 h 1241861"/>
                <a:gd name="connsiteX2" fmla="*/ 6419850 w 6686550"/>
                <a:gd name="connsiteY2" fmla="*/ 1058120 h 1241861"/>
                <a:gd name="connsiteX3" fmla="*/ 6686550 w 6686550"/>
                <a:gd name="connsiteY3" fmla="*/ 1241861 h 1241861"/>
                <a:gd name="connsiteX4" fmla="*/ 0 w 6686550"/>
                <a:gd name="connsiteY4" fmla="*/ 1241861 h 1241861"/>
                <a:gd name="connsiteX5" fmla="*/ 0 w 6686550"/>
                <a:gd name="connsiteY5" fmla="*/ 0 h 1241861"/>
                <a:gd name="connsiteX0" fmla="*/ 0 w 6829425"/>
                <a:gd name="connsiteY0" fmla="*/ 0 h 1241861"/>
                <a:gd name="connsiteX1" fmla="*/ 5076825 w 6829425"/>
                <a:gd name="connsiteY1" fmla="*/ 0 h 1241861"/>
                <a:gd name="connsiteX2" fmla="*/ 6829425 w 6829425"/>
                <a:gd name="connsiteY2" fmla="*/ 1029545 h 1241861"/>
                <a:gd name="connsiteX3" fmla="*/ 6686550 w 6829425"/>
                <a:gd name="connsiteY3" fmla="*/ 1241861 h 1241861"/>
                <a:gd name="connsiteX4" fmla="*/ 0 w 6829425"/>
                <a:gd name="connsiteY4" fmla="*/ 1241861 h 1241861"/>
                <a:gd name="connsiteX5" fmla="*/ 0 w 6829425"/>
                <a:gd name="connsiteY5" fmla="*/ 0 h 1241861"/>
                <a:gd name="connsiteX0" fmla="*/ 0 w 6829425"/>
                <a:gd name="connsiteY0" fmla="*/ 0 h 1241861"/>
                <a:gd name="connsiteX1" fmla="*/ 5076825 w 6829425"/>
                <a:gd name="connsiteY1" fmla="*/ 0 h 1241861"/>
                <a:gd name="connsiteX2" fmla="*/ 5876925 w 6829425"/>
                <a:gd name="connsiteY2" fmla="*/ 467570 h 1241861"/>
                <a:gd name="connsiteX3" fmla="*/ 6829425 w 6829425"/>
                <a:gd name="connsiteY3" fmla="*/ 1029545 h 1241861"/>
                <a:gd name="connsiteX4" fmla="*/ 6686550 w 6829425"/>
                <a:gd name="connsiteY4" fmla="*/ 1241861 h 1241861"/>
                <a:gd name="connsiteX5" fmla="*/ 0 w 6829425"/>
                <a:gd name="connsiteY5" fmla="*/ 1241861 h 1241861"/>
                <a:gd name="connsiteX6" fmla="*/ 0 w 6829425"/>
                <a:gd name="connsiteY6" fmla="*/ 0 h 1241861"/>
                <a:gd name="connsiteX0" fmla="*/ 0 w 6829425"/>
                <a:gd name="connsiteY0" fmla="*/ 0 h 1241861"/>
                <a:gd name="connsiteX1" fmla="*/ 5076825 w 6829425"/>
                <a:gd name="connsiteY1" fmla="*/ 0 h 1241861"/>
                <a:gd name="connsiteX2" fmla="*/ 5334000 w 6829425"/>
                <a:gd name="connsiteY2" fmla="*/ 1000970 h 1241861"/>
                <a:gd name="connsiteX3" fmla="*/ 6829425 w 6829425"/>
                <a:gd name="connsiteY3" fmla="*/ 1029545 h 1241861"/>
                <a:gd name="connsiteX4" fmla="*/ 6686550 w 6829425"/>
                <a:gd name="connsiteY4" fmla="*/ 1241861 h 1241861"/>
                <a:gd name="connsiteX5" fmla="*/ 0 w 6829425"/>
                <a:gd name="connsiteY5" fmla="*/ 1241861 h 1241861"/>
                <a:gd name="connsiteX6" fmla="*/ 0 w 6829425"/>
                <a:gd name="connsiteY6" fmla="*/ 0 h 1241861"/>
                <a:gd name="connsiteX0" fmla="*/ 0 w 6829425"/>
                <a:gd name="connsiteY0" fmla="*/ 0 h 1241861"/>
                <a:gd name="connsiteX1" fmla="*/ 5076825 w 6829425"/>
                <a:gd name="connsiteY1" fmla="*/ 0 h 1241861"/>
                <a:gd name="connsiteX2" fmla="*/ 5210175 w 6829425"/>
                <a:gd name="connsiteY2" fmla="*/ 1020020 h 1241861"/>
                <a:gd name="connsiteX3" fmla="*/ 6829425 w 6829425"/>
                <a:gd name="connsiteY3" fmla="*/ 1029545 h 1241861"/>
                <a:gd name="connsiteX4" fmla="*/ 6686550 w 6829425"/>
                <a:gd name="connsiteY4" fmla="*/ 1241861 h 1241861"/>
                <a:gd name="connsiteX5" fmla="*/ 0 w 6829425"/>
                <a:gd name="connsiteY5" fmla="*/ 1241861 h 1241861"/>
                <a:gd name="connsiteX6" fmla="*/ 0 w 6829425"/>
                <a:gd name="connsiteY6" fmla="*/ 0 h 1241861"/>
                <a:gd name="connsiteX0" fmla="*/ 0 w 6829425"/>
                <a:gd name="connsiteY0" fmla="*/ 0 h 1241861"/>
                <a:gd name="connsiteX1" fmla="*/ 5076825 w 6829425"/>
                <a:gd name="connsiteY1" fmla="*/ 0 h 1241861"/>
                <a:gd name="connsiteX2" fmla="*/ 5210175 w 6829425"/>
                <a:gd name="connsiteY2" fmla="*/ 1020020 h 1241861"/>
                <a:gd name="connsiteX3" fmla="*/ 6829425 w 6829425"/>
                <a:gd name="connsiteY3" fmla="*/ 1134320 h 1241861"/>
                <a:gd name="connsiteX4" fmla="*/ 6686550 w 6829425"/>
                <a:gd name="connsiteY4" fmla="*/ 1241861 h 1241861"/>
                <a:gd name="connsiteX5" fmla="*/ 0 w 6829425"/>
                <a:gd name="connsiteY5" fmla="*/ 1241861 h 1241861"/>
                <a:gd name="connsiteX6" fmla="*/ 0 w 6829425"/>
                <a:gd name="connsiteY6" fmla="*/ 0 h 1241861"/>
                <a:gd name="connsiteX0" fmla="*/ 0 w 6829425"/>
                <a:gd name="connsiteY0" fmla="*/ 0 h 1241861"/>
                <a:gd name="connsiteX1" fmla="*/ 5076825 w 6829425"/>
                <a:gd name="connsiteY1" fmla="*/ 0 h 1241861"/>
                <a:gd name="connsiteX2" fmla="*/ 5257800 w 6829425"/>
                <a:gd name="connsiteY2" fmla="*/ 1153370 h 1241861"/>
                <a:gd name="connsiteX3" fmla="*/ 6829425 w 6829425"/>
                <a:gd name="connsiteY3" fmla="*/ 1134320 h 1241861"/>
                <a:gd name="connsiteX4" fmla="*/ 6686550 w 6829425"/>
                <a:gd name="connsiteY4" fmla="*/ 1241861 h 1241861"/>
                <a:gd name="connsiteX5" fmla="*/ 0 w 6829425"/>
                <a:gd name="connsiteY5" fmla="*/ 1241861 h 1241861"/>
                <a:gd name="connsiteX6" fmla="*/ 0 w 6829425"/>
                <a:gd name="connsiteY6" fmla="*/ 0 h 1241861"/>
                <a:gd name="connsiteX0" fmla="*/ 0 w 6743700"/>
                <a:gd name="connsiteY0" fmla="*/ 0 h 1241861"/>
                <a:gd name="connsiteX1" fmla="*/ 5076825 w 6743700"/>
                <a:gd name="connsiteY1" fmla="*/ 0 h 1241861"/>
                <a:gd name="connsiteX2" fmla="*/ 5257800 w 6743700"/>
                <a:gd name="connsiteY2" fmla="*/ 1153370 h 1241861"/>
                <a:gd name="connsiteX3" fmla="*/ 6743700 w 6743700"/>
                <a:gd name="connsiteY3" fmla="*/ 1134320 h 1241861"/>
                <a:gd name="connsiteX4" fmla="*/ 6686550 w 6743700"/>
                <a:gd name="connsiteY4" fmla="*/ 1241861 h 1241861"/>
                <a:gd name="connsiteX5" fmla="*/ 0 w 6743700"/>
                <a:gd name="connsiteY5" fmla="*/ 1241861 h 1241861"/>
                <a:gd name="connsiteX6" fmla="*/ 0 w 6743700"/>
                <a:gd name="connsiteY6" fmla="*/ 0 h 1241861"/>
                <a:gd name="connsiteX0" fmla="*/ 0 w 6800850"/>
                <a:gd name="connsiteY0" fmla="*/ 0 h 1241861"/>
                <a:gd name="connsiteX1" fmla="*/ 5076825 w 6800850"/>
                <a:gd name="connsiteY1" fmla="*/ 0 h 1241861"/>
                <a:gd name="connsiteX2" fmla="*/ 5257800 w 6800850"/>
                <a:gd name="connsiteY2" fmla="*/ 1153370 h 1241861"/>
                <a:gd name="connsiteX3" fmla="*/ 6800850 w 6800850"/>
                <a:gd name="connsiteY3" fmla="*/ 1134320 h 1241861"/>
                <a:gd name="connsiteX4" fmla="*/ 6686550 w 6800850"/>
                <a:gd name="connsiteY4" fmla="*/ 1241861 h 1241861"/>
                <a:gd name="connsiteX5" fmla="*/ 0 w 6800850"/>
                <a:gd name="connsiteY5" fmla="*/ 1241861 h 1241861"/>
                <a:gd name="connsiteX6" fmla="*/ 0 w 6800850"/>
                <a:gd name="connsiteY6" fmla="*/ 0 h 1241861"/>
                <a:gd name="connsiteX0" fmla="*/ 0 w 6800850"/>
                <a:gd name="connsiteY0" fmla="*/ 0 h 1241861"/>
                <a:gd name="connsiteX1" fmla="*/ 5076825 w 6800850"/>
                <a:gd name="connsiteY1" fmla="*/ 0 h 1241861"/>
                <a:gd name="connsiteX2" fmla="*/ 5257800 w 6800850"/>
                <a:gd name="connsiteY2" fmla="*/ 1153370 h 1241861"/>
                <a:gd name="connsiteX3" fmla="*/ 6800850 w 6800850"/>
                <a:gd name="connsiteY3" fmla="*/ 1134320 h 1241861"/>
                <a:gd name="connsiteX4" fmla="*/ 6686550 w 6800850"/>
                <a:gd name="connsiteY4" fmla="*/ 1241861 h 1241861"/>
                <a:gd name="connsiteX5" fmla="*/ 171450 w 6800850"/>
                <a:gd name="connsiteY5" fmla="*/ 1241861 h 1241861"/>
                <a:gd name="connsiteX6" fmla="*/ 0 w 6800850"/>
                <a:gd name="connsiteY6" fmla="*/ 0 h 1241861"/>
                <a:gd name="connsiteX0" fmla="*/ 0 w 6800850"/>
                <a:gd name="connsiteY0" fmla="*/ 12700 h 1254561"/>
                <a:gd name="connsiteX1" fmla="*/ 5267325 w 6800850"/>
                <a:gd name="connsiteY1" fmla="*/ 0 h 1254561"/>
                <a:gd name="connsiteX2" fmla="*/ 5257800 w 6800850"/>
                <a:gd name="connsiteY2" fmla="*/ 1166070 h 1254561"/>
                <a:gd name="connsiteX3" fmla="*/ 6800850 w 6800850"/>
                <a:gd name="connsiteY3" fmla="*/ 1147020 h 1254561"/>
                <a:gd name="connsiteX4" fmla="*/ 6686550 w 6800850"/>
                <a:gd name="connsiteY4" fmla="*/ 1254561 h 1254561"/>
                <a:gd name="connsiteX5" fmla="*/ 171450 w 6800850"/>
                <a:gd name="connsiteY5" fmla="*/ 1254561 h 1254561"/>
                <a:gd name="connsiteX6" fmla="*/ 0 w 6800850"/>
                <a:gd name="connsiteY6" fmla="*/ 12700 h 1254561"/>
                <a:gd name="connsiteX0" fmla="*/ 0 w 6800850"/>
                <a:gd name="connsiteY0" fmla="*/ 12700 h 1254561"/>
                <a:gd name="connsiteX1" fmla="*/ 5267325 w 6800850"/>
                <a:gd name="connsiteY1" fmla="*/ 0 h 1254561"/>
                <a:gd name="connsiteX2" fmla="*/ 5384800 w 6800850"/>
                <a:gd name="connsiteY2" fmla="*/ 1077170 h 1254561"/>
                <a:gd name="connsiteX3" fmla="*/ 6800850 w 6800850"/>
                <a:gd name="connsiteY3" fmla="*/ 1147020 h 1254561"/>
                <a:gd name="connsiteX4" fmla="*/ 6686550 w 6800850"/>
                <a:gd name="connsiteY4" fmla="*/ 1254561 h 1254561"/>
                <a:gd name="connsiteX5" fmla="*/ 171450 w 6800850"/>
                <a:gd name="connsiteY5" fmla="*/ 1254561 h 1254561"/>
                <a:gd name="connsiteX6" fmla="*/ 0 w 6800850"/>
                <a:gd name="connsiteY6" fmla="*/ 12700 h 1254561"/>
                <a:gd name="connsiteX0" fmla="*/ 0 w 6877050"/>
                <a:gd name="connsiteY0" fmla="*/ 12700 h 1254561"/>
                <a:gd name="connsiteX1" fmla="*/ 5267325 w 6877050"/>
                <a:gd name="connsiteY1" fmla="*/ 0 h 1254561"/>
                <a:gd name="connsiteX2" fmla="*/ 5384800 w 6877050"/>
                <a:gd name="connsiteY2" fmla="*/ 1077170 h 1254561"/>
                <a:gd name="connsiteX3" fmla="*/ 6877050 w 6877050"/>
                <a:gd name="connsiteY3" fmla="*/ 1070820 h 1254561"/>
                <a:gd name="connsiteX4" fmla="*/ 6686550 w 6877050"/>
                <a:gd name="connsiteY4" fmla="*/ 1254561 h 1254561"/>
                <a:gd name="connsiteX5" fmla="*/ 171450 w 6877050"/>
                <a:gd name="connsiteY5" fmla="*/ 1254561 h 1254561"/>
                <a:gd name="connsiteX6" fmla="*/ 0 w 6877050"/>
                <a:gd name="connsiteY6" fmla="*/ 12700 h 1254561"/>
                <a:gd name="connsiteX0" fmla="*/ 0 w 6877050"/>
                <a:gd name="connsiteY0" fmla="*/ 12700 h 1254561"/>
                <a:gd name="connsiteX1" fmla="*/ 5267325 w 6877050"/>
                <a:gd name="connsiteY1" fmla="*/ 0 h 1254561"/>
                <a:gd name="connsiteX2" fmla="*/ 5468620 w 6877050"/>
                <a:gd name="connsiteY2" fmla="*/ 1122890 h 1254561"/>
                <a:gd name="connsiteX3" fmla="*/ 6877050 w 6877050"/>
                <a:gd name="connsiteY3" fmla="*/ 1070820 h 1254561"/>
                <a:gd name="connsiteX4" fmla="*/ 6686550 w 6877050"/>
                <a:gd name="connsiteY4" fmla="*/ 1254561 h 1254561"/>
                <a:gd name="connsiteX5" fmla="*/ 171450 w 6877050"/>
                <a:gd name="connsiteY5" fmla="*/ 1254561 h 1254561"/>
                <a:gd name="connsiteX6" fmla="*/ 0 w 6877050"/>
                <a:gd name="connsiteY6" fmla="*/ 12700 h 1254561"/>
                <a:gd name="connsiteX0" fmla="*/ 0 w 6831330"/>
                <a:gd name="connsiteY0" fmla="*/ 12700 h 1254561"/>
                <a:gd name="connsiteX1" fmla="*/ 5267325 w 6831330"/>
                <a:gd name="connsiteY1" fmla="*/ 0 h 1254561"/>
                <a:gd name="connsiteX2" fmla="*/ 5468620 w 6831330"/>
                <a:gd name="connsiteY2" fmla="*/ 1122890 h 1254561"/>
                <a:gd name="connsiteX3" fmla="*/ 6831330 w 6831330"/>
                <a:gd name="connsiteY3" fmla="*/ 1139400 h 1254561"/>
                <a:gd name="connsiteX4" fmla="*/ 6686550 w 6831330"/>
                <a:gd name="connsiteY4" fmla="*/ 1254561 h 1254561"/>
                <a:gd name="connsiteX5" fmla="*/ 171450 w 6831330"/>
                <a:gd name="connsiteY5" fmla="*/ 1254561 h 1254561"/>
                <a:gd name="connsiteX6" fmla="*/ 0 w 6831330"/>
                <a:gd name="connsiteY6" fmla="*/ 12700 h 1254561"/>
                <a:gd name="connsiteX0" fmla="*/ 0 w 6808470"/>
                <a:gd name="connsiteY0" fmla="*/ 12700 h 1254561"/>
                <a:gd name="connsiteX1" fmla="*/ 5267325 w 6808470"/>
                <a:gd name="connsiteY1" fmla="*/ 0 h 1254561"/>
                <a:gd name="connsiteX2" fmla="*/ 5468620 w 6808470"/>
                <a:gd name="connsiteY2" fmla="*/ 1122890 h 1254561"/>
                <a:gd name="connsiteX3" fmla="*/ 6808470 w 6808470"/>
                <a:gd name="connsiteY3" fmla="*/ 1131780 h 1254561"/>
                <a:gd name="connsiteX4" fmla="*/ 6686550 w 6808470"/>
                <a:gd name="connsiteY4" fmla="*/ 1254561 h 1254561"/>
                <a:gd name="connsiteX5" fmla="*/ 171450 w 6808470"/>
                <a:gd name="connsiteY5" fmla="*/ 1254561 h 1254561"/>
                <a:gd name="connsiteX6" fmla="*/ 0 w 6808470"/>
                <a:gd name="connsiteY6" fmla="*/ 12700 h 1254561"/>
                <a:gd name="connsiteX0" fmla="*/ 0 w 6808470"/>
                <a:gd name="connsiteY0" fmla="*/ 12700 h 1254561"/>
                <a:gd name="connsiteX1" fmla="*/ 5267325 w 6808470"/>
                <a:gd name="connsiteY1" fmla="*/ 0 h 1254561"/>
                <a:gd name="connsiteX2" fmla="*/ 5552440 w 6808470"/>
                <a:gd name="connsiteY2" fmla="*/ 1122890 h 1254561"/>
                <a:gd name="connsiteX3" fmla="*/ 6808470 w 6808470"/>
                <a:gd name="connsiteY3" fmla="*/ 1131780 h 1254561"/>
                <a:gd name="connsiteX4" fmla="*/ 6686550 w 6808470"/>
                <a:gd name="connsiteY4" fmla="*/ 1254561 h 1254561"/>
                <a:gd name="connsiteX5" fmla="*/ 171450 w 6808470"/>
                <a:gd name="connsiteY5" fmla="*/ 1254561 h 1254561"/>
                <a:gd name="connsiteX6" fmla="*/ 0 w 6808470"/>
                <a:gd name="connsiteY6" fmla="*/ 12700 h 1254561"/>
                <a:gd name="connsiteX0" fmla="*/ 0 w 6808470"/>
                <a:gd name="connsiteY0" fmla="*/ 12700 h 1254561"/>
                <a:gd name="connsiteX1" fmla="*/ 5267325 w 6808470"/>
                <a:gd name="connsiteY1" fmla="*/ 0 h 1254561"/>
                <a:gd name="connsiteX2" fmla="*/ 5514340 w 6808470"/>
                <a:gd name="connsiteY2" fmla="*/ 1115270 h 1254561"/>
                <a:gd name="connsiteX3" fmla="*/ 6808470 w 6808470"/>
                <a:gd name="connsiteY3" fmla="*/ 1131780 h 1254561"/>
                <a:gd name="connsiteX4" fmla="*/ 6686550 w 6808470"/>
                <a:gd name="connsiteY4" fmla="*/ 1254561 h 1254561"/>
                <a:gd name="connsiteX5" fmla="*/ 171450 w 6808470"/>
                <a:gd name="connsiteY5" fmla="*/ 1254561 h 1254561"/>
                <a:gd name="connsiteX6" fmla="*/ 0 w 6808470"/>
                <a:gd name="connsiteY6" fmla="*/ 12700 h 1254561"/>
                <a:gd name="connsiteX0" fmla="*/ 0 w 6808470"/>
                <a:gd name="connsiteY0" fmla="*/ 12700 h 1254561"/>
                <a:gd name="connsiteX1" fmla="*/ 5267325 w 6808470"/>
                <a:gd name="connsiteY1" fmla="*/ 0 h 1254561"/>
                <a:gd name="connsiteX2" fmla="*/ 5514340 w 6808470"/>
                <a:gd name="connsiteY2" fmla="*/ 1115270 h 1254561"/>
                <a:gd name="connsiteX3" fmla="*/ 6808470 w 6808470"/>
                <a:gd name="connsiteY3" fmla="*/ 1131780 h 1254561"/>
                <a:gd name="connsiteX4" fmla="*/ 6686550 w 6808470"/>
                <a:gd name="connsiteY4" fmla="*/ 1254561 h 1254561"/>
                <a:gd name="connsiteX5" fmla="*/ 247650 w 6808470"/>
                <a:gd name="connsiteY5" fmla="*/ 1254561 h 1254561"/>
                <a:gd name="connsiteX6" fmla="*/ 0 w 6808470"/>
                <a:gd name="connsiteY6" fmla="*/ 12700 h 125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8470" h="1254561">
                  <a:moveTo>
                    <a:pt x="0" y="12700"/>
                  </a:moveTo>
                  <a:lnTo>
                    <a:pt x="5267325" y="0"/>
                  </a:lnTo>
                  <a:lnTo>
                    <a:pt x="5514340" y="1115270"/>
                  </a:lnTo>
                  <a:lnTo>
                    <a:pt x="6808470" y="1131780"/>
                  </a:lnTo>
                  <a:lnTo>
                    <a:pt x="6686550" y="1254561"/>
                  </a:lnTo>
                  <a:lnTo>
                    <a:pt x="247650" y="1254561"/>
                  </a:lnTo>
                  <a:lnTo>
                    <a:pt x="0" y="12700"/>
                  </a:lnTo>
                  <a:close/>
                </a:path>
              </a:pathLst>
            </a:custGeom>
            <a:noFill/>
            <a:ln w="8890">
              <a:solidFill>
                <a:srgbClr val="9D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矩形 13">
              <a:extLst>
                <a:ext uri="{FF2B5EF4-FFF2-40B4-BE49-F238E27FC236}">
                  <a16:creationId xmlns:a16="http://schemas.microsoft.com/office/drawing/2014/main" id="{93EAF42A-98C3-4AD1-B687-51C202D99F78}"/>
                </a:ext>
              </a:extLst>
            </p:cNvPr>
            <p:cNvSpPr/>
            <p:nvPr/>
          </p:nvSpPr>
          <p:spPr>
            <a:xfrm>
              <a:off x="892176" y="1366402"/>
              <a:ext cx="6800850" cy="1241861"/>
            </a:xfrm>
            <a:custGeom>
              <a:avLst/>
              <a:gdLst>
                <a:gd name="connsiteX0" fmla="*/ 0 w 6686550"/>
                <a:gd name="connsiteY0" fmla="*/ 0 h 1241861"/>
                <a:gd name="connsiteX1" fmla="*/ 6686550 w 6686550"/>
                <a:gd name="connsiteY1" fmla="*/ 0 h 1241861"/>
                <a:gd name="connsiteX2" fmla="*/ 6686550 w 6686550"/>
                <a:gd name="connsiteY2" fmla="*/ 1241861 h 1241861"/>
                <a:gd name="connsiteX3" fmla="*/ 0 w 6686550"/>
                <a:gd name="connsiteY3" fmla="*/ 1241861 h 1241861"/>
                <a:gd name="connsiteX4" fmla="*/ 0 w 6686550"/>
                <a:gd name="connsiteY4" fmla="*/ 0 h 1241861"/>
                <a:gd name="connsiteX0" fmla="*/ 0 w 6686550"/>
                <a:gd name="connsiteY0" fmla="*/ 9525 h 1251386"/>
                <a:gd name="connsiteX1" fmla="*/ 4648200 w 6686550"/>
                <a:gd name="connsiteY1" fmla="*/ 0 h 1251386"/>
                <a:gd name="connsiteX2" fmla="*/ 6686550 w 6686550"/>
                <a:gd name="connsiteY2" fmla="*/ 1251386 h 1251386"/>
                <a:gd name="connsiteX3" fmla="*/ 0 w 6686550"/>
                <a:gd name="connsiteY3" fmla="*/ 1251386 h 1251386"/>
                <a:gd name="connsiteX4" fmla="*/ 0 w 6686550"/>
                <a:gd name="connsiteY4" fmla="*/ 9525 h 1251386"/>
                <a:gd name="connsiteX0" fmla="*/ 0 w 6686550"/>
                <a:gd name="connsiteY0" fmla="*/ 0 h 1241861"/>
                <a:gd name="connsiteX1" fmla="*/ 5076825 w 6686550"/>
                <a:gd name="connsiteY1" fmla="*/ 0 h 1241861"/>
                <a:gd name="connsiteX2" fmla="*/ 6686550 w 6686550"/>
                <a:gd name="connsiteY2" fmla="*/ 1241861 h 1241861"/>
                <a:gd name="connsiteX3" fmla="*/ 0 w 6686550"/>
                <a:gd name="connsiteY3" fmla="*/ 1241861 h 1241861"/>
                <a:gd name="connsiteX4" fmla="*/ 0 w 6686550"/>
                <a:gd name="connsiteY4" fmla="*/ 0 h 1241861"/>
                <a:gd name="connsiteX0" fmla="*/ 0 w 6686550"/>
                <a:gd name="connsiteY0" fmla="*/ 0 h 1241861"/>
                <a:gd name="connsiteX1" fmla="*/ 5076825 w 6686550"/>
                <a:gd name="connsiteY1" fmla="*/ 0 h 1241861"/>
                <a:gd name="connsiteX2" fmla="*/ 6419850 w 6686550"/>
                <a:gd name="connsiteY2" fmla="*/ 1058120 h 1241861"/>
                <a:gd name="connsiteX3" fmla="*/ 6686550 w 6686550"/>
                <a:gd name="connsiteY3" fmla="*/ 1241861 h 1241861"/>
                <a:gd name="connsiteX4" fmla="*/ 0 w 6686550"/>
                <a:gd name="connsiteY4" fmla="*/ 1241861 h 1241861"/>
                <a:gd name="connsiteX5" fmla="*/ 0 w 6686550"/>
                <a:gd name="connsiteY5" fmla="*/ 0 h 1241861"/>
                <a:gd name="connsiteX0" fmla="*/ 0 w 6829425"/>
                <a:gd name="connsiteY0" fmla="*/ 0 h 1241861"/>
                <a:gd name="connsiteX1" fmla="*/ 5076825 w 6829425"/>
                <a:gd name="connsiteY1" fmla="*/ 0 h 1241861"/>
                <a:gd name="connsiteX2" fmla="*/ 6829425 w 6829425"/>
                <a:gd name="connsiteY2" fmla="*/ 1029545 h 1241861"/>
                <a:gd name="connsiteX3" fmla="*/ 6686550 w 6829425"/>
                <a:gd name="connsiteY3" fmla="*/ 1241861 h 1241861"/>
                <a:gd name="connsiteX4" fmla="*/ 0 w 6829425"/>
                <a:gd name="connsiteY4" fmla="*/ 1241861 h 1241861"/>
                <a:gd name="connsiteX5" fmla="*/ 0 w 6829425"/>
                <a:gd name="connsiteY5" fmla="*/ 0 h 1241861"/>
                <a:gd name="connsiteX0" fmla="*/ 0 w 6829425"/>
                <a:gd name="connsiteY0" fmla="*/ 0 h 1241861"/>
                <a:gd name="connsiteX1" fmla="*/ 5076825 w 6829425"/>
                <a:gd name="connsiteY1" fmla="*/ 0 h 1241861"/>
                <a:gd name="connsiteX2" fmla="*/ 5876925 w 6829425"/>
                <a:gd name="connsiteY2" fmla="*/ 467570 h 1241861"/>
                <a:gd name="connsiteX3" fmla="*/ 6829425 w 6829425"/>
                <a:gd name="connsiteY3" fmla="*/ 1029545 h 1241861"/>
                <a:gd name="connsiteX4" fmla="*/ 6686550 w 6829425"/>
                <a:gd name="connsiteY4" fmla="*/ 1241861 h 1241861"/>
                <a:gd name="connsiteX5" fmla="*/ 0 w 6829425"/>
                <a:gd name="connsiteY5" fmla="*/ 1241861 h 1241861"/>
                <a:gd name="connsiteX6" fmla="*/ 0 w 6829425"/>
                <a:gd name="connsiteY6" fmla="*/ 0 h 1241861"/>
                <a:gd name="connsiteX0" fmla="*/ 0 w 6829425"/>
                <a:gd name="connsiteY0" fmla="*/ 0 h 1241861"/>
                <a:gd name="connsiteX1" fmla="*/ 5076825 w 6829425"/>
                <a:gd name="connsiteY1" fmla="*/ 0 h 1241861"/>
                <a:gd name="connsiteX2" fmla="*/ 5334000 w 6829425"/>
                <a:gd name="connsiteY2" fmla="*/ 1000970 h 1241861"/>
                <a:gd name="connsiteX3" fmla="*/ 6829425 w 6829425"/>
                <a:gd name="connsiteY3" fmla="*/ 1029545 h 1241861"/>
                <a:gd name="connsiteX4" fmla="*/ 6686550 w 6829425"/>
                <a:gd name="connsiteY4" fmla="*/ 1241861 h 1241861"/>
                <a:gd name="connsiteX5" fmla="*/ 0 w 6829425"/>
                <a:gd name="connsiteY5" fmla="*/ 1241861 h 1241861"/>
                <a:gd name="connsiteX6" fmla="*/ 0 w 6829425"/>
                <a:gd name="connsiteY6" fmla="*/ 0 h 1241861"/>
                <a:gd name="connsiteX0" fmla="*/ 0 w 6829425"/>
                <a:gd name="connsiteY0" fmla="*/ 0 h 1241861"/>
                <a:gd name="connsiteX1" fmla="*/ 5076825 w 6829425"/>
                <a:gd name="connsiteY1" fmla="*/ 0 h 1241861"/>
                <a:gd name="connsiteX2" fmla="*/ 5210175 w 6829425"/>
                <a:gd name="connsiteY2" fmla="*/ 1020020 h 1241861"/>
                <a:gd name="connsiteX3" fmla="*/ 6829425 w 6829425"/>
                <a:gd name="connsiteY3" fmla="*/ 1029545 h 1241861"/>
                <a:gd name="connsiteX4" fmla="*/ 6686550 w 6829425"/>
                <a:gd name="connsiteY4" fmla="*/ 1241861 h 1241861"/>
                <a:gd name="connsiteX5" fmla="*/ 0 w 6829425"/>
                <a:gd name="connsiteY5" fmla="*/ 1241861 h 1241861"/>
                <a:gd name="connsiteX6" fmla="*/ 0 w 6829425"/>
                <a:gd name="connsiteY6" fmla="*/ 0 h 1241861"/>
                <a:gd name="connsiteX0" fmla="*/ 0 w 6829425"/>
                <a:gd name="connsiteY0" fmla="*/ 0 h 1241861"/>
                <a:gd name="connsiteX1" fmla="*/ 5076825 w 6829425"/>
                <a:gd name="connsiteY1" fmla="*/ 0 h 1241861"/>
                <a:gd name="connsiteX2" fmla="*/ 5210175 w 6829425"/>
                <a:gd name="connsiteY2" fmla="*/ 1020020 h 1241861"/>
                <a:gd name="connsiteX3" fmla="*/ 6829425 w 6829425"/>
                <a:gd name="connsiteY3" fmla="*/ 1134320 h 1241861"/>
                <a:gd name="connsiteX4" fmla="*/ 6686550 w 6829425"/>
                <a:gd name="connsiteY4" fmla="*/ 1241861 h 1241861"/>
                <a:gd name="connsiteX5" fmla="*/ 0 w 6829425"/>
                <a:gd name="connsiteY5" fmla="*/ 1241861 h 1241861"/>
                <a:gd name="connsiteX6" fmla="*/ 0 w 6829425"/>
                <a:gd name="connsiteY6" fmla="*/ 0 h 1241861"/>
                <a:gd name="connsiteX0" fmla="*/ 0 w 6829425"/>
                <a:gd name="connsiteY0" fmla="*/ 0 h 1241861"/>
                <a:gd name="connsiteX1" fmla="*/ 5076825 w 6829425"/>
                <a:gd name="connsiteY1" fmla="*/ 0 h 1241861"/>
                <a:gd name="connsiteX2" fmla="*/ 5257800 w 6829425"/>
                <a:gd name="connsiteY2" fmla="*/ 1153370 h 1241861"/>
                <a:gd name="connsiteX3" fmla="*/ 6829425 w 6829425"/>
                <a:gd name="connsiteY3" fmla="*/ 1134320 h 1241861"/>
                <a:gd name="connsiteX4" fmla="*/ 6686550 w 6829425"/>
                <a:gd name="connsiteY4" fmla="*/ 1241861 h 1241861"/>
                <a:gd name="connsiteX5" fmla="*/ 0 w 6829425"/>
                <a:gd name="connsiteY5" fmla="*/ 1241861 h 1241861"/>
                <a:gd name="connsiteX6" fmla="*/ 0 w 6829425"/>
                <a:gd name="connsiteY6" fmla="*/ 0 h 1241861"/>
                <a:gd name="connsiteX0" fmla="*/ 0 w 6743700"/>
                <a:gd name="connsiteY0" fmla="*/ 0 h 1241861"/>
                <a:gd name="connsiteX1" fmla="*/ 5076825 w 6743700"/>
                <a:gd name="connsiteY1" fmla="*/ 0 h 1241861"/>
                <a:gd name="connsiteX2" fmla="*/ 5257800 w 6743700"/>
                <a:gd name="connsiteY2" fmla="*/ 1153370 h 1241861"/>
                <a:gd name="connsiteX3" fmla="*/ 6743700 w 6743700"/>
                <a:gd name="connsiteY3" fmla="*/ 1134320 h 1241861"/>
                <a:gd name="connsiteX4" fmla="*/ 6686550 w 6743700"/>
                <a:gd name="connsiteY4" fmla="*/ 1241861 h 1241861"/>
                <a:gd name="connsiteX5" fmla="*/ 0 w 6743700"/>
                <a:gd name="connsiteY5" fmla="*/ 1241861 h 1241861"/>
                <a:gd name="connsiteX6" fmla="*/ 0 w 6743700"/>
                <a:gd name="connsiteY6" fmla="*/ 0 h 1241861"/>
                <a:gd name="connsiteX0" fmla="*/ 0 w 6800850"/>
                <a:gd name="connsiteY0" fmla="*/ 0 h 1241861"/>
                <a:gd name="connsiteX1" fmla="*/ 5076825 w 6800850"/>
                <a:gd name="connsiteY1" fmla="*/ 0 h 1241861"/>
                <a:gd name="connsiteX2" fmla="*/ 5257800 w 6800850"/>
                <a:gd name="connsiteY2" fmla="*/ 1153370 h 1241861"/>
                <a:gd name="connsiteX3" fmla="*/ 6800850 w 6800850"/>
                <a:gd name="connsiteY3" fmla="*/ 1134320 h 1241861"/>
                <a:gd name="connsiteX4" fmla="*/ 6686550 w 6800850"/>
                <a:gd name="connsiteY4" fmla="*/ 1241861 h 1241861"/>
                <a:gd name="connsiteX5" fmla="*/ 0 w 6800850"/>
                <a:gd name="connsiteY5" fmla="*/ 1241861 h 1241861"/>
                <a:gd name="connsiteX6" fmla="*/ 0 w 6800850"/>
                <a:gd name="connsiteY6" fmla="*/ 0 h 1241861"/>
                <a:gd name="connsiteX0" fmla="*/ 0 w 6800850"/>
                <a:gd name="connsiteY0" fmla="*/ 0 h 1241861"/>
                <a:gd name="connsiteX1" fmla="*/ 5076825 w 6800850"/>
                <a:gd name="connsiteY1" fmla="*/ 0 h 1241861"/>
                <a:gd name="connsiteX2" fmla="*/ 5257800 w 6800850"/>
                <a:gd name="connsiteY2" fmla="*/ 1153370 h 1241861"/>
                <a:gd name="connsiteX3" fmla="*/ 6800850 w 6800850"/>
                <a:gd name="connsiteY3" fmla="*/ 1134320 h 1241861"/>
                <a:gd name="connsiteX4" fmla="*/ 6686550 w 6800850"/>
                <a:gd name="connsiteY4" fmla="*/ 1241861 h 1241861"/>
                <a:gd name="connsiteX5" fmla="*/ 190500 w 6800850"/>
                <a:gd name="connsiteY5" fmla="*/ 1241861 h 1241861"/>
                <a:gd name="connsiteX6" fmla="*/ 0 w 6800850"/>
                <a:gd name="connsiteY6" fmla="*/ 0 h 124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0850" h="1241861">
                  <a:moveTo>
                    <a:pt x="0" y="0"/>
                  </a:moveTo>
                  <a:lnTo>
                    <a:pt x="5076825" y="0"/>
                  </a:lnTo>
                  <a:lnTo>
                    <a:pt x="5257800" y="1153370"/>
                  </a:lnTo>
                  <a:lnTo>
                    <a:pt x="6800850" y="1134320"/>
                  </a:lnTo>
                  <a:lnTo>
                    <a:pt x="6686550" y="1241861"/>
                  </a:lnTo>
                  <a:lnTo>
                    <a:pt x="190500" y="1241861"/>
                  </a:lnTo>
                  <a:lnTo>
                    <a:pt x="0" y="0"/>
                  </a:lnTo>
                  <a:close/>
                </a:path>
              </a:pathLst>
            </a:custGeom>
            <a:solidFill>
              <a:srgbClr val="FC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矩形 11">
            <a:extLst>
              <a:ext uri="{FF2B5EF4-FFF2-40B4-BE49-F238E27FC236}">
                <a16:creationId xmlns:a16="http://schemas.microsoft.com/office/drawing/2014/main" id="{E0C9A17E-5F2E-4CAE-8E19-21CF31955624}"/>
              </a:ext>
            </a:extLst>
          </p:cNvPr>
          <p:cNvSpPr/>
          <p:nvPr/>
        </p:nvSpPr>
        <p:spPr>
          <a:xfrm>
            <a:off x="1093460" y="1445066"/>
            <a:ext cx="4763006" cy="1323439"/>
          </a:xfrm>
          <a:prstGeom prst="rect">
            <a:avLst/>
          </a:prstGeom>
        </p:spPr>
        <p:txBody>
          <a:bodyPr wrap="square">
            <a:spAutoFit/>
          </a:bodyPr>
          <a:lstStyle/>
          <a:p>
            <a:pPr algn="just"/>
            <a:r>
              <a:rPr lang="en-US" altLang="zh-CN" sz="1600" b="1" dirty="0">
                <a:solidFill>
                  <a:schemeClr val="bg1"/>
                </a:solidFill>
                <a:cs typeface="+mn-ea"/>
                <a:sym typeface="+mn-lt"/>
              </a:rPr>
              <a:t>The first Father’s Day was observed on June 19,1910 in Washington. And it was in 1966 that President Lyndon Johnson officially declared the 3rd Sunday of June as Father’s Day.</a:t>
            </a:r>
            <a:endParaRPr lang="zh-CN" altLang="en-US" sz="1600" b="1" dirty="0">
              <a:solidFill>
                <a:schemeClr val="bg1"/>
              </a:solidFill>
              <a:cs typeface="+mn-ea"/>
              <a:sym typeface="+mn-lt"/>
            </a:endParaRPr>
          </a:p>
        </p:txBody>
      </p:sp>
      <p:pic>
        <p:nvPicPr>
          <p:cNvPr id="18" name="图片 17">
            <a:extLst>
              <a:ext uri="{FF2B5EF4-FFF2-40B4-BE49-F238E27FC236}">
                <a16:creationId xmlns:a16="http://schemas.microsoft.com/office/drawing/2014/main" id="{3CF7089C-CF3C-423D-8EC1-5E49BCF97C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79355" y="2608262"/>
            <a:ext cx="1538410" cy="25352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29628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37"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3"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0B6AAE5-A8B6-4C83-A50E-C3114D52F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549" y="986335"/>
            <a:ext cx="4981576" cy="3728539"/>
          </a:xfrm>
          <a:prstGeom prst="rect">
            <a:avLst/>
          </a:prstGeom>
        </p:spPr>
      </p:pic>
      <p:sp>
        <p:nvSpPr>
          <p:cNvPr id="2" name="箭头: 五边形 1">
            <a:extLst>
              <a:ext uri="{FF2B5EF4-FFF2-40B4-BE49-F238E27FC236}">
                <a16:creationId xmlns:a16="http://schemas.microsoft.com/office/drawing/2014/main" id="{9DB1C4FE-8130-4DBD-9B61-C5F5943F75A1}"/>
              </a:ext>
            </a:extLst>
          </p:cNvPr>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700714" y="335271"/>
            <a:ext cx="4572000" cy="461665"/>
          </a:xfrm>
          <a:prstGeom prst="rect">
            <a:avLst/>
          </a:prstGeom>
          <a:effectLst/>
        </p:spPr>
        <p:txBody>
          <a:bodyPr>
            <a:spAutoFit/>
          </a:bodyPr>
          <a:lstStyle/>
          <a:p>
            <a:r>
              <a:rPr lang="en-US" altLang="zh-CN" sz="2400" b="1" dirty="0">
                <a:solidFill>
                  <a:schemeClr val="bg1"/>
                </a:solidFill>
                <a:cs typeface="+mn-ea"/>
                <a:sym typeface="+mn-lt"/>
              </a:rPr>
              <a:t>The origin of father’s day</a:t>
            </a:r>
            <a:endParaRPr lang="zh-CN" altLang="en-US" sz="2000"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781050" cy="1134840"/>
          </a:xfrm>
          <a:prstGeom prst="rect">
            <a:avLst/>
          </a:prstGeom>
        </p:spPr>
      </p:pic>
      <p:sp>
        <p:nvSpPr>
          <p:cNvPr id="6" name="矩形 5">
            <a:extLst>
              <a:ext uri="{FF2B5EF4-FFF2-40B4-BE49-F238E27FC236}">
                <a16:creationId xmlns:a16="http://schemas.microsoft.com/office/drawing/2014/main" id="{F0D50654-0B96-4476-B7F5-6D49F959CA30}"/>
              </a:ext>
            </a:extLst>
          </p:cNvPr>
          <p:cNvSpPr/>
          <p:nvPr/>
        </p:nvSpPr>
        <p:spPr>
          <a:xfrm>
            <a:off x="933903" y="1754615"/>
            <a:ext cx="4266293" cy="1754326"/>
          </a:xfrm>
          <a:prstGeom prst="rect">
            <a:avLst/>
          </a:prstGeom>
        </p:spPr>
        <p:txBody>
          <a:bodyPr wrap="square">
            <a:spAutoFit/>
          </a:bodyPr>
          <a:lstStyle/>
          <a:p>
            <a:pPr algn="just"/>
            <a:r>
              <a:rPr lang="en-US" altLang="zh-CN" b="1" dirty="0">
                <a:solidFill>
                  <a:srgbClr val="3E9785"/>
                </a:solidFill>
                <a:cs typeface="+mn-ea"/>
                <a:sym typeface="+mn-lt"/>
              </a:rPr>
              <a:t>Father’s Day has become a day to not only honor your father, but all men who act as a father figure. Stepfathers, uncles, grandfathers, and adult male friends are all honored on Father’s Day.</a:t>
            </a:r>
            <a:endParaRPr lang="zh-CN" altLang="en-US" b="1" dirty="0">
              <a:solidFill>
                <a:srgbClr val="3E9785"/>
              </a:solidFill>
              <a:cs typeface="+mn-ea"/>
              <a:sym typeface="+mn-lt"/>
            </a:endParaRPr>
          </a:p>
        </p:txBody>
      </p:sp>
      <p:pic>
        <p:nvPicPr>
          <p:cNvPr id="11" name="图片 10">
            <a:extLst>
              <a:ext uri="{FF2B5EF4-FFF2-40B4-BE49-F238E27FC236}">
                <a16:creationId xmlns:a16="http://schemas.microsoft.com/office/drawing/2014/main" id="{C112163B-5437-4AE0-AA7B-0C7A2ED9CA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2377" y="1069202"/>
            <a:ext cx="4099578" cy="4555087"/>
          </a:xfrm>
          <a:prstGeom prst="rect">
            <a:avLst/>
          </a:prstGeom>
        </p:spPr>
      </p:pic>
      <p:sp>
        <p:nvSpPr>
          <p:cNvPr id="15" name="心形 14">
            <a:extLst>
              <a:ext uri="{FF2B5EF4-FFF2-40B4-BE49-F238E27FC236}">
                <a16:creationId xmlns:a16="http://schemas.microsoft.com/office/drawing/2014/main" id="{325FA7A8-E8E2-4D7E-91EF-69145606F128}"/>
              </a:ext>
            </a:extLst>
          </p:cNvPr>
          <p:cNvSpPr/>
          <p:nvPr/>
        </p:nvSpPr>
        <p:spPr>
          <a:xfrm rot="19898142">
            <a:off x="6693852" y="1435100"/>
            <a:ext cx="234950" cy="234950"/>
          </a:xfrm>
          <a:prstGeom prst="heart">
            <a:avLst/>
          </a:prstGeom>
          <a:solidFill>
            <a:srgbClr val="FF4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心形 16">
            <a:extLst>
              <a:ext uri="{FF2B5EF4-FFF2-40B4-BE49-F238E27FC236}">
                <a16:creationId xmlns:a16="http://schemas.microsoft.com/office/drawing/2014/main" id="{467F21E4-6343-4319-A904-17F94D318046}"/>
              </a:ext>
            </a:extLst>
          </p:cNvPr>
          <p:cNvSpPr/>
          <p:nvPr/>
        </p:nvSpPr>
        <p:spPr>
          <a:xfrm>
            <a:off x="6242593" y="936752"/>
            <a:ext cx="162791" cy="158233"/>
          </a:xfrm>
          <a:prstGeom prst="heart">
            <a:avLst/>
          </a:prstGeom>
          <a:solidFill>
            <a:srgbClr val="FF4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心形 17">
            <a:extLst>
              <a:ext uri="{FF2B5EF4-FFF2-40B4-BE49-F238E27FC236}">
                <a16:creationId xmlns:a16="http://schemas.microsoft.com/office/drawing/2014/main" id="{A25C8E0B-EDAB-453B-99CC-161845406292}"/>
              </a:ext>
            </a:extLst>
          </p:cNvPr>
          <p:cNvSpPr/>
          <p:nvPr/>
        </p:nvSpPr>
        <p:spPr>
          <a:xfrm rot="657687">
            <a:off x="6792061" y="1055722"/>
            <a:ext cx="162791" cy="158233"/>
          </a:xfrm>
          <a:prstGeom prst="heart">
            <a:avLst/>
          </a:prstGeom>
          <a:solidFill>
            <a:srgbClr val="FF4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心形 18">
            <a:extLst>
              <a:ext uri="{FF2B5EF4-FFF2-40B4-BE49-F238E27FC236}">
                <a16:creationId xmlns:a16="http://schemas.microsoft.com/office/drawing/2014/main" id="{9D7937B1-5748-4805-A283-61DA2655FF48}"/>
              </a:ext>
            </a:extLst>
          </p:cNvPr>
          <p:cNvSpPr/>
          <p:nvPr/>
        </p:nvSpPr>
        <p:spPr>
          <a:xfrm rot="20493903">
            <a:off x="6468512" y="1109047"/>
            <a:ext cx="162791" cy="158233"/>
          </a:xfrm>
          <a:prstGeom prst="heart">
            <a:avLst/>
          </a:prstGeom>
          <a:solidFill>
            <a:srgbClr val="FF4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2644621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3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800" decel="100000"/>
                                        <p:tgtEl>
                                          <p:spTgt spid="13"/>
                                        </p:tgtEl>
                                      </p:cBhvr>
                                    </p:animEffect>
                                    <p:anim calcmode="lin" valueType="num">
                                      <p:cBhvr>
                                        <p:cTn id="25" dur="800" decel="100000" fill="hold"/>
                                        <p:tgtEl>
                                          <p:spTgt spid="13"/>
                                        </p:tgtEl>
                                        <p:attrNameLst>
                                          <p:attrName>style.rotation</p:attrName>
                                        </p:attrNameLst>
                                      </p:cBhvr>
                                      <p:tavLst>
                                        <p:tav tm="0">
                                          <p:val>
                                            <p:fltVal val="-90"/>
                                          </p:val>
                                        </p:tav>
                                        <p:tav tm="100000">
                                          <p:val>
                                            <p:fltVal val="0"/>
                                          </p:val>
                                        </p:tav>
                                      </p:tavLst>
                                    </p:anim>
                                    <p:anim calcmode="lin" valueType="num">
                                      <p:cBhvr>
                                        <p:cTn id="26" dur="800" decel="100000" fill="hold"/>
                                        <p:tgtEl>
                                          <p:spTgt spid="13"/>
                                        </p:tgtEl>
                                        <p:attrNameLst>
                                          <p:attrName>ppt_x</p:attrName>
                                        </p:attrNameLst>
                                      </p:cBhvr>
                                      <p:tavLst>
                                        <p:tav tm="0">
                                          <p:val>
                                            <p:strVal val="#ppt_x+0.4"/>
                                          </p:val>
                                        </p:tav>
                                        <p:tav tm="100000">
                                          <p:val>
                                            <p:strVal val="#ppt_x-0.05"/>
                                          </p:val>
                                        </p:tav>
                                      </p:tavLst>
                                    </p:anim>
                                    <p:anim calcmode="lin" valueType="num">
                                      <p:cBhvr>
                                        <p:cTn id="27" dur="800" decel="100000" fill="hold"/>
                                        <p:tgtEl>
                                          <p:spTgt spid="1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0" fill="hold">
                            <p:stCondLst>
                              <p:cond delay="2000"/>
                            </p:stCondLst>
                            <p:childTnLst>
                              <p:par>
                                <p:cTn id="31" presetID="31" presetClass="entr" presetSubtype="0" fill="hold" grpId="0" nodeType="afterEffect">
                                  <p:stCondLst>
                                    <p:cond delay="0"/>
                                  </p:stCondLst>
                                  <p:iterate type="lt">
                                    <p:tmPct val="2548"/>
                                  </p:iterate>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90"/>
                                          </p:val>
                                        </p:tav>
                                        <p:tav tm="100000">
                                          <p:val>
                                            <p:fltVal val="0"/>
                                          </p:val>
                                        </p:tav>
                                      </p:tavLst>
                                    </p:anim>
                                    <p:animEffect transition="in" filter="fade">
                                      <p:cBhvr>
                                        <p:cTn id="36" dur="500"/>
                                        <p:tgtEl>
                                          <p:spTgt spid="6"/>
                                        </p:tgtEl>
                                      </p:cBhvr>
                                    </p:animEffect>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p:bldP spid="15"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84410C1-0FBC-4D84-A420-D09788C81007}"/>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9685" y="1"/>
            <a:ext cx="9153686" cy="5143499"/>
          </a:xfrm>
          <a:prstGeom prst="rect">
            <a:avLst/>
          </a:prstGeom>
        </p:spPr>
      </p:pic>
      <p:pic>
        <p:nvPicPr>
          <p:cNvPr id="9" name="图片 8">
            <a:extLst>
              <a:ext uri="{FF2B5EF4-FFF2-40B4-BE49-F238E27FC236}">
                <a16:creationId xmlns:a16="http://schemas.microsoft.com/office/drawing/2014/main" id="{2B4BFE4F-4A1D-490C-A304-B7F245D4A2E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19775" y="1093290"/>
            <a:ext cx="3324225" cy="3478710"/>
          </a:xfrm>
          <a:prstGeom prst="rect">
            <a:avLst/>
          </a:prstGeom>
        </p:spPr>
      </p:pic>
      <p:pic>
        <p:nvPicPr>
          <p:cNvPr id="13" name="图片 12">
            <a:extLst>
              <a:ext uri="{FF2B5EF4-FFF2-40B4-BE49-F238E27FC236}">
                <a16:creationId xmlns:a16="http://schemas.microsoft.com/office/drawing/2014/main" id="{6BC37D70-128D-4888-B288-E07239EFC65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786519" y="0"/>
            <a:ext cx="4357481" cy="1990725"/>
          </a:xfrm>
          <a:prstGeom prst="rect">
            <a:avLst/>
          </a:prstGeom>
        </p:spPr>
      </p:pic>
      <p:pic>
        <p:nvPicPr>
          <p:cNvPr id="15" name="图片 14">
            <a:extLst>
              <a:ext uri="{FF2B5EF4-FFF2-40B4-BE49-F238E27FC236}">
                <a16:creationId xmlns:a16="http://schemas.microsoft.com/office/drawing/2014/main" id="{C985A8A8-CDCE-4BCC-905A-24DD64951B5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0"/>
            <a:ext cx="3670300" cy="2639671"/>
          </a:xfrm>
          <a:prstGeom prst="rect">
            <a:avLst/>
          </a:prstGeom>
        </p:spPr>
      </p:pic>
      <p:pic>
        <p:nvPicPr>
          <p:cNvPr id="7" name="图片 6">
            <a:extLst>
              <a:ext uri="{FF2B5EF4-FFF2-40B4-BE49-F238E27FC236}">
                <a16:creationId xmlns:a16="http://schemas.microsoft.com/office/drawing/2014/main" id="{2527880D-A9F2-4945-8A3B-F5BD3DB63E0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685" y="3467100"/>
            <a:ext cx="9153685" cy="1676400"/>
          </a:xfrm>
          <a:prstGeom prst="rect">
            <a:avLst/>
          </a:prstGeom>
        </p:spPr>
      </p:pic>
      <p:sp>
        <p:nvSpPr>
          <p:cNvPr id="14" name="矩形 13">
            <a:extLst>
              <a:ext uri="{FF2B5EF4-FFF2-40B4-BE49-F238E27FC236}">
                <a16:creationId xmlns:a16="http://schemas.microsoft.com/office/drawing/2014/main" id="{151090E0-8581-4535-9EAC-244374235378}"/>
              </a:ext>
            </a:extLst>
          </p:cNvPr>
          <p:cNvSpPr/>
          <p:nvPr/>
        </p:nvSpPr>
        <p:spPr>
          <a:xfrm>
            <a:off x="672665" y="1713515"/>
            <a:ext cx="7798673" cy="1015663"/>
          </a:xfrm>
          <a:prstGeom prst="rect">
            <a:avLst/>
          </a:prstGeom>
        </p:spPr>
        <p:txBody>
          <a:bodyPr wrap="none">
            <a:spAutoFit/>
          </a:bodyPr>
          <a:lstStyle/>
          <a:p>
            <a:pPr algn="ctr"/>
            <a:r>
              <a:rPr lang="en-US" altLang="zh-CN" sz="6000" b="1" spc="-150" dirty="0">
                <a:ln>
                  <a:solidFill>
                    <a:schemeClr val="bg1"/>
                  </a:solidFill>
                </a:ln>
                <a:solidFill>
                  <a:srgbClr val="3E9785"/>
                </a:solidFill>
                <a:effectLst>
                  <a:outerShdw dist="50800" dir="10800000" algn="tl">
                    <a:srgbClr val="A6D4D8"/>
                  </a:outerShdw>
                </a:effectLst>
                <a:cs typeface="+mn-ea"/>
                <a:sym typeface="+mn-lt"/>
              </a:rPr>
              <a:t>About  father’s day</a:t>
            </a:r>
            <a:endParaRPr lang="zh-CN" altLang="en-US" sz="6000" b="1" spc="-150" dirty="0">
              <a:ln>
                <a:solidFill>
                  <a:schemeClr val="bg1"/>
                </a:solidFill>
              </a:ln>
              <a:solidFill>
                <a:srgbClr val="3E9785"/>
              </a:solidFill>
              <a:effectLst>
                <a:outerShdw dist="50800" dir="10800000" algn="tl">
                  <a:srgbClr val="A6D4D8"/>
                </a:outerShdw>
              </a:effectLst>
              <a:cs typeface="+mn-ea"/>
              <a:sym typeface="+mn-lt"/>
            </a:endParaRPr>
          </a:p>
        </p:txBody>
      </p:sp>
      <p:sp>
        <p:nvSpPr>
          <p:cNvPr id="12" name="矩形: 圆角 11">
            <a:extLst>
              <a:ext uri="{FF2B5EF4-FFF2-40B4-BE49-F238E27FC236}">
                <a16:creationId xmlns:a16="http://schemas.microsoft.com/office/drawing/2014/main" id="{7146D06E-A58D-42DC-A8BC-51E5DEF88E4A}"/>
              </a:ext>
            </a:extLst>
          </p:cNvPr>
          <p:cNvSpPr/>
          <p:nvPr/>
        </p:nvSpPr>
        <p:spPr>
          <a:xfrm>
            <a:off x="3201987" y="2646863"/>
            <a:ext cx="2740027" cy="472767"/>
          </a:xfrm>
          <a:prstGeom prst="roundRect">
            <a:avLst>
              <a:gd name="adj" fmla="val 50000"/>
            </a:avLst>
          </a:prstGeom>
          <a:solidFill>
            <a:srgbClr val="A6D4D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a:extLst>
              <a:ext uri="{FF2B5EF4-FFF2-40B4-BE49-F238E27FC236}">
                <a16:creationId xmlns:a16="http://schemas.microsoft.com/office/drawing/2014/main" id="{08C4161E-173A-4382-85EA-AEE1CA140CE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6903" y="-193593"/>
            <a:ext cx="3860648" cy="2573765"/>
          </a:xfrm>
          <a:prstGeom prst="rect">
            <a:avLst/>
          </a:prstGeom>
        </p:spPr>
      </p:pic>
      <p:pic>
        <p:nvPicPr>
          <p:cNvPr id="6" name="图片 5">
            <a:extLst>
              <a:ext uri="{FF2B5EF4-FFF2-40B4-BE49-F238E27FC236}">
                <a16:creationId xmlns:a16="http://schemas.microsoft.com/office/drawing/2014/main" id="{6909A225-4F65-453C-92E4-F0664D543DF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66321" y="-151133"/>
            <a:ext cx="2146393" cy="2146393"/>
          </a:xfrm>
          <a:prstGeom prst="rect">
            <a:avLst/>
          </a:prstGeom>
        </p:spPr>
      </p:pic>
      <p:grpSp>
        <p:nvGrpSpPr>
          <p:cNvPr id="23" name="PA-组合 22">
            <a:extLst>
              <a:ext uri="{FF2B5EF4-FFF2-40B4-BE49-F238E27FC236}">
                <a16:creationId xmlns:a16="http://schemas.microsoft.com/office/drawing/2014/main" id="{489640CE-F83D-4FA2-8411-EA6E621046B8}"/>
              </a:ext>
            </a:extLst>
          </p:cNvPr>
          <p:cNvGrpSpPr/>
          <p:nvPr>
            <p:custDataLst>
              <p:tags r:id="rId1"/>
            </p:custDataLst>
          </p:nvPr>
        </p:nvGrpSpPr>
        <p:grpSpPr>
          <a:xfrm>
            <a:off x="3535026" y="461582"/>
            <a:ext cx="4072477" cy="2977409"/>
            <a:chOff x="3535026" y="461582"/>
            <a:chExt cx="4072477" cy="2977409"/>
          </a:xfrm>
        </p:grpSpPr>
        <p:sp>
          <p:nvSpPr>
            <p:cNvPr id="21" name="PA-任意多边形 20">
              <a:extLst>
                <a:ext uri="{FF2B5EF4-FFF2-40B4-BE49-F238E27FC236}">
                  <a16:creationId xmlns:a16="http://schemas.microsoft.com/office/drawing/2014/main" id="{D5F1AAC9-9C26-4279-8F96-976522FAD191}"/>
                </a:ext>
              </a:extLst>
            </p:cNvPr>
            <p:cNvSpPr/>
            <p:nvPr>
              <p:custDataLst>
                <p:tags r:id="rId2"/>
              </p:custDataLst>
            </p:nvPr>
          </p:nvSpPr>
          <p:spPr>
            <a:xfrm>
              <a:off x="3535026" y="461582"/>
              <a:ext cx="4072477" cy="2977409"/>
            </a:xfrm>
            <a:custGeom>
              <a:avLst/>
              <a:gdLst/>
              <a:ahLst/>
              <a:cxnLst/>
              <a:rect l="0" t="0" r="0" b="0"/>
              <a:pathLst>
                <a:path w="4072477" h="2977409">
                  <a:moveTo>
                    <a:pt x="0" y="0"/>
                  </a:moveTo>
                  <a:lnTo>
                    <a:pt x="4072476" y="0"/>
                  </a:lnTo>
                  <a:lnTo>
                    <a:pt x="4072476" y="2977408"/>
                  </a:lnTo>
                  <a:lnTo>
                    <a:pt x="0" y="297740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A-图片 15">
              <a:extLst>
                <a:ext uri="{FF2B5EF4-FFF2-40B4-BE49-F238E27FC236}">
                  <a16:creationId xmlns:a16="http://schemas.microsoft.com/office/drawing/2014/main" id="{9CC9EDFF-6E32-4F2B-8D60-C9FF37ED5B24}"/>
                </a:ext>
              </a:extLst>
            </p:cNvPr>
            <p:cNvPicPr>
              <a:picLocks noChangeAspect="1"/>
            </p:cNvPicPr>
            <p:nvPr>
              <p:custDataLst>
                <p:tags r:id="rId3"/>
              </p:custDataLst>
            </p:nvPr>
          </p:nvPicPr>
          <p:blipFill>
            <a:blip r:embed="rId13" cstate="screen">
              <a:extLst>
                <a:ext uri="{28A0092B-C50C-407E-A947-70E740481C1C}">
                  <a14:useLocalDpi xmlns:a14="http://schemas.microsoft.com/office/drawing/2010/main"/>
                </a:ext>
              </a:extLst>
            </a:blip>
            <a:stretch>
              <a:fillRect/>
            </a:stretch>
          </p:blipFill>
          <p:spPr>
            <a:xfrm>
              <a:off x="3535026" y="461582"/>
              <a:ext cx="2015076" cy="1491508"/>
            </a:xfrm>
            <a:prstGeom prst="rect">
              <a:avLst/>
            </a:prstGeom>
          </p:spPr>
        </p:pic>
      </p:grpSp>
      <p:sp>
        <p:nvSpPr>
          <p:cNvPr id="19" name="矩形 18">
            <a:extLst>
              <a:ext uri="{FF2B5EF4-FFF2-40B4-BE49-F238E27FC236}">
                <a16:creationId xmlns:a16="http://schemas.microsoft.com/office/drawing/2014/main" id="{915EB169-5230-4FC7-9B99-74C7B0E4D261}"/>
              </a:ext>
            </a:extLst>
          </p:cNvPr>
          <p:cNvSpPr/>
          <p:nvPr/>
        </p:nvSpPr>
        <p:spPr>
          <a:xfrm>
            <a:off x="4029223" y="583999"/>
            <a:ext cx="1085554" cy="1015663"/>
          </a:xfrm>
          <a:prstGeom prst="rect">
            <a:avLst/>
          </a:prstGeom>
        </p:spPr>
        <p:txBody>
          <a:bodyPr wrap="none">
            <a:spAutoFit/>
          </a:bodyPr>
          <a:lstStyle/>
          <a:p>
            <a:pPr algn="ctr"/>
            <a:r>
              <a:rPr lang="en-US" altLang="zh-CN" sz="6000" dirty="0">
                <a:solidFill>
                  <a:schemeClr val="bg1"/>
                </a:solidFill>
                <a:cs typeface="+mn-ea"/>
                <a:sym typeface="+mn-lt"/>
              </a:rPr>
              <a:t>02</a:t>
            </a:r>
            <a:endParaRPr lang="zh-CN" altLang="en-US" sz="6000" dirty="0">
              <a:cs typeface="+mn-ea"/>
              <a:sym typeface="+mn-lt"/>
            </a:endParaRPr>
          </a:p>
        </p:txBody>
      </p:sp>
    </p:spTree>
    <p:extLst>
      <p:ext uri="{BB962C8B-B14F-4D97-AF65-F5344CB8AC3E}">
        <p14:creationId xmlns:p14="http://schemas.microsoft.com/office/powerpoint/2010/main" val="5578536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1325"/>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2164"/>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2664"/>
                                </p:stCondLst>
                                <p:childTnLst>
                                  <p:par>
                                    <p:cTn id="28" presetID="2" presetClass="entr" presetSubtype="8" fill="hold" nodeType="afterEffect" p14:presetBounceEnd="52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52000">
                                          <p:cBhvr additive="base">
                                            <p:cTn id="30" dur="100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14:presetBounceEnd="52000">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14:bounceEnd="52000">
                                          <p:cBhvr additive="base">
                                            <p:cTn id="34" dur="1000" fill="hold"/>
                                            <p:tgtEl>
                                              <p:spTgt spid="6"/>
                                            </p:tgtEl>
                                            <p:attrNameLst>
                                              <p:attrName>ppt_x</p:attrName>
                                            </p:attrNameLst>
                                          </p:cBhvr>
                                          <p:tavLst>
                                            <p:tav tm="0">
                                              <p:val>
                                                <p:strVal val="1+#ppt_w/2"/>
                                              </p:val>
                                            </p:tav>
                                            <p:tav tm="100000">
                                              <p:val>
                                                <p:strVal val="#ppt_x"/>
                                              </p:val>
                                            </p:tav>
                                          </p:tavLst>
                                        </p:anim>
                                        <p:anim calcmode="lin" valueType="num" p14:bounceEnd="52000">
                                          <p:cBhvr additive="base">
                                            <p:cTn id="3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1325"/>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2164"/>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2864"/>
                                </p:stCondLst>
                                <p:childTnLst>
                                  <p:par>
                                    <p:cTn id="33" presetID="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1+#ppt_w/2"/>
                                              </p:val>
                                            </p:tav>
                                            <p:tav tm="100000">
                                              <p:val>
                                                <p:strVal val="#ppt_x"/>
                                              </p:val>
                                            </p:tav>
                                          </p:tavLst>
                                        </p:anim>
                                        <p:anim calcmode="lin" valueType="num">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p:bldP spid="1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9DB1C4FE-8130-4DBD-9B61-C5F5943F75A1}"/>
              </a:ext>
            </a:extLst>
          </p:cNvPr>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713881" y="351980"/>
            <a:ext cx="4572000" cy="461665"/>
          </a:xfrm>
          <a:prstGeom prst="rect">
            <a:avLst/>
          </a:prstGeom>
          <a:effectLst/>
        </p:spPr>
        <p:txBody>
          <a:bodyPr>
            <a:spAutoFit/>
          </a:bodyPr>
          <a:lstStyle/>
          <a:p>
            <a:r>
              <a:rPr lang="en-US" altLang="zh-CN" sz="2400" b="1" dirty="0">
                <a:solidFill>
                  <a:schemeClr val="bg1"/>
                </a:solidFill>
                <a:cs typeface="+mn-ea"/>
                <a:sym typeface="+mn-lt"/>
              </a:rPr>
              <a:t>The meaning  for  father </a:t>
            </a:r>
            <a:endParaRPr lang="zh-CN" altLang="en-US"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81050" cy="1134840"/>
          </a:xfrm>
          <a:prstGeom prst="rect">
            <a:avLst/>
          </a:prstGeom>
        </p:spPr>
      </p:pic>
      <p:pic>
        <p:nvPicPr>
          <p:cNvPr id="8" name="图片 7">
            <a:extLst>
              <a:ext uri="{FF2B5EF4-FFF2-40B4-BE49-F238E27FC236}">
                <a16:creationId xmlns:a16="http://schemas.microsoft.com/office/drawing/2014/main" id="{805CE7F6-1CA2-46C0-A276-9B78C0827D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6768" y="1451184"/>
            <a:ext cx="874587" cy="1091748"/>
          </a:xfrm>
          <a:prstGeom prst="rect">
            <a:avLst/>
          </a:prstGeom>
        </p:spPr>
      </p:pic>
      <p:pic>
        <p:nvPicPr>
          <p:cNvPr id="9" name="图片 8">
            <a:extLst>
              <a:ext uri="{FF2B5EF4-FFF2-40B4-BE49-F238E27FC236}">
                <a16:creationId xmlns:a16="http://schemas.microsoft.com/office/drawing/2014/main" id="{55A077ED-F73D-4629-B647-F9E45A171C8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11588" y="1369697"/>
            <a:ext cx="874587" cy="1091748"/>
          </a:xfrm>
          <a:prstGeom prst="rect">
            <a:avLst/>
          </a:prstGeom>
        </p:spPr>
      </p:pic>
      <p:pic>
        <p:nvPicPr>
          <p:cNvPr id="10" name="图片 9">
            <a:extLst>
              <a:ext uri="{FF2B5EF4-FFF2-40B4-BE49-F238E27FC236}">
                <a16:creationId xmlns:a16="http://schemas.microsoft.com/office/drawing/2014/main" id="{F4B87B37-97C9-421F-9AB7-6504199CADD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91080" y="1400927"/>
            <a:ext cx="874587" cy="1091748"/>
          </a:xfrm>
          <a:prstGeom prst="rect">
            <a:avLst/>
          </a:prstGeom>
        </p:spPr>
      </p:pic>
      <p:pic>
        <p:nvPicPr>
          <p:cNvPr id="11" name="图片 10">
            <a:extLst>
              <a:ext uri="{FF2B5EF4-FFF2-40B4-BE49-F238E27FC236}">
                <a16:creationId xmlns:a16="http://schemas.microsoft.com/office/drawing/2014/main" id="{58F16137-2B5E-4B14-9D79-2D256B7C07E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13881" y="2897068"/>
            <a:ext cx="713519" cy="1091748"/>
          </a:xfrm>
          <a:prstGeom prst="rect">
            <a:avLst/>
          </a:prstGeom>
        </p:spPr>
      </p:pic>
      <p:pic>
        <p:nvPicPr>
          <p:cNvPr id="12" name="图片 11">
            <a:extLst>
              <a:ext uri="{FF2B5EF4-FFF2-40B4-BE49-F238E27FC236}">
                <a16:creationId xmlns:a16="http://schemas.microsoft.com/office/drawing/2014/main" id="{0DB67C0B-83B6-40D9-AC16-F5CA64B6146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611260" y="2718275"/>
            <a:ext cx="713519" cy="1091748"/>
          </a:xfrm>
          <a:prstGeom prst="rect">
            <a:avLst/>
          </a:prstGeom>
        </p:spPr>
      </p:pic>
      <p:pic>
        <p:nvPicPr>
          <p:cNvPr id="13" name="图片 12">
            <a:extLst>
              <a:ext uri="{FF2B5EF4-FFF2-40B4-BE49-F238E27FC236}">
                <a16:creationId xmlns:a16="http://schemas.microsoft.com/office/drawing/2014/main" id="{9113CDA9-14D7-4186-931C-191D6DD247A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180632" y="2667475"/>
            <a:ext cx="713519" cy="1091748"/>
          </a:xfrm>
          <a:prstGeom prst="rect">
            <a:avLst/>
          </a:prstGeom>
        </p:spPr>
      </p:pic>
      <p:sp>
        <p:nvSpPr>
          <p:cNvPr id="14" name="矩形 13">
            <a:extLst>
              <a:ext uri="{FF2B5EF4-FFF2-40B4-BE49-F238E27FC236}">
                <a16:creationId xmlns:a16="http://schemas.microsoft.com/office/drawing/2014/main" id="{1063D739-CBE8-4424-A09A-B6256E934E42}"/>
              </a:ext>
            </a:extLst>
          </p:cNvPr>
          <p:cNvSpPr/>
          <p:nvPr/>
        </p:nvSpPr>
        <p:spPr>
          <a:xfrm>
            <a:off x="1363962" y="1877100"/>
            <a:ext cx="1467068" cy="369332"/>
          </a:xfrm>
          <a:prstGeom prst="rect">
            <a:avLst/>
          </a:prstGeom>
        </p:spPr>
        <p:txBody>
          <a:bodyPr wrap="none">
            <a:spAutoFit/>
          </a:bodyPr>
          <a:lstStyle/>
          <a:p>
            <a:r>
              <a:rPr lang="en-US" altLang="zh-CN" b="1" dirty="0">
                <a:cs typeface="+mn-ea"/>
                <a:sym typeface="+mn-lt"/>
              </a:rPr>
              <a:t>F---faithful</a:t>
            </a:r>
            <a:endParaRPr lang="zh-CN" altLang="en-US" b="1" dirty="0">
              <a:cs typeface="+mn-ea"/>
              <a:sym typeface="+mn-lt"/>
            </a:endParaRPr>
          </a:p>
        </p:txBody>
      </p:sp>
      <p:sp>
        <p:nvSpPr>
          <p:cNvPr id="16" name="矩形 15">
            <a:extLst>
              <a:ext uri="{FF2B5EF4-FFF2-40B4-BE49-F238E27FC236}">
                <a16:creationId xmlns:a16="http://schemas.microsoft.com/office/drawing/2014/main" id="{150A50CE-28B5-47B8-A2FA-7B4B824C8F78}"/>
              </a:ext>
            </a:extLst>
          </p:cNvPr>
          <p:cNvSpPr/>
          <p:nvPr/>
        </p:nvSpPr>
        <p:spPr>
          <a:xfrm>
            <a:off x="4220714" y="1828275"/>
            <a:ext cx="2119939" cy="369332"/>
          </a:xfrm>
          <a:prstGeom prst="rect">
            <a:avLst/>
          </a:prstGeom>
        </p:spPr>
        <p:txBody>
          <a:bodyPr wrap="none">
            <a:spAutoFit/>
          </a:bodyPr>
          <a:lstStyle/>
          <a:p>
            <a:r>
              <a:rPr lang="en-US" altLang="zh-CN" b="1" dirty="0">
                <a:cs typeface="+mn-ea"/>
                <a:sym typeface="+mn-lt"/>
              </a:rPr>
              <a:t>A---always there</a:t>
            </a:r>
            <a:endParaRPr lang="zh-CN" altLang="en-US" b="1" dirty="0">
              <a:cs typeface="+mn-ea"/>
              <a:sym typeface="+mn-lt"/>
            </a:endParaRPr>
          </a:p>
        </p:txBody>
      </p:sp>
      <p:sp>
        <p:nvSpPr>
          <p:cNvPr id="18" name="矩形 17">
            <a:extLst>
              <a:ext uri="{FF2B5EF4-FFF2-40B4-BE49-F238E27FC236}">
                <a16:creationId xmlns:a16="http://schemas.microsoft.com/office/drawing/2014/main" id="{8702672D-7275-4065-A9DE-193187B7232D}"/>
              </a:ext>
            </a:extLst>
          </p:cNvPr>
          <p:cNvSpPr/>
          <p:nvPr/>
        </p:nvSpPr>
        <p:spPr>
          <a:xfrm>
            <a:off x="6962838" y="1880937"/>
            <a:ext cx="2115003" cy="369332"/>
          </a:xfrm>
          <a:prstGeom prst="rect">
            <a:avLst/>
          </a:prstGeom>
        </p:spPr>
        <p:txBody>
          <a:bodyPr wrap="none">
            <a:spAutoFit/>
          </a:bodyPr>
          <a:lstStyle/>
          <a:p>
            <a:r>
              <a:rPr lang="en-US" altLang="zh-CN" b="1" dirty="0">
                <a:cs typeface="+mn-ea"/>
                <a:sym typeface="+mn-lt"/>
              </a:rPr>
              <a:t>T---Trust worthy</a:t>
            </a:r>
            <a:endParaRPr lang="zh-CN" altLang="en-US" b="1" dirty="0">
              <a:cs typeface="+mn-ea"/>
              <a:sym typeface="+mn-lt"/>
            </a:endParaRPr>
          </a:p>
        </p:txBody>
      </p:sp>
      <p:sp>
        <p:nvSpPr>
          <p:cNvPr id="20" name="矩形 19">
            <a:extLst>
              <a:ext uri="{FF2B5EF4-FFF2-40B4-BE49-F238E27FC236}">
                <a16:creationId xmlns:a16="http://schemas.microsoft.com/office/drawing/2014/main" id="{9CD02574-A7DB-4DBB-89E0-FA298B75CCE4}"/>
              </a:ext>
            </a:extLst>
          </p:cNvPr>
          <p:cNvSpPr/>
          <p:nvPr/>
        </p:nvSpPr>
        <p:spPr>
          <a:xfrm>
            <a:off x="1363962" y="3264149"/>
            <a:ext cx="1790042" cy="369332"/>
          </a:xfrm>
          <a:prstGeom prst="rect">
            <a:avLst/>
          </a:prstGeom>
        </p:spPr>
        <p:txBody>
          <a:bodyPr wrap="none">
            <a:spAutoFit/>
          </a:bodyPr>
          <a:lstStyle/>
          <a:p>
            <a:r>
              <a:rPr lang="en-US" altLang="zh-CN" b="1" dirty="0">
                <a:cs typeface="+mn-ea"/>
                <a:sym typeface="+mn-lt"/>
              </a:rPr>
              <a:t>H---Honoring</a:t>
            </a:r>
            <a:endParaRPr lang="zh-CN" altLang="en-US" b="1" dirty="0">
              <a:cs typeface="+mn-ea"/>
              <a:sym typeface="+mn-lt"/>
            </a:endParaRPr>
          </a:p>
        </p:txBody>
      </p:sp>
      <p:sp>
        <p:nvSpPr>
          <p:cNvPr id="22" name="矩形 21">
            <a:extLst>
              <a:ext uri="{FF2B5EF4-FFF2-40B4-BE49-F238E27FC236}">
                <a16:creationId xmlns:a16="http://schemas.microsoft.com/office/drawing/2014/main" id="{6DE00479-6824-426E-86B7-FC3616D9D60E}"/>
              </a:ext>
            </a:extLst>
          </p:cNvPr>
          <p:cNvSpPr/>
          <p:nvPr/>
        </p:nvSpPr>
        <p:spPr>
          <a:xfrm>
            <a:off x="6926234" y="3258276"/>
            <a:ext cx="1828321" cy="369332"/>
          </a:xfrm>
          <a:prstGeom prst="rect">
            <a:avLst/>
          </a:prstGeom>
        </p:spPr>
        <p:txBody>
          <a:bodyPr wrap="none">
            <a:spAutoFit/>
          </a:bodyPr>
          <a:lstStyle/>
          <a:p>
            <a:r>
              <a:rPr lang="en-US" altLang="zh-CN" b="1" dirty="0">
                <a:cs typeface="+mn-ea"/>
                <a:sym typeface="+mn-lt"/>
              </a:rPr>
              <a:t>R---Righteous</a:t>
            </a:r>
            <a:endParaRPr lang="zh-CN" altLang="en-US" b="1" dirty="0">
              <a:cs typeface="+mn-ea"/>
              <a:sym typeface="+mn-lt"/>
            </a:endParaRPr>
          </a:p>
        </p:txBody>
      </p:sp>
      <p:sp>
        <p:nvSpPr>
          <p:cNvPr id="27" name="矩形 26">
            <a:extLst>
              <a:ext uri="{FF2B5EF4-FFF2-40B4-BE49-F238E27FC236}">
                <a16:creationId xmlns:a16="http://schemas.microsoft.com/office/drawing/2014/main" id="{953C9332-F6A6-42CD-AC55-56DDB622CAF4}"/>
              </a:ext>
            </a:extLst>
          </p:cNvPr>
          <p:cNvSpPr/>
          <p:nvPr/>
        </p:nvSpPr>
        <p:spPr>
          <a:xfrm>
            <a:off x="4220714" y="3210508"/>
            <a:ext cx="1927835" cy="369332"/>
          </a:xfrm>
          <a:prstGeom prst="rect">
            <a:avLst/>
          </a:prstGeom>
        </p:spPr>
        <p:txBody>
          <a:bodyPr wrap="none">
            <a:spAutoFit/>
          </a:bodyPr>
          <a:lstStyle/>
          <a:p>
            <a:r>
              <a:rPr lang="en-US" altLang="zh-CN" b="1" dirty="0">
                <a:cs typeface="+mn-ea"/>
                <a:sym typeface="+mn-lt"/>
              </a:rPr>
              <a:t>E---Ever-loving</a:t>
            </a:r>
            <a:endParaRPr lang="zh-CN" altLang="en-US" b="1" dirty="0">
              <a:cs typeface="+mn-ea"/>
              <a:sym typeface="+mn-lt"/>
            </a:endParaRPr>
          </a:p>
        </p:txBody>
      </p:sp>
    </p:spTree>
    <p:extLst>
      <p:ext uri="{BB962C8B-B14F-4D97-AF65-F5344CB8AC3E}">
        <p14:creationId xmlns:p14="http://schemas.microsoft.com/office/powerpoint/2010/main" val="23627548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217">
                                          <p:stCondLst>
                                            <p:cond delay="0"/>
                                          </p:stCondLst>
                                        </p:cTn>
                                        <p:tgtEl>
                                          <p:spTgt spid="8"/>
                                        </p:tgtEl>
                                      </p:cBhvr>
                                    </p:animEffect>
                                    <p:anim calcmode="lin" valueType="num">
                                      <p:cBhvr>
                                        <p:cTn id="25" dur="68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24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249" tmFilter="0, 0; 0.125,0.2665; 0.25,0.4; 0.375,0.465; 0.5,0.5;  0.625,0.535; 0.75,0.6; 0.875,0.7335; 1,1">
                                          <p:stCondLst>
                                            <p:cond delay="249"/>
                                          </p:stCondLst>
                                        </p:cTn>
                                        <p:tgtEl>
                                          <p:spTgt spid="8"/>
                                        </p:tgtEl>
                                        <p:attrNameLst>
                                          <p:attrName>ppt_y</p:attrName>
                                        </p:attrNameLst>
                                      </p:cBhvr>
                                      <p:tavLst>
                                        <p:tav tm="0" fmla="#ppt_y-sin(pi*$)/9">
                                          <p:val>
                                            <p:fltVal val="0"/>
                                          </p:val>
                                        </p:tav>
                                        <p:tav tm="100000">
                                          <p:val>
                                            <p:fltVal val="1"/>
                                          </p:val>
                                        </p:tav>
                                      </p:tavLst>
                                    </p:anim>
                                    <p:anim calcmode="lin" valueType="num">
                                      <p:cBhvr>
                                        <p:cTn id="28" dur="124" tmFilter="0, 0; 0.125,0.2665; 0.25,0.4; 0.375,0.465; 0.5,0.5;  0.625,0.535; 0.75,0.6; 0.875,0.7335; 1,1">
                                          <p:stCondLst>
                                            <p:cond delay="497"/>
                                          </p:stCondLst>
                                        </p:cTn>
                                        <p:tgtEl>
                                          <p:spTgt spid="8"/>
                                        </p:tgtEl>
                                        <p:attrNameLst>
                                          <p:attrName>ppt_y</p:attrName>
                                        </p:attrNameLst>
                                      </p:cBhvr>
                                      <p:tavLst>
                                        <p:tav tm="0" fmla="#ppt_y-sin(pi*$)/27">
                                          <p:val>
                                            <p:fltVal val="0"/>
                                          </p:val>
                                        </p:tav>
                                        <p:tav tm="100000">
                                          <p:val>
                                            <p:fltVal val="1"/>
                                          </p:val>
                                        </p:tav>
                                      </p:tavLst>
                                    </p:anim>
                                    <p:anim calcmode="lin" valueType="num">
                                      <p:cBhvr>
                                        <p:cTn id="29" dur="62" tmFilter="0, 0; 0.125,0.2665; 0.25,0.4; 0.375,0.465; 0.5,0.5;  0.625,0.535; 0.75,0.6; 0.875,0.7335; 1,1">
                                          <p:stCondLst>
                                            <p:cond delay="621"/>
                                          </p:stCondLst>
                                        </p:cTn>
                                        <p:tgtEl>
                                          <p:spTgt spid="8"/>
                                        </p:tgtEl>
                                        <p:attrNameLst>
                                          <p:attrName>ppt_y</p:attrName>
                                        </p:attrNameLst>
                                      </p:cBhvr>
                                      <p:tavLst>
                                        <p:tav tm="0" fmla="#ppt_y-sin(pi*$)/81">
                                          <p:val>
                                            <p:fltVal val="0"/>
                                          </p:val>
                                        </p:tav>
                                        <p:tav tm="100000">
                                          <p:val>
                                            <p:fltVal val="1"/>
                                          </p:val>
                                        </p:tav>
                                      </p:tavLst>
                                    </p:anim>
                                    <p:animScale>
                                      <p:cBhvr>
                                        <p:cTn id="30" dur="10">
                                          <p:stCondLst>
                                            <p:cond delay="244"/>
                                          </p:stCondLst>
                                        </p:cTn>
                                        <p:tgtEl>
                                          <p:spTgt spid="8"/>
                                        </p:tgtEl>
                                      </p:cBhvr>
                                      <p:to x="100000" y="60000"/>
                                    </p:animScale>
                                    <p:animScale>
                                      <p:cBhvr>
                                        <p:cTn id="31" dur="62" decel="50000">
                                          <p:stCondLst>
                                            <p:cond delay="254"/>
                                          </p:stCondLst>
                                        </p:cTn>
                                        <p:tgtEl>
                                          <p:spTgt spid="8"/>
                                        </p:tgtEl>
                                      </p:cBhvr>
                                      <p:to x="100000" y="100000"/>
                                    </p:animScale>
                                    <p:animScale>
                                      <p:cBhvr>
                                        <p:cTn id="32" dur="10">
                                          <p:stCondLst>
                                            <p:cond delay="492"/>
                                          </p:stCondLst>
                                        </p:cTn>
                                        <p:tgtEl>
                                          <p:spTgt spid="8"/>
                                        </p:tgtEl>
                                      </p:cBhvr>
                                      <p:to x="100000" y="80000"/>
                                    </p:animScale>
                                    <p:animScale>
                                      <p:cBhvr>
                                        <p:cTn id="33" dur="62" decel="50000">
                                          <p:stCondLst>
                                            <p:cond delay="502"/>
                                          </p:stCondLst>
                                        </p:cTn>
                                        <p:tgtEl>
                                          <p:spTgt spid="8"/>
                                        </p:tgtEl>
                                      </p:cBhvr>
                                      <p:to x="100000" y="100000"/>
                                    </p:animScale>
                                    <p:animScale>
                                      <p:cBhvr>
                                        <p:cTn id="34" dur="10">
                                          <p:stCondLst>
                                            <p:cond delay="616"/>
                                          </p:stCondLst>
                                        </p:cTn>
                                        <p:tgtEl>
                                          <p:spTgt spid="8"/>
                                        </p:tgtEl>
                                      </p:cBhvr>
                                      <p:to x="100000" y="90000"/>
                                    </p:animScale>
                                    <p:animScale>
                                      <p:cBhvr>
                                        <p:cTn id="35" dur="62" decel="50000">
                                          <p:stCondLst>
                                            <p:cond delay="625"/>
                                          </p:stCondLst>
                                        </p:cTn>
                                        <p:tgtEl>
                                          <p:spTgt spid="8"/>
                                        </p:tgtEl>
                                      </p:cBhvr>
                                      <p:to x="100000" y="100000"/>
                                    </p:animScale>
                                    <p:animScale>
                                      <p:cBhvr>
                                        <p:cTn id="36" dur="10">
                                          <p:stCondLst>
                                            <p:cond delay="678"/>
                                          </p:stCondLst>
                                        </p:cTn>
                                        <p:tgtEl>
                                          <p:spTgt spid="8"/>
                                        </p:tgtEl>
                                      </p:cBhvr>
                                      <p:to x="100000" y="95000"/>
                                    </p:animScale>
                                    <p:animScale>
                                      <p:cBhvr>
                                        <p:cTn id="37" dur="62" decel="50000">
                                          <p:stCondLst>
                                            <p:cond delay="688"/>
                                          </p:stCondLst>
                                        </p:cTn>
                                        <p:tgtEl>
                                          <p:spTgt spid="8"/>
                                        </p:tgtEl>
                                      </p:cBhvr>
                                      <p:to x="100000" y="100000"/>
                                    </p:animScale>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1750"/>
                            </p:stCondLst>
                            <p:childTnLst>
                              <p:par>
                                <p:cTn id="42" presetID="26"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217">
                                          <p:stCondLst>
                                            <p:cond delay="0"/>
                                          </p:stCondLst>
                                        </p:cTn>
                                        <p:tgtEl>
                                          <p:spTgt spid="9"/>
                                        </p:tgtEl>
                                      </p:cBhvr>
                                    </p:animEffect>
                                    <p:anim calcmode="lin" valueType="num">
                                      <p:cBhvr>
                                        <p:cTn id="45"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6"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7"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48"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49"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50" dur="10">
                                          <p:stCondLst>
                                            <p:cond delay="244"/>
                                          </p:stCondLst>
                                        </p:cTn>
                                        <p:tgtEl>
                                          <p:spTgt spid="9"/>
                                        </p:tgtEl>
                                      </p:cBhvr>
                                      <p:to x="100000" y="60000"/>
                                    </p:animScale>
                                    <p:animScale>
                                      <p:cBhvr>
                                        <p:cTn id="51" dur="62" decel="50000">
                                          <p:stCondLst>
                                            <p:cond delay="254"/>
                                          </p:stCondLst>
                                        </p:cTn>
                                        <p:tgtEl>
                                          <p:spTgt spid="9"/>
                                        </p:tgtEl>
                                      </p:cBhvr>
                                      <p:to x="100000" y="100000"/>
                                    </p:animScale>
                                    <p:animScale>
                                      <p:cBhvr>
                                        <p:cTn id="52" dur="10">
                                          <p:stCondLst>
                                            <p:cond delay="492"/>
                                          </p:stCondLst>
                                        </p:cTn>
                                        <p:tgtEl>
                                          <p:spTgt spid="9"/>
                                        </p:tgtEl>
                                      </p:cBhvr>
                                      <p:to x="100000" y="80000"/>
                                    </p:animScale>
                                    <p:animScale>
                                      <p:cBhvr>
                                        <p:cTn id="53" dur="62" decel="50000">
                                          <p:stCondLst>
                                            <p:cond delay="502"/>
                                          </p:stCondLst>
                                        </p:cTn>
                                        <p:tgtEl>
                                          <p:spTgt spid="9"/>
                                        </p:tgtEl>
                                      </p:cBhvr>
                                      <p:to x="100000" y="100000"/>
                                    </p:animScale>
                                    <p:animScale>
                                      <p:cBhvr>
                                        <p:cTn id="54" dur="10">
                                          <p:stCondLst>
                                            <p:cond delay="616"/>
                                          </p:stCondLst>
                                        </p:cTn>
                                        <p:tgtEl>
                                          <p:spTgt spid="9"/>
                                        </p:tgtEl>
                                      </p:cBhvr>
                                      <p:to x="100000" y="90000"/>
                                    </p:animScale>
                                    <p:animScale>
                                      <p:cBhvr>
                                        <p:cTn id="55" dur="62" decel="50000">
                                          <p:stCondLst>
                                            <p:cond delay="625"/>
                                          </p:stCondLst>
                                        </p:cTn>
                                        <p:tgtEl>
                                          <p:spTgt spid="9"/>
                                        </p:tgtEl>
                                      </p:cBhvr>
                                      <p:to x="100000" y="100000"/>
                                    </p:animScale>
                                    <p:animScale>
                                      <p:cBhvr>
                                        <p:cTn id="56" dur="10">
                                          <p:stCondLst>
                                            <p:cond delay="678"/>
                                          </p:stCondLst>
                                        </p:cTn>
                                        <p:tgtEl>
                                          <p:spTgt spid="9"/>
                                        </p:tgtEl>
                                      </p:cBhvr>
                                      <p:to x="100000" y="95000"/>
                                    </p:animScale>
                                    <p:animScale>
                                      <p:cBhvr>
                                        <p:cTn id="57" dur="62" decel="50000">
                                          <p:stCondLst>
                                            <p:cond delay="688"/>
                                          </p:stCondLst>
                                        </p:cTn>
                                        <p:tgtEl>
                                          <p:spTgt spid="9"/>
                                        </p:tgtEl>
                                      </p:cBhvr>
                                      <p:to x="100000" y="100000"/>
                                    </p:animScale>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par>
                          <p:cTn id="62" fill="hold">
                            <p:stCondLst>
                              <p:cond delay="3000"/>
                            </p:stCondLst>
                            <p:childTnLst>
                              <p:par>
                                <p:cTn id="63" presetID="26" presetClass="entr" presetSubtype="0"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217">
                                          <p:stCondLst>
                                            <p:cond delay="0"/>
                                          </p:stCondLst>
                                        </p:cTn>
                                        <p:tgtEl>
                                          <p:spTgt spid="10"/>
                                        </p:tgtEl>
                                      </p:cBhvr>
                                    </p:animEffect>
                                    <p:anim calcmode="lin" valueType="num">
                                      <p:cBhvr>
                                        <p:cTn id="66" dur="683"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7" dur="249"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8" dur="249" tmFilter="0, 0; 0.125,0.2665; 0.25,0.4; 0.375,0.465; 0.5,0.5;  0.625,0.535; 0.75,0.6; 0.875,0.7335; 1,1">
                                          <p:stCondLst>
                                            <p:cond delay="249"/>
                                          </p:stCondLst>
                                        </p:cTn>
                                        <p:tgtEl>
                                          <p:spTgt spid="10"/>
                                        </p:tgtEl>
                                        <p:attrNameLst>
                                          <p:attrName>ppt_y</p:attrName>
                                        </p:attrNameLst>
                                      </p:cBhvr>
                                      <p:tavLst>
                                        <p:tav tm="0" fmla="#ppt_y-sin(pi*$)/9">
                                          <p:val>
                                            <p:fltVal val="0"/>
                                          </p:val>
                                        </p:tav>
                                        <p:tav tm="100000">
                                          <p:val>
                                            <p:fltVal val="1"/>
                                          </p:val>
                                        </p:tav>
                                      </p:tavLst>
                                    </p:anim>
                                    <p:anim calcmode="lin" valueType="num">
                                      <p:cBhvr>
                                        <p:cTn id="69" dur="124" tmFilter="0, 0; 0.125,0.2665; 0.25,0.4; 0.375,0.465; 0.5,0.5;  0.625,0.535; 0.75,0.6; 0.875,0.7335; 1,1">
                                          <p:stCondLst>
                                            <p:cond delay="497"/>
                                          </p:stCondLst>
                                        </p:cTn>
                                        <p:tgtEl>
                                          <p:spTgt spid="10"/>
                                        </p:tgtEl>
                                        <p:attrNameLst>
                                          <p:attrName>ppt_y</p:attrName>
                                        </p:attrNameLst>
                                      </p:cBhvr>
                                      <p:tavLst>
                                        <p:tav tm="0" fmla="#ppt_y-sin(pi*$)/27">
                                          <p:val>
                                            <p:fltVal val="0"/>
                                          </p:val>
                                        </p:tav>
                                        <p:tav tm="100000">
                                          <p:val>
                                            <p:fltVal val="1"/>
                                          </p:val>
                                        </p:tav>
                                      </p:tavLst>
                                    </p:anim>
                                    <p:anim calcmode="lin" valueType="num">
                                      <p:cBhvr>
                                        <p:cTn id="70" dur="62" tmFilter="0, 0; 0.125,0.2665; 0.25,0.4; 0.375,0.465; 0.5,0.5;  0.625,0.535; 0.75,0.6; 0.875,0.7335; 1,1">
                                          <p:stCondLst>
                                            <p:cond delay="621"/>
                                          </p:stCondLst>
                                        </p:cTn>
                                        <p:tgtEl>
                                          <p:spTgt spid="10"/>
                                        </p:tgtEl>
                                        <p:attrNameLst>
                                          <p:attrName>ppt_y</p:attrName>
                                        </p:attrNameLst>
                                      </p:cBhvr>
                                      <p:tavLst>
                                        <p:tav tm="0" fmla="#ppt_y-sin(pi*$)/81">
                                          <p:val>
                                            <p:fltVal val="0"/>
                                          </p:val>
                                        </p:tav>
                                        <p:tav tm="100000">
                                          <p:val>
                                            <p:fltVal val="1"/>
                                          </p:val>
                                        </p:tav>
                                      </p:tavLst>
                                    </p:anim>
                                    <p:animScale>
                                      <p:cBhvr>
                                        <p:cTn id="71" dur="10">
                                          <p:stCondLst>
                                            <p:cond delay="244"/>
                                          </p:stCondLst>
                                        </p:cTn>
                                        <p:tgtEl>
                                          <p:spTgt spid="10"/>
                                        </p:tgtEl>
                                      </p:cBhvr>
                                      <p:to x="100000" y="60000"/>
                                    </p:animScale>
                                    <p:animScale>
                                      <p:cBhvr>
                                        <p:cTn id="72" dur="62" decel="50000">
                                          <p:stCondLst>
                                            <p:cond delay="254"/>
                                          </p:stCondLst>
                                        </p:cTn>
                                        <p:tgtEl>
                                          <p:spTgt spid="10"/>
                                        </p:tgtEl>
                                      </p:cBhvr>
                                      <p:to x="100000" y="100000"/>
                                    </p:animScale>
                                    <p:animScale>
                                      <p:cBhvr>
                                        <p:cTn id="73" dur="10">
                                          <p:stCondLst>
                                            <p:cond delay="492"/>
                                          </p:stCondLst>
                                        </p:cTn>
                                        <p:tgtEl>
                                          <p:spTgt spid="10"/>
                                        </p:tgtEl>
                                      </p:cBhvr>
                                      <p:to x="100000" y="80000"/>
                                    </p:animScale>
                                    <p:animScale>
                                      <p:cBhvr>
                                        <p:cTn id="74" dur="62" decel="50000">
                                          <p:stCondLst>
                                            <p:cond delay="502"/>
                                          </p:stCondLst>
                                        </p:cTn>
                                        <p:tgtEl>
                                          <p:spTgt spid="10"/>
                                        </p:tgtEl>
                                      </p:cBhvr>
                                      <p:to x="100000" y="100000"/>
                                    </p:animScale>
                                    <p:animScale>
                                      <p:cBhvr>
                                        <p:cTn id="75" dur="10">
                                          <p:stCondLst>
                                            <p:cond delay="616"/>
                                          </p:stCondLst>
                                        </p:cTn>
                                        <p:tgtEl>
                                          <p:spTgt spid="10"/>
                                        </p:tgtEl>
                                      </p:cBhvr>
                                      <p:to x="100000" y="90000"/>
                                    </p:animScale>
                                    <p:animScale>
                                      <p:cBhvr>
                                        <p:cTn id="76" dur="62" decel="50000">
                                          <p:stCondLst>
                                            <p:cond delay="625"/>
                                          </p:stCondLst>
                                        </p:cTn>
                                        <p:tgtEl>
                                          <p:spTgt spid="10"/>
                                        </p:tgtEl>
                                      </p:cBhvr>
                                      <p:to x="100000" y="100000"/>
                                    </p:animScale>
                                    <p:animScale>
                                      <p:cBhvr>
                                        <p:cTn id="77" dur="10">
                                          <p:stCondLst>
                                            <p:cond delay="678"/>
                                          </p:stCondLst>
                                        </p:cTn>
                                        <p:tgtEl>
                                          <p:spTgt spid="10"/>
                                        </p:tgtEl>
                                      </p:cBhvr>
                                      <p:to x="100000" y="95000"/>
                                    </p:animScale>
                                    <p:animScale>
                                      <p:cBhvr>
                                        <p:cTn id="78" dur="62" decel="50000">
                                          <p:stCondLst>
                                            <p:cond delay="688"/>
                                          </p:stCondLst>
                                        </p:cTn>
                                        <p:tgtEl>
                                          <p:spTgt spid="10"/>
                                        </p:tgtEl>
                                      </p:cBhvr>
                                      <p:to x="100000" y="100000"/>
                                    </p:animScale>
                                  </p:childTnLst>
                                </p:cTn>
                              </p:par>
                            </p:childTnLst>
                          </p:cTn>
                        </p:par>
                        <p:par>
                          <p:cTn id="79" fill="hold">
                            <p:stCondLst>
                              <p:cond delay="3750"/>
                            </p:stCondLst>
                            <p:childTnLst>
                              <p:par>
                                <p:cTn id="80" presetID="22" presetClass="entr" presetSubtype="8"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childTnLst>
                          </p:cTn>
                        </p:par>
                        <p:par>
                          <p:cTn id="83" fill="hold">
                            <p:stCondLst>
                              <p:cond delay="4250"/>
                            </p:stCondLst>
                            <p:childTnLst>
                              <p:par>
                                <p:cTn id="84" presetID="26"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217">
                                          <p:stCondLst>
                                            <p:cond delay="0"/>
                                          </p:stCondLst>
                                        </p:cTn>
                                        <p:tgtEl>
                                          <p:spTgt spid="11"/>
                                        </p:tgtEl>
                                      </p:cBhvr>
                                    </p:animEffect>
                                    <p:anim calcmode="lin" valueType="num">
                                      <p:cBhvr>
                                        <p:cTn id="87"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8"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9"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90"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91"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92" dur="10">
                                          <p:stCondLst>
                                            <p:cond delay="244"/>
                                          </p:stCondLst>
                                        </p:cTn>
                                        <p:tgtEl>
                                          <p:spTgt spid="11"/>
                                        </p:tgtEl>
                                      </p:cBhvr>
                                      <p:to x="100000" y="60000"/>
                                    </p:animScale>
                                    <p:animScale>
                                      <p:cBhvr>
                                        <p:cTn id="93" dur="62" decel="50000">
                                          <p:stCondLst>
                                            <p:cond delay="254"/>
                                          </p:stCondLst>
                                        </p:cTn>
                                        <p:tgtEl>
                                          <p:spTgt spid="11"/>
                                        </p:tgtEl>
                                      </p:cBhvr>
                                      <p:to x="100000" y="100000"/>
                                    </p:animScale>
                                    <p:animScale>
                                      <p:cBhvr>
                                        <p:cTn id="94" dur="10">
                                          <p:stCondLst>
                                            <p:cond delay="492"/>
                                          </p:stCondLst>
                                        </p:cTn>
                                        <p:tgtEl>
                                          <p:spTgt spid="11"/>
                                        </p:tgtEl>
                                      </p:cBhvr>
                                      <p:to x="100000" y="80000"/>
                                    </p:animScale>
                                    <p:animScale>
                                      <p:cBhvr>
                                        <p:cTn id="95" dur="62" decel="50000">
                                          <p:stCondLst>
                                            <p:cond delay="502"/>
                                          </p:stCondLst>
                                        </p:cTn>
                                        <p:tgtEl>
                                          <p:spTgt spid="11"/>
                                        </p:tgtEl>
                                      </p:cBhvr>
                                      <p:to x="100000" y="100000"/>
                                    </p:animScale>
                                    <p:animScale>
                                      <p:cBhvr>
                                        <p:cTn id="96" dur="10">
                                          <p:stCondLst>
                                            <p:cond delay="616"/>
                                          </p:stCondLst>
                                        </p:cTn>
                                        <p:tgtEl>
                                          <p:spTgt spid="11"/>
                                        </p:tgtEl>
                                      </p:cBhvr>
                                      <p:to x="100000" y="90000"/>
                                    </p:animScale>
                                    <p:animScale>
                                      <p:cBhvr>
                                        <p:cTn id="97" dur="62" decel="50000">
                                          <p:stCondLst>
                                            <p:cond delay="625"/>
                                          </p:stCondLst>
                                        </p:cTn>
                                        <p:tgtEl>
                                          <p:spTgt spid="11"/>
                                        </p:tgtEl>
                                      </p:cBhvr>
                                      <p:to x="100000" y="100000"/>
                                    </p:animScale>
                                    <p:animScale>
                                      <p:cBhvr>
                                        <p:cTn id="98" dur="10">
                                          <p:stCondLst>
                                            <p:cond delay="678"/>
                                          </p:stCondLst>
                                        </p:cTn>
                                        <p:tgtEl>
                                          <p:spTgt spid="11"/>
                                        </p:tgtEl>
                                      </p:cBhvr>
                                      <p:to x="100000" y="95000"/>
                                    </p:animScale>
                                    <p:animScale>
                                      <p:cBhvr>
                                        <p:cTn id="99" dur="62" decel="50000">
                                          <p:stCondLst>
                                            <p:cond delay="688"/>
                                          </p:stCondLst>
                                        </p:cTn>
                                        <p:tgtEl>
                                          <p:spTgt spid="11"/>
                                        </p:tgtEl>
                                      </p:cBhvr>
                                      <p:to x="100000" y="100000"/>
                                    </p:animScale>
                                  </p:childTnLst>
                                </p:cTn>
                              </p:par>
                            </p:childTnLst>
                          </p:cTn>
                        </p:par>
                        <p:par>
                          <p:cTn id="100" fill="hold">
                            <p:stCondLst>
                              <p:cond delay="5000"/>
                            </p:stCondLst>
                            <p:childTnLst>
                              <p:par>
                                <p:cTn id="101" presetID="22" presetClass="entr" presetSubtype="8"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left)">
                                      <p:cBhvr>
                                        <p:cTn id="103" dur="500"/>
                                        <p:tgtEl>
                                          <p:spTgt spid="20"/>
                                        </p:tgtEl>
                                      </p:cBhvr>
                                    </p:animEffect>
                                  </p:childTnLst>
                                </p:cTn>
                              </p:par>
                            </p:childTnLst>
                          </p:cTn>
                        </p:par>
                        <p:par>
                          <p:cTn id="104" fill="hold">
                            <p:stCondLst>
                              <p:cond delay="5500"/>
                            </p:stCondLst>
                            <p:childTnLst>
                              <p:par>
                                <p:cTn id="105" presetID="26" presetClass="entr" presetSubtype="0"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down)">
                                      <p:cBhvr>
                                        <p:cTn id="107" dur="217">
                                          <p:stCondLst>
                                            <p:cond delay="0"/>
                                          </p:stCondLst>
                                        </p:cTn>
                                        <p:tgtEl>
                                          <p:spTgt spid="12"/>
                                        </p:tgtEl>
                                      </p:cBhvr>
                                    </p:animEffect>
                                    <p:anim calcmode="lin" valueType="num">
                                      <p:cBhvr>
                                        <p:cTn id="108" dur="683"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9" dur="249"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0" dur="249" tmFilter="0, 0; 0.125,0.2665; 0.25,0.4; 0.375,0.465; 0.5,0.5;  0.625,0.535; 0.75,0.6; 0.875,0.7335; 1,1">
                                          <p:stCondLst>
                                            <p:cond delay="249"/>
                                          </p:stCondLst>
                                        </p:cTn>
                                        <p:tgtEl>
                                          <p:spTgt spid="12"/>
                                        </p:tgtEl>
                                        <p:attrNameLst>
                                          <p:attrName>ppt_y</p:attrName>
                                        </p:attrNameLst>
                                      </p:cBhvr>
                                      <p:tavLst>
                                        <p:tav tm="0" fmla="#ppt_y-sin(pi*$)/9">
                                          <p:val>
                                            <p:fltVal val="0"/>
                                          </p:val>
                                        </p:tav>
                                        <p:tav tm="100000">
                                          <p:val>
                                            <p:fltVal val="1"/>
                                          </p:val>
                                        </p:tav>
                                      </p:tavLst>
                                    </p:anim>
                                    <p:anim calcmode="lin" valueType="num">
                                      <p:cBhvr>
                                        <p:cTn id="111" dur="124" tmFilter="0, 0; 0.125,0.2665; 0.25,0.4; 0.375,0.465; 0.5,0.5;  0.625,0.535; 0.75,0.6; 0.875,0.7335; 1,1">
                                          <p:stCondLst>
                                            <p:cond delay="497"/>
                                          </p:stCondLst>
                                        </p:cTn>
                                        <p:tgtEl>
                                          <p:spTgt spid="12"/>
                                        </p:tgtEl>
                                        <p:attrNameLst>
                                          <p:attrName>ppt_y</p:attrName>
                                        </p:attrNameLst>
                                      </p:cBhvr>
                                      <p:tavLst>
                                        <p:tav tm="0" fmla="#ppt_y-sin(pi*$)/27">
                                          <p:val>
                                            <p:fltVal val="0"/>
                                          </p:val>
                                        </p:tav>
                                        <p:tav tm="100000">
                                          <p:val>
                                            <p:fltVal val="1"/>
                                          </p:val>
                                        </p:tav>
                                      </p:tavLst>
                                    </p:anim>
                                    <p:anim calcmode="lin" valueType="num">
                                      <p:cBhvr>
                                        <p:cTn id="112" dur="62" tmFilter="0, 0; 0.125,0.2665; 0.25,0.4; 0.375,0.465; 0.5,0.5;  0.625,0.535; 0.75,0.6; 0.875,0.7335; 1,1">
                                          <p:stCondLst>
                                            <p:cond delay="621"/>
                                          </p:stCondLst>
                                        </p:cTn>
                                        <p:tgtEl>
                                          <p:spTgt spid="12"/>
                                        </p:tgtEl>
                                        <p:attrNameLst>
                                          <p:attrName>ppt_y</p:attrName>
                                        </p:attrNameLst>
                                      </p:cBhvr>
                                      <p:tavLst>
                                        <p:tav tm="0" fmla="#ppt_y-sin(pi*$)/81">
                                          <p:val>
                                            <p:fltVal val="0"/>
                                          </p:val>
                                        </p:tav>
                                        <p:tav tm="100000">
                                          <p:val>
                                            <p:fltVal val="1"/>
                                          </p:val>
                                        </p:tav>
                                      </p:tavLst>
                                    </p:anim>
                                    <p:animScale>
                                      <p:cBhvr>
                                        <p:cTn id="113" dur="10">
                                          <p:stCondLst>
                                            <p:cond delay="244"/>
                                          </p:stCondLst>
                                        </p:cTn>
                                        <p:tgtEl>
                                          <p:spTgt spid="12"/>
                                        </p:tgtEl>
                                      </p:cBhvr>
                                      <p:to x="100000" y="60000"/>
                                    </p:animScale>
                                    <p:animScale>
                                      <p:cBhvr>
                                        <p:cTn id="114" dur="62" decel="50000">
                                          <p:stCondLst>
                                            <p:cond delay="254"/>
                                          </p:stCondLst>
                                        </p:cTn>
                                        <p:tgtEl>
                                          <p:spTgt spid="12"/>
                                        </p:tgtEl>
                                      </p:cBhvr>
                                      <p:to x="100000" y="100000"/>
                                    </p:animScale>
                                    <p:animScale>
                                      <p:cBhvr>
                                        <p:cTn id="115" dur="10">
                                          <p:stCondLst>
                                            <p:cond delay="492"/>
                                          </p:stCondLst>
                                        </p:cTn>
                                        <p:tgtEl>
                                          <p:spTgt spid="12"/>
                                        </p:tgtEl>
                                      </p:cBhvr>
                                      <p:to x="100000" y="80000"/>
                                    </p:animScale>
                                    <p:animScale>
                                      <p:cBhvr>
                                        <p:cTn id="116" dur="62" decel="50000">
                                          <p:stCondLst>
                                            <p:cond delay="502"/>
                                          </p:stCondLst>
                                        </p:cTn>
                                        <p:tgtEl>
                                          <p:spTgt spid="12"/>
                                        </p:tgtEl>
                                      </p:cBhvr>
                                      <p:to x="100000" y="100000"/>
                                    </p:animScale>
                                    <p:animScale>
                                      <p:cBhvr>
                                        <p:cTn id="117" dur="10">
                                          <p:stCondLst>
                                            <p:cond delay="616"/>
                                          </p:stCondLst>
                                        </p:cTn>
                                        <p:tgtEl>
                                          <p:spTgt spid="12"/>
                                        </p:tgtEl>
                                      </p:cBhvr>
                                      <p:to x="100000" y="90000"/>
                                    </p:animScale>
                                    <p:animScale>
                                      <p:cBhvr>
                                        <p:cTn id="118" dur="62" decel="50000">
                                          <p:stCondLst>
                                            <p:cond delay="625"/>
                                          </p:stCondLst>
                                        </p:cTn>
                                        <p:tgtEl>
                                          <p:spTgt spid="12"/>
                                        </p:tgtEl>
                                      </p:cBhvr>
                                      <p:to x="100000" y="100000"/>
                                    </p:animScale>
                                    <p:animScale>
                                      <p:cBhvr>
                                        <p:cTn id="119" dur="10">
                                          <p:stCondLst>
                                            <p:cond delay="678"/>
                                          </p:stCondLst>
                                        </p:cTn>
                                        <p:tgtEl>
                                          <p:spTgt spid="12"/>
                                        </p:tgtEl>
                                      </p:cBhvr>
                                      <p:to x="100000" y="95000"/>
                                    </p:animScale>
                                    <p:animScale>
                                      <p:cBhvr>
                                        <p:cTn id="120" dur="62" decel="50000">
                                          <p:stCondLst>
                                            <p:cond delay="688"/>
                                          </p:stCondLst>
                                        </p:cTn>
                                        <p:tgtEl>
                                          <p:spTgt spid="12"/>
                                        </p:tgtEl>
                                      </p:cBhvr>
                                      <p:to x="100000" y="100000"/>
                                    </p:animScale>
                                  </p:childTnLst>
                                </p:cTn>
                              </p:par>
                            </p:childTnLst>
                          </p:cTn>
                        </p:par>
                        <p:par>
                          <p:cTn id="121" fill="hold">
                            <p:stCondLst>
                              <p:cond delay="6250"/>
                            </p:stCondLst>
                            <p:childTnLst>
                              <p:par>
                                <p:cTn id="122" presetID="22" presetClass="entr" presetSubtype="8" fill="hold" grpId="0" nodeType="after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wipe(left)">
                                      <p:cBhvr>
                                        <p:cTn id="124" dur="500"/>
                                        <p:tgtEl>
                                          <p:spTgt spid="27"/>
                                        </p:tgtEl>
                                      </p:cBhvr>
                                    </p:animEffect>
                                  </p:childTnLst>
                                </p:cTn>
                              </p:par>
                            </p:childTnLst>
                          </p:cTn>
                        </p:par>
                        <p:par>
                          <p:cTn id="125" fill="hold">
                            <p:stCondLst>
                              <p:cond delay="6750"/>
                            </p:stCondLst>
                            <p:childTnLst>
                              <p:par>
                                <p:cTn id="126" presetID="26" presetClass="entr" presetSubtype="0" fill="hold" nodeType="after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wipe(down)">
                                      <p:cBhvr>
                                        <p:cTn id="128" dur="217">
                                          <p:stCondLst>
                                            <p:cond delay="0"/>
                                          </p:stCondLst>
                                        </p:cTn>
                                        <p:tgtEl>
                                          <p:spTgt spid="13"/>
                                        </p:tgtEl>
                                      </p:cBhvr>
                                    </p:animEffect>
                                    <p:anim calcmode="lin" valueType="num">
                                      <p:cBhvr>
                                        <p:cTn id="129" dur="68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0" dur="249"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1" dur="249" tmFilter="0, 0; 0.125,0.2665; 0.25,0.4; 0.375,0.465; 0.5,0.5;  0.625,0.535; 0.75,0.6; 0.875,0.7335; 1,1">
                                          <p:stCondLst>
                                            <p:cond delay="249"/>
                                          </p:stCondLst>
                                        </p:cTn>
                                        <p:tgtEl>
                                          <p:spTgt spid="13"/>
                                        </p:tgtEl>
                                        <p:attrNameLst>
                                          <p:attrName>ppt_y</p:attrName>
                                        </p:attrNameLst>
                                      </p:cBhvr>
                                      <p:tavLst>
                                        <p:tav tm="0" fmla="#ppt_y-sin(pi*$)/9">
                                          <p:val>
                                            <p:fltVal val="0"/>
                                          </p:val>
                                        </p:tav>
                                        <p:tav tm="100000">
                                          <p:val>
                                            <p:fltVal val="1"/>
                                          </p:val>
                                        </p:tav>
                                      </p:tavLst>
                                    </p:anim>
                                    <p:anim calcmode="lin" valueType="num">
                                      <p:cBhvr>
                                        <p:cTn id="132" dur="124" tmFilter="0, 0; 0.125,0.2665; 0.25,0.4; 0.375,0.465; 0.5,0.5;  0.625,0.535; 0.75,0.6; 0.875,0.7335; 1,1">
                                          <p:stCondLst>
                                            <p:cond delay="497"/>
                                          </p:stCondLst>
                                        </p:cTn>
                                        <p:tgtEl>
                                          <p:spTgt spid="13"/>
                                        </p:tgtEl>
                                        <p:attrNameLst>
                                          <p:attrName>ppt_y</p:attrName>
                                        </p:attrNameLst>
                                      </p:cBhvr>
                                      <p:tavLst>
                                        <p:tav tm="0" fmla="#ppt_y-sin(pi*$)/27">
                                          <p:val>
                                            <p:fltVal val="0"/>
                                          </p:val>
                                        </p:tav>
                                        <p:tav tm="100000">
                                          <p:val>
                                            <p:fltVal val="1"/>
                                          </p:val>
                                        </p:tav>
                                      </p:tavLst>
                                    </p:anim>
                                    <p:anim calcmode="lin" valueType="num">
                                      <p:cBhvr>
                                        <p:cTn id="133" dur="62" tmFilter="0, 0; 0.125,0.2665; 0.25,0.4; 0.375,0.465; 0.5,0.5;  0.625,0.535; 0.75,0.6; 0.875,0.7335; 1,1">
                                          <p:stCondLst>
                                            <p:cond delay="621"/>
                                          </p:stCondLst>
                                        </p:cTn>
                                        <p:tgtEl>
                                          <p:spTgt spid="13"/>
                                        </p:tgtEl>
                                        <p:attrNameLst>
                                          <p:attrName>ppt_y</p:attrName>
                                        </p:attrNameLst>
                                      </p:cBhvr>
                                      <p:tavLst>
                                        <p:tav tm="0" fmla="#ppt_y-sin(pi*$)/81">
                                          <p:val>
                                            <p:fltVal val="0"/>
                                          </p:val>
                                        </p:tav>
                                        <p:tav tm="100000">
                                          <p:val>
                                            <p:fltVal val="1"/>
                                          </p:val>
                                        </p:tav>
                                      </p:tavLst>
                                    </p:anim>
                                    <p:animScale>
                                      <p:cBhvr>
                                        <p:cTn id="134" dur="10">
                                          <p:stCondLst>
                                            <p:cond delay="244"/>
                                          </p:stCondLst>
                                        </p:cTn>
                                        <p:tgtEl>
                                          <p:spTgt spid="13"/>
                                        </p:tgtEl>
                                      </p:cBhvr>
                                      <p:to x="100000" y="60000"/>
                                    </p:animScale>
                                    <p:animScale>
                                      <p:cBhvr>
                                        <p:cTn id="135" dur="62" decel="50000">
                                          <p:stCondLst>
                                            <p:cond delay="254"/>
                                          </p:stCondLst>
                                        </p:cTn>
                                        <p:tgtEl>
                                          <p:spTgt spid="13"/>
                                        </p:tgtEl>
                                      </p:cBhvr>
                                      <p:to x="100000" y="100000"/>
                                    </p:animScale>
                                    <p:animScale>
                                      <p:cBhvr>
                                        <p:cTn id="136" dur="10">
                                          <p:stCondLst>
                                            <p:cond delay="492"/>
                                          </p:stCondLst>
                                        </p:cTn>
                                        <p:tgtEl>
                                          <p:spTgt spid="13"/>
                                        </p:tgtEl>
                                      </p:cBhvr>
                                      <p:to x="100000" y="80000"/>
                                    </p:animScale>
                                    <p:animScale>
                                      <p:cBhvr>
                                        <p:cTn id="137" dur="62" decel="50000">
                                          <p:stCondLst>
                                            <p:cond delay="502"/>
                                          </p:stCondLst>
                                        </p:cTn>
                                        <p:tgtEl>
                                          <p:spTgt spid="13"/>
                                        </p:tgtEl>
                                      </p:cBhvr>
                                      <p:to x="100000" y="100000"/>
                                    </p:animScale>
                                    <p:animScale>
                                      <p:cBhvr>
                                        <p:cTn id="138" dur="10">
                                          <p:stCondLst>
                                            <p:cond delay="616"/>
                                          </p:stCondLst>
                                        </p:cTn>
                                        <p:tgtEl>
                                          <p:spTgt spid="13"/>
                                        </p:tgtEl>
                                      </p:cBhvr>
                                      <p:to x="100000" y="90000"/>
                                    </p:animScale>
                                    <p:animScale>
                                      <p:cBhvr>
                                        <p:cTn id="139" dur="62" decel="50000">
                                          <p:stCondLst>
                                            <p:cond delay="625"/>
                                          </p:stCondLst>
                                        </p:cTn>
                                        <p:tgtEl>
                                          <p:spTgt spid="13"/>
                                        </p:tgtEl>
                                      </p:cBhvr>
                                      <p:to x="100000" y="100000"/>
                                    </p:animScale>
                                    <p:animScale>
                                      <p:cBhvr>
                                        <p:cTn id="140" dur="10">
                                          <p:stCondLst>
                                            <p:cond delay="678"/>
                                          </p:stCondLst>
                                        </p:cTn>
                                        <p:tgtEl>
                                          <p:spTgt spid="13"/>
                                        </p:tgtEl>
                                      </p:cBhvr>
                                      <p:to x="100000" y="95000"/>
                                    </p:animScale>
                                    <p:animScale>
                                      <p:cBhvr>
                                        <p:cTn id="141" dur="62" decel="50000">
                                          <p:stCondLst>
                                            <p:cond delay="688"/>
                                          </p:stCondLst>
                                        </p:cTn>
                                        <p:tgtEl>
                                          <p:spTgt spid="13"/>
                                        </p:tgtEl>
                                      </p:cBhvr>
                                      <p:to x="100000" y="100000"/>
                                    </p:animScale>
                                  </p:childTnLst>
                                </p:cTn>
                              </p:par>
                            </p:childTnLst>
                          </p:cTn>
                        </p:par>
                        <p:par>
                          <p:cTn id="142" fill="hold">
                            <p:stCondLst>
                              <p:cond delay="7500"/>
                            </p:stCondLst>
                            <p:childTnLst>
                              <p:par>
                                <p:cTn id="143" presetID="22" presetClass="entr" presetSubtype="8" fill="hold" grpId="0" nodeType="after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wipe(left)">
                                      <p:cBhvr>
                                        <p:cTn id="1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4" grpId="0"/>
      <p:bldP spid="16" grpId="0"/>
      <p:bldP spid="18" grpId="0"/>
      <p:bldP spid="20" grpId="0"/>
      <p:bldP spid="22"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DA3B7EC8-09DC-467B-AF03-0E34E8AF87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5216" y="1413357"/>
            <a:ext cx="3829207" cy="3829207"/>
          </a:xfrm>
          <a:prstGeom prst="rect">
            <a:avLst/>
          </a:prstGeom>
        </p:spPr>
      </p:pic>
      <p:sp>
        <p:nvSpPr>
          <p:cNvPr id="2" name="箭头: 五边形 1">
            <a:extLst>
              <a:ext uri="{FF2B5EF4-FFF2-40B4-BE49-F238E27FC236}">
                <a16:creationId xmlns:a16="http://schemas.microsoft.com/office/drawing/2014/main" id="{9DB1C4FE-8130-4DBD-9B61-C5F5943F75A1}"/>
              </a:ext>
            </a:extLst>
          </p:cNvPr>
          <p:cNvSpPr/>
          <p:nvPr/>
        </p:nvSpPr>
        <p:spPr>
          <a:xfrm>
            <a:off x="730703" y="140253"/>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B5D6522-A35B-4E4B-B808-8E7350BF245D}"/>
              </a:ext>
            </a:extLst>
          </p:cNvPr>
          <p:cNvSpPr/>
          <p:nvPr/>
        </p:nvSpPr>
        <p:spPr>
          <a:xfrm>
            <a:off x="781050" y="198088"/>
            <a:ext cx="4572000" cy="461665"/>
          </a:xfrm>
          <a:prstGeom prst="rect">
            <a:avLst/>
          </a:prstGeom>
          <a:effectLst/>
        </p:spPr>
        <p:txBody>
          <a:bodyPr>
            <a:spAutoFit/>
          </a:bodyPr>
          <a:lstStyle/>
          <a:p>
            <a:r>
              <a:rPr lang="en-US" altLang="zh-CN" sz="2400" b="1" dirty="0">
                <a:solidFill>
                  <a:schemeClr val="bg1"/>
                </a:solidFill>
                <a:cs typeface="+mn-ea"/>
                <a:sym typeface="+mn-lt"/>
              </a:rPr>
              <a:t>The meaning  for  father </a:t>
            </a:r>
            <a:endParaRPr lang="zh-CN" altLang="en-US" dirty="0">
              <a:solidFill>
                <a:schemeClr val="bg1"/>
              </a:solidFill>
              <a:cs typeface="+mn-ea"/>
              <a:sym typeface="+mn-lt"/>
            </a:endParaRPr>
          </a:p>
        </p:txBody>
      </p:sp>
      <p:sp>
        <p:nvSpPr>
          <p:cNvPr id="4" name="矩形 3">
            <a:extLst>
              <a:ext uri="{FF2B5EF4-FFF2-40B4-BE49-F238E27FC236}">
                <a16:creationId xmlns:a16="http://schemas.microsoft.com/office/drawing/2014/main" id="{D7008448-25E3-4A5E-B89D-5B578CD8C361}"/>
              </a:ext>
            </a:extLst>
          </p:cNvPr>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id="{9C18B831-96B0-4417-BCDC-E5E0B7B69A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781050" cy="1134840"/>
          </a:xfrm>
          <a:prstGeom prst="rect">
            <a:avLst/>
          </a:prstGeom>
        </p:spPr>
      </p:pic>
      <p:sp>
        <p:nvSpPr>
          <p:cNvPr id="6" name="矩形 5">
            <a:extLst>
              <a:ext uri="{FF2B5EF4-FFF2-40B4-BE49-F238E27FC236}">
                <a16:creationId xmlns:a16="http://schemas.microsoft.com/office/drawing/2014/main" id="{AE511D4F-0C7A-4F9C-B095-F9E8E123F96B}"/>
              </a:ext>
            </a:extLst>
          </p:cNvPr>
          <p:cNvSpPr/>
          <p:nvPr/>
        </p:nvSpPr>
        <p:spPr>
          <a:xfrm>
            <a:off x="730703" y="1213302"/>
            <a:ext cx="7682594" cy="707886"/>
          </a:xfrm>
          <a:prstGeom prst="rect">
            <a:avLst/>
          </a:prstGeom>
        </p:spPr>
        <p:txBody>
          <a:bodyPr wrap="square">
            <a:spAutoFit/>
          </a:bodyPr>
          <a:lstStyle/>
          <a:p>
            <a:pPr marL="285750" indent="-285750" algn="just">
              <a:buFont typeface="Wingdings" panose="05000000000000000000" pitchFamily="2" charset="2"/>
              <a:buChar char="l"/>
            </a:pPr>
            <a:r>
              <a:rPr lang="en-US" altLang="zh-CN" sz="2000" b="1" dirty="0">
                <a:solidFill>
                  <a:srgbClr val="3E9785"/>
                </a:solidFill>
                <a:cs typeface="+mn-ea"/>
                <a:sym typeface="+mn-lt"/>
              </a:rPr>
              <a:t>Different countries have different definitions on father's Day</a:t>
            </a:r>
          </a:p>
        </p:txBody>
      </p:sp>
      <p:sp>
        <p:nvSpPr>
          <p:cNvPr id="7" name="平行四边形 6">
            <a:extLst>
              <a:ext uri="{FF2B5EF4-FFF2-40B4-BE49-F238E27FC236}">
                <a16:creationId xmlns:a16="http://schemas.microsoft.com/office/drawing/2014/main" id="{908C88E0-22BF-48C7-82D1-8CCF535723AC}"/>
              </a:ext>
            </a:extLst>
          </p:cNvPr>
          <p:cNvSpPr/>
          <p:nvPr/>
        </p:nvSpPr>
        <p:spPr>
          <a:xfrm>
            <a:off x="872669" y="1927336"/>
            <a:ext cx="2189845" cy="400110"/>
          </a:xfrm>
          <a:prstGeom prst="parallelogram">
            <a:avLst>
              <a:gd name="adj" fmla="val 866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cs typeface="+mn-ea"/>
                <a:sym typeface="+mn-lt"/>
              </a:rPr>
              <a:t>Chinese Name: </a:t>
            </a:r>
            <a:endParaRPr lang="zh-CN" altLang="en-US" sz="1600" b="1" dirty="0">
              <a:cs typeface="+mn-ea"/>
              <a:sym typeface="+mn-lt"/>
            </a:endParaRPr>
          </a:p>
        </p:txBody>
      </p:sp>
      <p:sp>
        <p:nvSpPr>
          <p:cNvPr id="9" name="平行四边形 8">
            <a:extLst>
              <a:ext uri="{FF2B5EF4-FFF2-40B4-BE49-F238E27FC236}">
                <a16:creationId xmlns:a16="http://schemas.microsoft.com/office/drawing/2014/main" id="{F0DA09A9-0B5A-45AB-A17E-C3AAAF7F6DF7}"/>
              </a:ext>
            </a:extLst>
          </p:cNvPr>
          <p:cNvSpPr/>
          <p:nvPr/>
        </p:nvSpPr>
        <p:spPr>
          <a:xfrm flipH="1">
            <a:off x="872669" y="2470759"/>
            <a:ext cx="2189845" cy="400110"/>
          </a:xfrm>
          <a:prstGeom prst="parallelogram">
            <a:avLst>
              <a:gd name="adj" fmla="val 866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err="1">
                <a:cs typeface="+mn-ea"/>
                <a:sym typeface="+mn-lt"/>
              </a:rPr>
              <a:t>Engish</a:t>
            </a:r>
            <a:r>
              <a:rPr lang="en-US" altLang="zh-CN" sz="1600" b="1" dirty="0">
                <a:cs typeface="+mn-ea"/>
                <a:sym typeface="+mn-lt"/>
              </a:rPr>
              <a:t> Name: </a:t>
            </a:r>
            <a:endParaRPr lang="zh-CN" altLang="en-US" sz="1600" b="1" dirty="0">
              <a:cs typeface="+mn-ea"/>
              <a:sym typeface="+mn-lt"/>
            </a:endParaRPr>
          </a:p>
        </p:txBody>
      </p:sp>
      <p:sp>
        <p:nvSpPr>
          <p:cNvPr id="10" name="矩形 9">
            <a:extLst>
              <a:ext uri="{FF2B5EF4-FFF2-40B4-BE49-F238E27FC236}">
                <a16:creationId xmlns:a16="http://schemas.microsoft.com/office/drawing/2014/main" id="{10B52069-2F7A-4370-95DA-7D704D7E4726}"/>
              </a:ext>
            </a:extLst>
          </p:cNvPr>
          <p:cNvSpPr/>
          <p:nvPr/>
        </p:nvSpPr>
        <p:spPr>
          <a:xfrm>
            <a:off x="3062514" y="2475751"/>
            <a:ext cx="1606017" cy="369332"/>
          </a:xfrm>
          <a:prstGeom prst="rect">
            <a:avLst/>
          </a:prstGeom>
        </p:spPr>
        <p:txBody>
          <a:bodyPr wrap="none">
            <a:spAutoFit/>
          </a:bodyPr>
          <a:lstStyle/>
          <a:p>
            <a:r>
              <a:rPr lang="en-US" altLang="zh-CN" b="1" dirty="0">
                <a:solidFill>
                  <a:schemeClr val="tx1">
                    <a:lumMod val="75000"/>
                    <a:lumOff val="25000"/>
                  </a:schemeClr>
                </a:solidFill>
                <a:cs typeface="+mn-ea"/>
                <a:sym typeface="+mn-lt"/>
              </a:rPr>
              <a:t>Father's Day</a:t>
            </a:r>
          </a:p>
        </p:txBody>
      </p:sp>
      <p:sp>
        <p:nvSpPr>
          <p:cNvPr id="11" name="平行四边形 10">
            <a:extLst>
              <a:ext uri="{FF2B5EF4-FFF2-40B4-BE49-F238E27FC236}">
                <a16:creationId xmlns:a16="http://schemas.microsoft.com/office/drawing/2014/main" id="{70CE240C-1740-4B8E-9B75-0024B0333C55}"/>
              </a:ext>
            </a:extLst>
          </p:cNvPr>
          <p:cNvSpPr/>
          <p:nvPr/>
        </p:nvSpPr>
        <p:spPr>
          <a:xfrm>
            <a:off x="872669" y="3017287"/>
            <a:ext cx="2189845" cy="400110"/>
          </a:xfrm>
          <a:prstGeom prst="parallelogram">
            <a:avLst>
              <a:gd name="adj" fmla="val 866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cs typeface="+mn-ea"/>
                <a:sym typeface="+mn-lt"/>
              </a:rPr>
              <a:t>Source: </a:t>
            </a:r>
            <a:endParaRPr lang="zh-CN" altLang="en-US" sz="1600" b="1" dirty="0">
              <a:cs typeface="+mn-ea"/>
              <a:sym typeface="+mn-lt"/>
            </a:endParaRPr>
          </a:p>
        </p:txBody>
      </p:sp>
      <p:sp>
        <p:nvSpPr>
          <p:cNvPr id="12" name="矩形 11">
            <a:extLst>
              <a:ext uri="{FF2B5EF4-FFF2-40B4-BE49-F238E27FC236}">
                <a16:creationId xmlns:a16="http://schemas.microsoft.com/office/drawing/2014/main" id="{5A80B5F7-955E-433A-B57C-E6938D63BB91}"/>
              </a:ext>
            </a:extLst>
          </p:cNvPr>
          <p:cNvSpPr/>
          <p:nvPr/>
        </p:nvSpPr>
        <p:spPr>
          <a:xfrm>
            <a:off x="3062514" y="3022279"/>
            <a:ext cx="3390223" cy="369332"/>
          </a:xfrm>
          <a:prstGeom prst="rect">
            <a:avLst/>
          </a:prstGeom>
        </p:spPr>
        <p:txBody>
          <a:bodyPr wrap="none">
            <a:spAutoFit/>
          </a:bodyPr>
          <a:lstStyle/>
          <a:p>
            <a:r>
              <a:rPr lang="en-US" altLang="zh-CN" b="1" dirty="0">
                <a:solidFill>
                  <a:schemeClr val="tx1">
                    <a:lumMod val="75000"/>
                    <a:lumOff val="25000"/>
                  </a:schemeClr>
                </a:solidFill>
                <a:cs typeface="+mn-ea"/>
                <a:sym typeface="+mn-lt"/>
              </a:rPr>
              <a:t>the United States National. </a:t>
            </a:r>
          </a:p>
        </p:txBody>
      </p:sp>
      <p:sp>
        <p:nvSpPr>
          <p:cNvPr id="13" name="平行四边形 12">
            <a:extLst>
              <a:ext uri="{FF2B5EF4-FFF2-40B4-BE49-F238E27FC236}">
                <a16:creationId xmlns:a16="http://schemas.microsoft.com/office/drawing/2014/main" id="{F411FBDF-A9F0-4A69-9F44-86F11569AC1F}"/>
              </a:ext>
            </a:extLst>
          </p:cNvPr>
          <p:cNvSpPr/>
          <p:nvPr/>
        </p:nvSpPr>
        <p:spPr>
          <a:xfrm flipH="1">
            <a:off x="872669" y="3560710"/>
            <a:ext cx="2189845" cy="400110"/>
          </a:xfrm>
          <a:prstGeom prst="parallelogram">
            <a:avLst>
              <a:gd name="adj" fmla="val 866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cs typeface="+mn-ea"/>
                <a:sym typeface="+mn-lt"/>
              </a:rPr>
              <a:t>Date: </a:t>
            </a:r>
            <a:endParaRPr lang="zh-CN" altLang="en-US" sz="1600" b="1" dirty="0">
              <a:cs typeface="+mn-ea"/>
              <a:sym typeface="+mn-lt"/>
            </a:endParaRPr>
          </a:p>
        </p:txBody>
      </p:sp>
      <p:sp>
        <p:nvSpPr>
          <p:cNvPr id="14" name="矩形 13">
            <a:extLst>
              <a:ext uri="{FF2B5EF4-FFF2-40B4-BE49-F238E27FC236}">
                <a16:creationId xmlns:a16="http://schemas.microsoft.com/office/drawing/2014/main" id="{9DE931A0-05DB-4BC0-A4CB-7821BC310D0B}"/>
              </a:ext>
            </a:extLst>
          </p:cNvPr>
          <p:cNvSpPr/>
          <p:nvPr/>
        </p:nvSpPr>
        <p:spPr>
          <a:xfrm>
            <a:off x="3062514" y="3565702"/>
            <a:ext cx="4294702" cy="369332"/>
          </a:xfrm>
          <a:prstGeom prst="rect">
            <a:avLst/>
          </a:prstGeom>
        </p:spPr>
        <p:txBody>
          <a:bodyPr wrap="none">
            <a:spAutoFit/>
          </a:bodyPr>
          <a:lstStyle/>
          <a:p>
            <a:r>
              <a:rPr lang="en-US" altLang="zh-CN" b="1" dirty="0">
                <a:solidFill>
                  <a:schemeClr val="tx1">
                    <a:lumMod val="75000"/>
                    <a:lumOff val="25000"/>
                  </a:schemeClr>
                </a:solidFill>
                <a:cs typeface="+mn-ea"/>
                <a:sym typeface="+mn-lt"/>
              </a:rPr>
              <a:t>the third </a:t>
            </a:r>
            <a:r>
              <a:rPr lang="en-US" altLang="zh-CN" b="1" dirty="0" err="1">
                <a:solidFill>
                  <a:schemeClr val="tx1">
                    <a:lumMod val="75000"/>
                    <a:lumOff val="25000"/>
                  </a:schemeClr>
                </a:solidFill>
                <a:cs typeface="+mn-ea"/>
                <a:sym typeface="+mn-lt"/>
              </a:rPr>
              <a:t>sunday</a:t>
            </a:r>
            <a:r>
              <a:rPr lang="en-US" altLang="zh-CN" b="1" dirty="0">
                <a:solidFill>
                  <a:schemeClr val="tx1">
                    <a:lumMod val="75000"/>
                    <a:lumOff val="25000"/>
                  </a:schemeClr>
                </a:solidFill>
                <a:cs typeface="+mn-ea"/>
                <a:sym typeface="+mn-lt"/>
              </a:rPr>
              <a:t> of June every year</a:t>
            </a:r>
          </a:p>
        </p:txBody>
      </p:sp>
    </p:spTree>
    <p:extLst>
      <p:ext uri="{BB962C8B-B14F-4D97-AF65-F5344CB8AC3E}">
        <p14:creationId xmlns:p14="http://schemas.microsoft.com/office/powerpoint/2010/main" val="38405633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14" presetClass="entr" presetSubtype="10" fill="hold" grpId="0" nodeType="afterEffect">
                                  <p:stCondLst>
                                    <p:cond delay="0"/>
                                  </p:stCondLst>
                                  <p:iterate type="lt">
                                    <p:tmPct val="3704"/>
                                  </p:iterate>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41" presetClass="entr" presetSubtype="0" fill="hold" grpId="0" nodeType="afterEffect">
                                  <p:stCondLst>
                                    <p:cond delay="0"/>
                                  </p:stCondLst>
                                  <p:iterate type="lt">
                                    <p:tmPct val="8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0"/>
                                        </p:tgtEl>
                                        <p:attrNameLst>
                                          <p:attrName>ppt_y</p:attrName>
                                        </p:attrNameLst>
                                      </p:cBhvr>
                                      <p:tavLst>
                                        <p:tav tm="0">
                                          <p:val>
                                            <p:strVal val="#ppt_y"/>
                                          </p:val>
                                        </p:tav>
                                        <p:tav tm="100000">
                                          <p:val>
                                            <p:strVal val="#ppt_y"/>
                                          </p:val>
                                        </p:tav>
                                      </p:tavLst>
                                    </p:anim>
                                    <p:anim calcmode="lin" valueType="num">
                                      <p:cBhvr>
                                        <p:cTn id="4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0"/>
                                        </p:tgtEl>
                                      </p:cBhvr>
                                    </p:animEffect>
                                  </p:childTnLst>
                                </p:cTn>
                              </p:par>
                            </p:childTnLst>
                          </p:cTn>
                        </p:par>
                        <p:par>
                          <p:cTn id="43" fill="hold">
                            <p:stCondLst>
                              <p:cond delay="4400"/>
                            </p:stCondLst>
                            <p:childTnLst>
                              <p:par>
                                <p:cTn id="44" presetID="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par>
                          <p:cTn id="48" fill="hold">
                            <p:stCondLst>
                              <p:cond delay="4900"/>
                            </p:stCondLst>
                            <p:childTnLst>
                              <p:par>
                                <p:cTn id="49" presetID="41" presetClass="entr" presetSubtype="0" fill="hold" grpId="0" nodeType="afterEffect">
                                  <p:stCondLst>
                                    <p:cond delay="0"/>
                                  </p:stCondLst>
                                  <p:iterate type="lt">
                                    <p:tmPct val="2609"/>
                                  </p:iterate>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2"/>
                                        </p:tgtEl>
                                        <p:attrNameLst>
                                          <p:attrName>ppt_y</p:attrName>
                                        </p:attrNameLst>
                                      </p:cBhvr>
                                      <p:tavLst>
                                        <p:tav tm="0">
                                          <p:val>
                                            <p:strVal val="#ppt_y"/>
                                          </p:val>
                                        </p:tav>
                                        <p:tav tm="100000">
                                          <p:val>
                                            <p:strVal val="#ppt_y"/>
                                          </p:val>
                                        </p:tav>
                                      </p:tavLst>
                                    </p:anim>
                                    <p:anim calcmode="lin" valueType="num">
                                      <p:cBhvr>
                                        <p:cTn id="5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2"/>
                                        </p:tgtEl>
                                      </p:cBhvr>
                                    </p:animEffect>
                                  </p:childTnLst>
                                </p:cTn>
                              </p:par>
                            </p:childTnLst>
                          </p:cTn>
                        </p:par>
                        <p:par>
                          <p:cTn id="56" fill="hold">
                            <p:stCondLst>
                              <p:cond delay="5700"/>
                            </p:stCondLst>
                            <p:childTnLst>
                              <p:par>
                                <p:cTn id="57" presetID="2" presetClass="entr" presetSubtype="8"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childTnLst>
                          </p:cTn>
                        </p:par>
                        <p:par>
                          <p:cTn id="61" fill="hold">
                            <p:stCondLst>
                              <p:cond delay="6200"/>
                            </p:stCondLst>
                            <p:childTnLst>
                              <p:par>
                                <p:cTn id="62" presetID="41" presetClass="entr" presetSubtype="0" fill="hold" grpId="0" nodeType="afterEffect">
                                  <p:stCondLst>
                                    <p:cond delay="0"/>
                                  </p:stCondLst>
                                  <p:iterate type="lt">
                                    <p:tmPct val="2857"/>
                                  </p:iterate>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4"/>
                                        </p:tgtEl>
                                        <p:attrNameLst>
                                          <p:attrName>ppt_y</p:attrName>
                                        </p:attrNameLst>
                                      </p:cBhvr>
                                      <p:tavLst>
                                        <p:tav tm="0">
                                          <p:val>
                                            <p:strVal val="#ppt_y"/>
                                          </p:val>
                                        </p:tav>
                                        <p:tav tm="100000">
                                          <p:val>
                                            <p:strVal val="#ppt_y"/>
                                          </p:val>
                                        </p:tav>
                                      </p:tavLst>
                                    </p:anim>
                                    <p:anim calcmode="lin" valueType="num">
                                      <p:cBhvr>
                                        <p:cTn id="6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4"/>
                                        </p:tgtEl>
                                      </p:cBhvr>
                                    </p:animEffect>
                                  </p:childTnLst>
                                </p:cTn>
                              </p:par>
                            </p:childTnLst>
                          </p:cTn>
                        </p:par>
                        <p:par>
                          <p:cTn id="69" fill="hold">
                            <p:stCondLst>
                              <p:cond delay="7100"/>
                            </p:stCondLst>
                            <p:childTnLst>
                              <p:par>
                                <p:cTn id="70" presetID="53" presetClass="entr" presetSubtype="16"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p:bldP spid="7" grpId="0" animBg="1"/>
      <p:bldP spid="9" grpId="0" animBg="1"/>
      <p:bldP spid="10" grpId="0"/>
      <p:bldP spid="11" grpId="0" animBg="1"/>
      <p:bldP spid="12" grpId="0"/>
      <p:bldP spid="13" grpId="0" animBg="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93"/>
  <p:tag name="MH_SECTIONID" val="294,295,296,297,298,"/>
  <p:tag name="ISPRING_PRESENTATION_TITLE" val="父亲节英文介绍PPT课件"/>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Office 主题​​">
      <a:dk1>
        <a:srgbClr val="000000"/>
      </a:dk1>
      <a:lt1>
        <a:srgbClr val="FFFFFF"/>
      </a:lt1>
      <a:dk2>
        <a:srgbClr val="768395"/>
      </a:dk2>
      <a:lt2>
        <a:srgbClr val="F0F0F0"/>
      </a:lt2>
      <a:accent1>
        <a:srgbClr val="2172AF"/>
      </a:accent1>
      <a:accent2>
        <a:srgbClr val="0087CC"/>
      </a:accent2>
      <a:accent3>
        <a:srgbClr val="38ABC4"/>
      </a:accent3>
      <a:accent4>
        <a:srgbClr val="85BE36"/>
      </a:accent4>
      <a:accent5>
        <a:srgbClr val="FF9500"/>
      </a:accent5>
      <a:accent6>
        <a:srgbClr val="FFB729"/>
      </a:accent6>
      <a:hlink>
        <a:srgbClr val="4472C4"/>
      </a:hlink>
      <a:folHlink>
        <a:srgbClr val="BFBFBF"/>
      </a:folHlink>
    </a:clrScheme>
    <a:fontScheme name="1vlrhikx">
      <a:majorFont>
        <a:latin typeface="微软雅黑" panose="020F0302020204030204"/>
        <a:ea typeface="微软雅黑"/>
        <a:cs typeface=""/>
      </a:majorFont>
      <a:minorFont>
        <a:latin typeface="微软雅黑" panose="020F0502020204030204"/>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68395"/>
    </a:dk2>
    <a:lt2>
      <a:srgbClr val="F0F0F0"/>
    </a:lt2>
    <a:accent1>
      <a:srgbClr val="2172AF"/>
    </a:accent1>
    <a:accent2>
      <a:srgbClr val="0087CC"/>
    </a:accent2>
    <a:accent3>
      <a:srgbClr val="38ABC4"/>
    </a:accent3>
    <a:accent4>
      <a:srgbClr val="85BE36"/>
    </a:accent4>
    <a:accent5>
      <a:srgbClr val="FF9500"/>
    </a:accent5>
    <a:accent6>
      <a:srgbClr val="FFB729"/>
    </a:accent6>
    <a:hlink>
      <a:srgbClr val="4472C4"/>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68395"/>
    </a:dk2>
    <a:lt2>
      <a:srgbClr val="F0F0F0"/>
    </a:lt2>
    <a:accent1>
      <a:srgbClr val="2172AF"/>
    </a:accent1>
    <a:accent2>
      <a:srgbClr val="0087CC"/>
    </a:accent2>
    <a:accent3>
      <a:srgbClr val="38ABC4"/>
    </a:accent3>
    <a:accent4>
      <a:srgbClr val="85BE36"/>
    </a:accent4>
    <a:accent5>
      <a:srgbClr val="FF9500"/>
    </a:accent5>
    <a:accent6>
      <a:srgbClr val="FFB729"/>
    </a:accent6>
    <a:hlink>
      <a:srgbClr val="4472C4"/>
    </a:hlink>
    <a:folHlink>
      <a:srgbClr val="BFBFBF"/>
    </a:folHlink>
  </a:clrScheme>
</a:themeOverride>
</file>

<file path=ppt/theme/themeOverride3.xml><?xml version="1.0" encoding="utf-8"?>
<a:themeOverride xmlns:a="http://schemas.openxmlformats.org/drawingml/2006/main">
  <a:clrScheme name="Office 主题​​">
    <a:dk1>
      <a:srgbClr val="000000"/>
    </a:dk1>
    <a:lt1>
      <a:srgbClr val="FFFFFF"/>
    </a:lt1>
    <a:dk2>
      <a:srgbClr val="768395"/>
    </a:dk2>
    <a:lt2>
      <a:srgbClr val="F0F0F0"/>
    </a:lt2>
    <a:accent1>
      <a:srgbClr val="2172AF"/>
    </a:accent1>
    <a:accent2>
      <a:srgbClr val="0087CC"/>
    </a:accent2>
    <a:accent3>
      <a:srgbClr val="38ABC4"/>
    </a:accent3>
    <a:accent4>
      <a:srgbClr val="85BE36"/>
    </a:accent4>
    <a:accent5>
      <a:srgbClr val="FF9500"/>
    </a:accent5>
    <a:accent6>
      <a:srgbClr val="FFB72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848</TotalTime>
  <Words>963</Words>
  <Application>Microsoft Office PowerPoint</Application>
  <PresentationFormat>全屏显示(16:9)</PresentationFormat>
  <Paragraphs>131</Paragraphs>
  <Slides>24</Slides>
  <Notes>24</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24</vt:i4>
      </vt:variant>
    </vt:vector>
  </HeadingPairs>
  <TitlesOfParts>
    <vt:vector size="29" baseType="lpstr">
      <vt:lpstr>等线</vt:lpstr>
      <vt:lpstr>Arial</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父亲节英文介绍PPT课件</dc:title>
  <dc:creator>第一PPT</dc:creator>
  <cp:keywords>www.1ppt.com</cp:keywords>
  <dc:description>www.1ppt.com</dc:description>
  <cp:lastModifiedBy>e11037</cp:lastModifiedBy>
  <cp:revision>98</cp:revision>
  <dcterms:created xsi:type="dcterms:W3CDTF">2018-04-19T08:58:26Z</dcterms:created>
  <dcterms:modified xsi:type="dcterms:W3CDTF">2024-04-25T10:30:52Z</dcterms:modified>
</cp:coreProperties>
</file>