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handoutMasterIdLst>
    <p:handoutMasterId r:id="rId24"/>
  </p:handoutMasterIdLst>
  <p:sldIdLst>
    <p:sldId id="257" r:id="rId3"/>
    <p:sldId id="261" r:id="rId4"/>
    <p:sldId id="258" r:id="rId5"/>
    <p:sldId id="262" r:id="rId6"/>
    <p:sldId id="259" r:id="rId7"/>
    <p:sldId id="265" r:id="rId8"/>
    <p:sldId id="260" r:id="rId9"/>
    <p:sldId id="263" r:id="rId10"/>
    <p:sldId id="266" r:id="rId11"/>
    <p:sldId id="269" r:id="rId12"/>
    <p:sldId id="270" r:id="rId13"/>
    <p:sldId id="267" r:id="rId14"/>
    <p:sldId id="268" r:id="rId15"/>
    <p:sldId id="272" r:id="rId16"/>
    <p:sldId id="275" r:id="rId17"/>
    <p:sldId id="264" r:id="rId18"/>
    <p:sldId id="273" r:id="rId19"/>
    <p:sldId id="274" r:id="rId20"/>
    <p:sldId id="276" r:id="rId21"/>
    <p:sldId id="277"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C9E"/>
    <a:srgbClr val="ED464E"/>
    <a:srgbClr val="445256"/>
    <a:srgbClr val="465659"/>
    <a:srgbClr val="FFFFFF"/>
    <a:srgbClr val="95B3D1"/>
    <a:srgbClr val="E4BC89"/>
    <a:srgbClr val="6C7F79"/>
    <a:srgbClr val="F1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3" autoAdjust="0"/>
    <p:restoredTop sz="96314" autoAdjust="0"/>
  </p:normalViewPr>
  <p:slideViewPr>
    <p:cSldViewPr snapToGrid="0">
      <p:cViewPr varScale="1">
        <p:scale>
          <a:sx n="91" d="100"/>
          <a:sy n="91" d="100"/>
        </p:scale>
        <p:origin x="6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2024/4/25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B3A0D-2BD8-48F7-9C01-0681DE4779BC}" type="datetimeFigureOut">
              <a:rPr lang="zh-CN" altLang="en-US" smtClean="0"/>
              <a:t>2024/4/25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7E1FC-EB77-47C4-89C9-66DA2E34134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77E1FC-EB77-47C4-89C9-66DA2E34134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2024/4/25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2024/4/25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
        <p:nvSpPr>
          <p:cNvPr id="11" name="TextBox 10"/>
          <p:cNvSpPr txBox="1"/>
          <p:nvPr userDrawn="1"/>
        </p:nvSpPr>
        <p:spPr>
          <a:xfrm>
            <a:off x="2290090" y="6497252"/>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4643394-3B04-4B7D-8421-5EC7CA800FA2}" type="datetimeFigureOut">
              <a:rPr lang="zh-CN" altLang="en-US" smtClean="0"/>
              <a:t>2024/4/25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0165261-979A-4229-8C78-AC4A5C2D544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16.png"/><Relationship Id="rId12" Type="http://schemas.openxmlformats.org/officeDocument/2006/relationships/image" Target="../media/image24.GIF"/><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3.jpe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5.jpeg"/><Relationship Id="rId5" Type="http://schemas.openxmlformats.org/officeDocument/2006/relationships/image" Target="../media/image18.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9.png"/><Relationship Id="rId11" Type="http://schemas.openxmlformats.org/officeDocument/2006/relationships/image" Target="../media/image29.jpeg"/><Relationship Id="rId5" Type="http://schemas.openxmlformats.org/officeDocument/2006/relationships/image" Target="../media/image27.jpeg"/><Relationship Id="rId10" Type="http://schemas.openxmlformats.org/officeDocument/2006/relationships/image" Target="../media/image2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notesSlide" Target="../notesSlides/notesSlide16.xml"/><Relationship Id="rId7" Type="http://schemas.openxmlformats.org/officeDocument/2006/relationships/image" Target="../media/image8.png"/><Relationship Id="rId12"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2.jpe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notesSlide" Target="../notesSlides/notesSlide17.xml"/><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39.jpeg"/><Relationship Id="rId5" Type="http://schemas.openxmlformats.org/officeDocument/2006/relationships/image" Target="../media/image7.png"/><Relationship Id="rId10" Type="http://schemas.openxmlformats.org/officeDocument/2006/relationships/image" Target="../media/image38.jpeg"/><Relationship Id="rId4" Type="http://schemas.openxmlformats.org/officeDocument/2006/relationships/image" Target="../media/image2.jpe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notesSlide" Target="../notesSlides/notesSlide19.xml"/><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8.png"/><Relationship Id="rId11" Type="http://schemas.openxmlformats.org/officeDocument/2006/relationships/image" Target="../media/image46.jpeg"/><Relationship Id="rId5" Type="http://schemas.openxmlformats.org/officeDocument/2006/relationships/image" Target="../media/image7.png"/><Relationship Id="rId10" Type="http://schemas.openxmlformats.org/officeDocument/2006/relationships/image" Target="../media/image45.jpeg"/><Relationship Id="rId4" Type="http://schemas.openxmlformats.org/officeDocument/2006/relationships/image" Target="../media/image2.jpe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7.png"/><Relationship Id="rId11"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2.jpeg"/><Relationship Id="rId5" Type="http://schemas.openxmlformats.org/officeDocument/2006/relationships/image" Target="../media/image1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is1ide-Freeform: Shape 4"/>
          <p:cNvSpPr/>
          <p:nvPr/>
        </p:nvSpPr>
        <p:spPr bwMode="auto">
          <a:xfrm>
            <a:off x="208104" y="5342708"/>
            <a:ext cx="4214809" cy="1311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5000"/>
            </a:schemeClr>
          </a:solidFill>
          <a:ln>
            <a:noFill/>
          </a:ln>
          <a:effectLst/>
        </p:spPr>
        <p:txBody>
          <a:bodyPr anchor="ctr"/>
          <a:lstStyle/>
          <a:p>
            <a:pPr algn="ctr"/>
            <a:endParaRPr/>
          </a:p>
        </p:txBody>
      </p:sp>
      <p:sp>
        <p:nvSpPr>
          <p:cNvPr id="3" name="is1ide-Freeform: Shape 4"/>
          <p:cNvSpPr/>
          <p:nvPr/>
        </p:nvSpPr>
        <p:spPr bwMode="auto">
          <a:xfrm>
            <a:off x="2109790" y="4506686"/>
            <a:ext cx="4214809" cy="214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sp>
        <p:nvSpPr>
          <p:cNvPr id="4" name="is1ide-Freeform: Shape 4"/>
          <p:cNvSpPr/>
          <p:nvPr/>
        </p:nvSpPr>
        <p:spPr bwMode="auto">
          <a:xfrm>
            <a:off x="4217195" y="5506278"/>
            <a:ext cx="4214809" cy="11475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5" name="is1ide-Freeform: Shape 4"/>
          <p:cNvSpPr/>
          <p:nvPr/>
        </p:nvSpPr>
        <p:spPr bwMode="auto">
          <a:xfrm>
            <a:off x="6685412" y="4880113"/>
            <a:ext cx="4214809" cy="17737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2000"/>
            </a:schemeClr>
          </a:solidFill>
          <a:ln>
            <a:noFill/>
          </a:ln>
          <a:effectLst/>
        </p:spPr>
        <p:txBody>
          <a:bodyPr anchor="ctr"/>
          <a:lstStyle/>
          <a:p>
            <a:pPr algn="ctr"/>
            <a:endParaRPr/>
          </a:p>
        </p:txBody>
      </p:sp>
      <p:sp>
        <p:nvSpPr>
          <p:cNvPr id="6" name="is1ide-Freeform: Shape 4"/>
          <p:cNvSpPr/>
          <p:nvPr/>
        </p:nvSpPr>
        <p:spPr bwMode="auto">
          <a:xfrm>
            <a:off x="8915400" y="4271554"/>
            <a:ext cx="3071191" cy="2382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7386" y="3352917"/>
            <a:ext cx="2479821" cy="2833484"/>
          </a:xfrm>
          <a:prstGeom prst="rect">
            <a:avLst/>
          </a:prstGeom>
          <a:effectLst>
            <a:outerShdw blurRad="63500" sx="102000" sy="102000" algn="ctr" rotWithShape="0">
              <a:prstClr val="black">
                <a:alpha val="40000"/>
              </a:prstClr>
            </a:outerShdw>
          </a:effectLst>
        </p:spPr>
      </p:pic>
      <p:sp>
        <p:nvSpPr>
          <p:cNvPr id="13" name="椭圆 12"/>
          <p:cNvSpPr/>
          <p:nvPr/>
        </p:nvSpPr>
        <p:spPr>
          <a:xfrm>
            <a:off x="11326746" y="4295601"/>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822404" y="5081419"/>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35138" y="525647"/>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7634" y="4824565"/>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776771" y="4183135"/>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18181" y="4335809"/>
            <a:ext cx="20122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07772" y="1966428"/>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326252" y="133111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599758" y="1487899"/>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708500" y="5713078"/>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84478" y="2563555"/>
            <a:ext cx="280528" cy="31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334488" y="290483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25042" y="2213438"/>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296258" y="461287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65006" y="5688601"/>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380863" y="2123212"/>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776771" y="3338925"/>
            <a:ext cx="241219" cy="2696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042797" y="364884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497012" y="35650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596413" y="434563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600335" y="376314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807399" y="354653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486880" y="3566084"/>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099520" y="29832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926236" y="3921634"/>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V="1">
            <a:off x="10610829" y="503529"/>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822404" y="145714"/>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436" y="-190430"/>
            <a:ext cx="8924566" cy="5020069"/>
          </a:xfrm>
          <a:prstGeom prst="rect">
            <a:avLst/>
          </a:prstGeom>
          <a:noFill/>
        </p:spPr>
      </p:pic>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375" y="1375135"/>
            <a:ext cx="329174" cy="458603"/>
          </a:xfrm>
          <a:prstGeom prst="rect">
            <a:avLst/>
          </a:prstGeom>
        </p:spPr>
      </p:pic>
      <p:pic>
        <p:nvPicPr>
          <p:cNvPr id="43" name="图片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1390" y="3264652"/>
            <a:ext cx="202329" cy="281883"/>
          </a:xfrm>
          <a:prstGeom prst="rect">
            <a:avLst/>
          </a:prstGeom>
        </p:spPr>
      </p:pic>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6273" y="2911728"/>
            <a:ext cx="379969" cy="529370"/>
          </a:xfrm>
          <a:prstGeom prst="rect">
            <a:avLst/>
          </a:prstGeom>
        </p:spPr>
      </p:pic>
      <p:pic>
        <p:nvPicPr>
          <p:cNvPr id="46" name="图片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624" y="6080076"/>
            <a:ext cx="205323" cy="286054"/>
          </a:xfrm>
          <a:prstGeom prst="rect">
            <a:avLst/>
          </a:prstGeom>
        </p:spPr>
      </p:pic>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1230" y="2093775"/>
            <a:ext cx="248556" cy="346286"/>
          </a:xfrm>
          <a:prstGeom prst="rect">
            <a:avLst/>
          </a:prstGeom>
        </p:spPr>
      </p:pic>
      <p:pic>
        <p:nvPicPr>
          <p:cNvPr id="48" name="图片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6098" y="554757"/>
            <a:ext cx="189985" cy="264685"/>
          </a:xfrm>
          <a:prstGeom prst="rect">
            <a:avLst/>
          </a:prstGeom>
        </p:spPr>
      </p:pic>
      <p:pic>
        <p:nvPicPr>
          <p:cNvPr id="49" name="图片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291" y="983279"/>
            <a:ext cx="379969" cy="529370"/>
          </a:xfrm>
          <a:prstGeom prst="rect">
            <a:avLst/>
          </a:prstGeom>
        </p:spPr>
      </p:pic>
      <p:pic>
        <p:nvPicPr>
          <p:cNvPr id="50" name="图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2588" y="1409507"/>
            <a:ext cx="307867" cy="428918"/>
          </a:xfrm>
          <a:prstGeom prst="rect">
            <a:avLst/>
          </a:prstGeom>
        </p:spPr>
      </p:pic>
      <p:pic>
        <p:nvPicPr>
          <p:cNvPr id="51" name="图片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4799" y="1999119"/>
            <a:ext cx="470862" cy="656002"/>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3850" y="548607"/>
            <a:ext cx="307867" cy="428918"/>
          </a:xfrm>
          <a:prstGeom prst="rect">
            <a:avLst/>
          </a:prstGeom>
        </p:spPr>
      </p:pic>
      <p:sp>
        <p:nvSpPr>
          <p:cNvPr id="53" name="椭圆 52"/>
          <p:cNvSpPr/>
          <p:nvPr/>
        </p:nvSpPr>
        <p:spPr>
          <a:xfrm flipV="1">
            <a:off x="10747362" y="1228959"/>
            <a:ext cx="178874" cy="209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V="1">
            <a:off x="10899762" y="1381359"/>
            <a:ext cx="178874" cy="209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6320">
        <p:fade/>
      </p:transition>
    </mc:Choice>
    <mc:Fallback>
      <p:transition spd="med" advTm="63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071" y="458695"/>
            <a:ext cx="1363507" cy="853799"/>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b="41529"/>
          <a:stretch>
            <a:fillRect/>
          </a:stretch>
        </p:blipFill>
        <p:spPr>
          <a:xfrm>
            <a:off x="10097588" y="5529209"/>
            <a:ext cx="2293543" cy="1332459"/>
          </a:xfrm>
          <a:prstGeom prst="rect">
            <a:avLst/>
          </a:prstGeom>
        </p:spPr>
      </p:pic>
      <p:sp>
        <p:nvSpPr>
          <p:cNvPr id="5" name="圆角矩形 4"/>
          <p:cNvSpPr/>
          <p:nvPr/>
        </p:nvSpPr>
        <p:spPr>
          <a:xfrm>
            <a:off x="732217" y="1316725"/>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carols</a:t>
            </a:r>
          </a:p>
        </p:txBody>
      </p:sp>
      <p:sp>
        <p:nvSpPr>
          <p:cNvPr id="28" name="CustomText1"/>
          <p:cNvSpPr/>
          <p:nvPr/>
        </p:nvSpPr>
        <p:spPr>
          <a:xfrm>
            <a:off x="7906533" y="4388284"/>
            <a:ext cx="3368529" cy="401016"/>
          </a:xfrm>
          <a:prstGeom prst="rect">
            <a:avLst/>
          </a:prstGeom>
        </p:spPr>
        <p:txBody>
          <a:bodyPr wrap="none">
            <a:normAutofit fontScale="92500" lnSpcReduction="10000"/>
          </a:bodyPr>
          <a:lstStyle/>
          <a:p>
            <a:r>
              <a:rPr lang="zh-CN" altLang="en-US" sz="2400" b="1" dirty="0">
                <a:solidFill>
                  <a:schemeClr val="bg1"/>
                </a:solidFill>
                <a:effectLst>
                  <a:outerShdw blurRad="38100" dist="38100" dir="2700000" algn="tl">
                    <a:srgbClr val="000000">
                      <a:alpha val="43137"/>
                    </a:srgbClr>
                  </a:outerShdw>
                </a:effectLst>
                <a:latin typeface="汉仪古趣W" panose="00020600040101010101" pitchFamily="18" charset="-122"/>
                <a:ea typeface="汉仪古趣W" panose="00020600040101010101" pitchFamily="18" charset="-122"/>
              </a:rPr>
              <a:t>The first Christmas hymns</a:t>
            </a:r>
            <a:endParaRPr lang="zh-CN" altLang="en-US" sz="2400" b="1" dirty="0">
              <a:solidFill>
                <a:schemeClr val="bg1"/>
              </a:solidFill>
            </a:endParaRPr>
          </a:p>
        </p:txBody>
      </p:sp>
      <p:sp>
        <p:nvSpPr>
          <p:cNvPr id="29" name="CustomText2"/>
          <p:cNvSpPr/>
          <p:nvPr/>
        </p:nvSpPr>
        <p:spPr>
          <a:xfrm>
            <a:off x="7869993" y="4789299"/>
            <a:ext cx="3713847" cy="815943"/>
          </a:xfrm>
          <a:prstGeom prst="rect">
            <a:avLst/>
          </a:prstGeom>
        </p:spPr>
        <p:txBody>
          <a:bodyPr wrap="square">
            <a:noAutofit/>
          </a:bodyPr>
          <a:lstStyle/>
          <a:p>
            <a:r>
              <a:rPr lang="zh-CN" altLang="en-US" b="1" dirty="0">
                <a:solidFill>
                  <a:prstClr val="white"/>
                </a:solidFill>
                <a:effectLst>
                  <a:outerShdw blurRad="38100" dist="38100" dir="2700000" algn="tl">
                    <a:srgbClr val="000000">
                      <a:alpha val="43137"/>
                    </a:srgbClr>
                  </a:outerShdw>
                </a:effectLst>
                <a:latin typeface="汉仪古趣W" panose="00020600040101010101" pitchFamily="18" charset="-122"/>
                <a:ea typeface="汉仪古趣W" panose="00020600040101010101" pitchFamily="18" charset="-122"/>
              </a:rPr>
              <a:t>第一个圣诞节赞美诗</a:t>
            </a:r>
            <a:endParaRPr lang="zh-CN" altLang="en-US" sz="1200" dirty="0">
              <a:solidFill>
                <a:schemeClr val="bg1"/>
              </a:solidFill>
            </a:endParaRPr>
          </a:p>
        </p:txBody>
      </p:sp>
      <p:sp>
        <p:nvSpPr>
          <p:cNvPr id="30" name="ValueShape1"/>
          <p:cNvSpPr/>
          <p:nvPr/>
        </p:nvSpPr>
        <p:spPr bwMode="auto">
          <a:xfrm rot="20609915">
            <a:off x="5901894" y="2159925"/>
            <a:ext cx="1767696" cy="3000531"/>
          </a:xfrm>
          <a:custGeom>
            <a:avLst/>
            <a:gdLst>
              <a:gd name="T0" fmla="*/ 1208 w 1213"/>
              <a:gd name="T1" fmla="*/ 0 h 2059"/>
              <a:gd name="T2" fmla="*/ 685 w 1213"/>
              <a:gd name="T3" fmla="*/ 1 h 2059"/>
              <a:gd name="T4" fmla="*/ 690 w 1213"/>
              <a:gd name="T5" fmla="*/ 1234 h 2059"/>
              <a:gd name="T6" fmla="*/ 154 w 1213"/>
              <a:gd name="T7" fmla="*/ 1562 h 2059"/>
              <a:gd name="T8" fmla="*/ 72 w 1213"/>
              <a:gd name="T9" fmla="*/ 1905 h 2059"/>
              <a:gd name="T10" fmla="*/ 415 w 1213"/>
              <a:gd name="T11" fmla="*/ 1988 h 2059"/>
              <a:gd name="T12" fmla="*/ 1094 w 1213"/>
              <a:gd name="T13" fmla="*/ 1571 h 2059"/>
              <a:gd name="T14" fmla="*/ 1211 w 1213"/>
              <a:gd name="T15" fmla="*/ 1387 h 2059"/>
              <a:gd name="T16" fmla="*/ 1213 w 1213"/>
              <a:gd name="T17" fmla="*/ 1386 h 2059"/>
              <a:gd name="T18" fmla="*/ 1208 w 1213"/>
              <a:gd name="T19" fmla="*/ 0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3" h="2059">
                <a:moveTo>
                  <a:pt x="1208" y="0"/>
                </a:moveTo>
                <a:cubicBezTo>
                  <a:pt x="685" y="1"/>
                  <a:pt x="685" y="1"/>
                  <a:pt x="685" y="1"/>
                </a:cubicBezTo>
                <a:cubicBezTo>
                  <a:pt x="690" y="1234"/>
                  <a:pt x="690" y="1234"/>
                  <a:pt x="690" y="1234"/>
                </a:cubicBezTo>
                <a:cubicBezTo>
                  <a:pt x="154" y="1562"/>
                  <a:pt x="154" y="1562"/>
                  <a:pt x="154" y="1562"/>
                </a:cubicBezTo>
                <a:cubicBezTo>
                  <a:pt x="37" y="1634"/>
                  <a:pt x="0" y="1788"/>
                  <a:pt x="72" y="1905"/>
                </a:cubicBezTo>
                <a:cubicBezTo>
                  <a:pt x="144" y="2023"/>
                  <a:pt x="297" y="2059"/>
                  <a:pt x="415" y="1988"/>
                </a:cubicBezTo>
                <a:cubicBezTo>
                  <a:pt x="1094" y="1571"/>
                  <a:pt x="1094" y="1571"/>
                  <a:pt x="1094" y="1571"/>
                </a:cubicBezTo>
                <a:cubicBezTo>
                  <a:pt x="1162" y="1530"/>
                  <a:pt x="1203" y="1460"/>
                  <a:pt x="1211" y="1387"/>
                </a:cubicBezTo>
                <a:cubicBezTo>
                  <a:pt x="1213" y="1386"/>
                  <a:pt x="1213" y="1386"/>
                  <a:pt x="1213" y="1386"/>
                </a:cubicBezTo>
                <a:lnTo>
                  <a:pt x="1208" y="0"/>
                </a:lnTo>
                <a:close/>
              </a:path>
            </a:pathLst>
          </a:custGeom>
          <a:gradFill>
            <a:gsLst>
              <a:gs pos="0">
                <a:srgbClr val="ED464E"/>
              </a:gs>
              <a:gs pos="100000">
                <a:srgbClr val="FFFFFF"/>
              </a:gs>
              <a:gs pos="78000">
                <a:srgbClr val="ED464E"/>
              </a:gs>
              <a:gs pos="78000">
                <a:srgbClr val="FFFFFF"/>
              </a:gs>
            </a:gsLst>
            <a:lin ang="16200000" scaled="1"/>
          </a:gradFill>
          <a:ln>
            <a:noFill/>
          </a:ln>
        </p:spPr>
        <p:txBody>
          <a:bodyPr anchor="ctr"/>
          <a:lstStyle/>
          <a:p>
            <a:pPr algn="ctr"/>
            <a:endParaRPr/>
          </a:p>
        </p:txBody>
      </p:sp>
      <p:sp>
        <p:nvSpPr>
          <p:cNvPr id="31" name="ExtraShape1"/>
          <p:cNvSpPr/>
          <p:nvPr/>
        </p:nvSpPr>
        <p:spPr bwMode="auto">
          <a:xfrm rot="20609915">
            <a:off x="7427964" y="3660811"/>
            <a:ext cx="367954" cy="648661"/>
          </a:xfrm>
          <a:custGeom>
            <a:avLst/>
            <a:gdLst>
              <a:gd name="T0" fmla="*/ 251 w 253"/>
              <a:gd name="T1" fmla="*/ 207 h 445"/>
              <a:gd name="T2" fmla="*/ 253 w 253"/>
              <a:gd name="T3" fmla="*/ 207 h 445"/>
              <a:gd name="T4" fmla="*/ 252 w 253"/>
              <a:gd name="T5" fmla="*/ 0 h 445"/>
              <a:gd name="T6" fmla="*/ 47 w 253"/>
              <a:gd name="T7" fmla="*/ 445 h 445"/>
              <a:gd name="T8" fmla="*/ 134 w 253"/>
              <a:gd name="T9" fmla="*/ 392 h 445"/>
              <a:gd name="T10" fmla="*/ 251 w 253"/>
              <a:gd name="T11" fmla="*/ 207 h 445"/>
            </a:gdLst>
            <a:ahLst/>
            <a:cxnLst>
              <a:cxn ang="0">
                <a:pos x="T0" y="T1"/>
              </a:cxn>
              <a:cxn ang="0">
                <a:pos x="T2" y="T3"/>
              </a:cxn>
              <a:cxn ang="0">
                <a:pos x="T4" y="T5"/>
              </a:cxn>
              <a:cxn ang="0">
                <a:pos x="T6" y="T7"/>
              </a:cxn>
              <a:cxn ang="0">
                <a:pos x="T8" y="T9"/>
              </a:cxn>
              <a:cxn ang="0">
                <a:pos x="T10" y="T11"/>
              </a:cxn>
            </a:cxnLst>
            <a:rect l="0" t="0" r="r" b="b"/>
            <a:pathLst>
              <a:path w="253" h="445">
                <a:moveTo>
                  <a:pt x="251" y="207"/>
                </a:moveTo>
                <a:cubicBezTo>
                  <a:pt x="253" y="207"/>
                  <a:pt x="253" y="207"/>
                  <a:pt x="253" y="207"/>
                </a:cubicBezTo>
                <a:cubicBezTo>
                  <a:pt x="252" y="0"/>
                  <a:pt x="252" y="0"/>
                  <a:pt x="252" y="0"/>
                </a:cubicBezTo>
                <a:cubicBezTo>
                  <a:pt x="155" y="60"/>
                  <a:pt x="0" y="197"/>
                  <a:pt x="47" y="445"/>
                </a:cubicBezTo>
                <a:cubicBezTo>
                  <a:pt x="134" y="392"/>
                  <a:pt x="134" y="392"/>
                  <a:pt x="134" y="392"/>
                </a:cubicBezTo>
                <a:cubicBezTo>
                  <a:pt x="202" y="350"/>
                  <a:pt x="243" y="281"/>
                  <a:pt x="251" y="207"/>
                </a:cubicBezTo>
                <a:close/>
              </a:path>
            </a:pathLst>
          </a:custGeom>
          <a:solidFill>
            <a:srgbClr val="FAE9C7">
              <a:alpha val="60000"/>
            </a:srgbClr>
          </a:solidFill>
          <a:ln>
            <a:noFill/>
          </a:ln>
        </p:spPr>
        <p:txBody>
          <a:bodyPr anchor="ctr"/>
          <a:lstStyle/>
          <a:p>
            <a:pPr algn="ctr"/>
            <a:endParaRPr/>
          </a:p>
        </p:txBody>
      </p:sp>
      <p:sp>
        <p:nvSpPr>
          <p:cNvPr id="32" name="ExtraShape2"/>
          <p:cNvSpPr/>
          <p:nvPr/>
        </p:nvSpPr>
        <p:spPr bwMode="auto">
          <a:xfrm rot="20609915">
            <a:off x="6248856" y="4562156"/>
            <a:ext cx="563312" cy="713148"/>
          </a:xfrm>
          <a:custGeom>
            <a:avLst/>
            <a:gdLst>
              <a:gd name="T0" fmla="*/ 72 w 387"/>
              <a:gd name="T1" fmla="*/ 342 h 490"/>
              <a:gd name="T2" fmla="*/ 387 w 387"/>
              <a:gd name="T3" fmla="*/ 439 h 490"/>
              <a:gd name="T4" fmla="*/ 153 w 387"/>
              <a:gd name="T5" fmla="*/ 0 h 490"/>
              <a:gd name="T6" fmla="*/ 72 w 387"/>
              <a:gd name="T7" fmla="*/ 342 h 490"/>
            </a:gdLst>
            <a:ahLst/>
            <a:cxnLst>
              <a:cxn ang="0">
                <a:pos x="T0" y="T1"/>
              </a:cxn>
              <a:cxn ang="0">
                <a:pos x="T2" y="T3"/>
              </a:cxn>
              <a:cxn ang="0">
                <a:pos x="T4" y="T5"/>
              </a:cxn>
              <a:cxn ang="0">
                <a:pos x="T6" y="T7"/>
              </a:cxn>
            </a:cxnLst>
            <a:rect l="0" t="0" r="r" b="b"/>
            <a:pathLst>
              <a:path w="387" h="490">
                <a:moveTo>
                  <a:pt x="72" y="342"/>
                </a:moveTo>
                <a:cubicBezTo>
                  <a:pt x="138" y="451"/>
                  <a:pt x="274" y="490"/>
                  <a:pt x="387" y="439"/>
                </a:cubicBezTo>
                <a:cubicBezTo>
                  <a:pt x="372" y="236"/>
                  <a:pt x="253" y="89"/>
                  <a:pt x="153" y="0"/>
                </a:cubicBezTo>
                <a:cubicBezTo>
                  <a:pt x="36" y="73"/>
                  <a:pt x="0" y="225"/>
                  <a:pt x="72" y="342"/>
                </a:cubicBezTo>
                <a:close/>
              </a:path>
            </a:pathLst>
          </a:custGeom>
          <a:solidFill>
            <a:srgbClr val="FAE9C7">
              <a:alpha val="60000"/>
            </a:srgbClr>
          </a:solidFill>
          <a:ln>
            <a:noFill/>
          </a:ln>
        </p:spPr>
        <p:txBody>
          <a:bodyPr anchor="ctr"/>
          <a:lstStyle/>
          <a:p>
            <a:pPr algn="ctr"/>
            <a:endParaRPr/>
          </a:p>
        </p:txBody>
      </p:sp>
      <p:sp>
        <p:nvSpPr>
          <p:cNvPr id="33" name="BackShape1"/>
          <p:cNvSpPr/>
          <p:nvPr/>
        </p:nvSpPr>
        <p:spPr bwMode="auto">
          <a:xfrm rot="20609915">
            <a:off x="6364258" y="1974839"/>
            <a:ext cx="948335" cy="267431"/>
          </a:xfrm>
          <a:custGeom>
            <a:avLst/>
            <a:gdLst>
              <a:gd name="T0" fmla="*/ 650 w 650"/>
              <a:gd name="T1" fmla="*/ 91 h 184"/>
              <a:gd name="T2" fmla="*/ 560 w 650"/>
              <a:gd name="T3" fmla="*/ 182 h 184"/>
              <a:gd name="T4" fmla="*/ 92 w 650"/>
              <a:gd name="T5" fmla="*/ 184 h 184"/>
              <a:gd name="T6" fmla="*/ 1 w 650"/>
              <a:gd name="T7" fmla="*/ 93 h 184"/>
              <a:gd name="T8" fmla="*/ 1 w 650"/>
              <a:gd name="T9" fmla="*/ 93 h 184"/>
              <a:gd name="T10" fmla="*/ 91 w 650"/>
              <a:gd name="T11" fmla="*/ 2 h 184"/>
              <a:gd name="T12" fmla="*/ 559 w 650"/>
              <a:gd name="T13" fmla="*/ 1 h 184"/>
              <a:gd name="T14" fmla="*/ 650 w 650"/>
              <a:gd name="T15" fmla="*/ 91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184">
                <a:moveTo>
                  <a:pt x="650" y="91"/>
                </a:moveTo>
                <a:cubicBezTo>
                  <a:pt x="650" y="141"/>
                  <a:pt x="610" y="182"/>
                  <a:pt x="560" y="182"/>
                </a:cubicBezTo>
                <a:cubicBezTo>
                  <a:pt x="92" y="184"/>
                  <a:pt x="92" y="184"/>
                  <a:pt x="92" y="184"/>
                </a:cubicBezTo>
                <a:cubicBezTo>
                  <a:pt x="41" y="184"/>
                  <a:pt x="1" y="143"/>
                  <a:pt x="1" y="93"/>
                </a:cubicBezTo>
                <a:cubicBezTo>
                  <a:pt x="1" y="93"/>
                  <a:pt x="1" y="93"/>
                  <a:pt x="1" y="93"/>
                </a:cubicBezTo>
                <a:cubicBezTo>
                  <a:pt x="0" y="43"/>
                  <a:pt x="41" y="2"/>
                  <a:pt x="91" y="2"/>
                </a:cubicBezTo>
                <a:cubicBezTo>
                  <a:pt x="559" y="1"/>
                  <a:pt x="559" y="1"/>
                  <a:pt x="559" y="1"/>
                </a:cubicBezTo>
                <a:cubicBezTo>
                  <a:pt x="609" y="0"/>
                  <a:pt x="650" y="41"/>
                  <a:pt x="650" y="91"/>
                </a:cubicBezTo>
                <a:close/>
              </a:path>
            </a:pathLst>
          </a:custGeom>
          <a:solidFill>
            <a:srgbClr val="4656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ValueShape2"/>
          <p:cNvSpPr/>
          <p:nvPr/>
        </p:nvSpPr>
        <p:spPr bwMode="auto">
          <a:xfrm rot="990085" flipH="1">
            <a:off x="7950494" y="1723332"/>
            <a:ext cx="1455519" cy="2470634"/>
          </a:xfrm>
          <a:custGeom>
            <a:avLst/>
            <a:gdLst>
              <a:gd name="T0" fmla="*/ 1208 w 1213"/>
              <a:gd name="T1" fmla="*/ 0 h 2059"/>
              <a:gd name="T2" fmla="*/ 685 w 1213"/>
              <a:gd name="T3" fmla="*/ 1 h 2059"/>
              <a:gd name="T4" fmla="*/ 690 w 1213"/>
              <a:gd name="T5" fmla="*/ 1234 h 2059"/>
              <a:gd name="T6" fmla="*/ 154 w 1213"/>
              <a:gd name="T7" fmla="*/ 1562 h 2059"/>
              <a:gd name="T8" fmla="*/ 72 w 1213"/>
              <a:gd name="T9" fmla="*/ 1905 h 2059"/>
              <a:gd name="T10" fmla="*/ 415 w 1213"/>
              <a:gd name="T11" fmla="*/ 1988 h 2059"/>
              <a:gd name="T12" fmla="*/ 1094 w 1213"/>
              <a:gd name="T13" fmla="*/ 1571 h 2059"/>
              <a:gd name="T14" fmla="*/ 1211 w 1213"/>
              <a:gd name="T15" fmla="*/ 1387 h 2059"/>
              <a:gd name="T16" fmla="*/ 1213 w 1213"/>
              <a:gd name="T17" fmla="*/ 1386 h 2059"/>
              <a:gd name="T18" fmla="*/ 1208 w 1213"/>
              <a:gd name="T19" fmla="*/ 0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3" h="2059">
                <a:moveTo>
                  <a:pt x="1208" y="0"/>
                </a:moveTo>
                <a:cubicBezTo>
                  <a:pt x="685" y="1"/>
                  <a:pt x="685" y="1"/>
                  <a:pt x="685" y="1"/>
                </a:cubicBezTo>
                <a:cubicBezTo>
                  <a:pt x="690" y="1234"/>
                  <a:pt x="690" y="1234"/>
                  <a:pt x="690" y="1234"/>
                </a:cubicBezTo>
                <a:cubicBezTo>
                  <a:pt x="154" y="1562"/>
                  <a:pt x="154" y="1562"/>
                  <a:pt x="154" y="1562"/>
                </a:cubicBezTo>
                <a:cubicBezTo>
                  <a:pt x="37" y="1634"/>
                  <a:pt x="0" y="1788"/>
                  <a:pt x="72" y="1905"/>
                </a:cubicBezTo>
                <a:cubicBezTo>
                  <a:pt x="144" y="2023"/>
                  <a:pt x="297" y="2059"/>
                  <a:pt x="415" y="1988"/>
                </a:cubicBezTo>
                <a:cubicBezTo>
                  <a:pt x="1094" y="1571"/>
                  <a:pt x="1094" y="1571"/>
                  <a:pt x="1094" y="1571"/>
                </a:cubicBezTo>
                <a:cubicBezTo>
                  <a:pt x="1162" y="1530"/>
                  <a:pt x="1203" y="1460"/>
                  <a:pt x="1211" y="1387"/>
                </a:cubicBezTo>
                <a:cubicBezTo>
                  <a:pt x="1213" y="1386"/>
                  <a:pt x="1213" y="1386"/>
                  <a:pt x="1213" y="1386"/>
                </a:cubicBezTo>
                <a:lnTo>
                  <a:pt x="1208" y="0"/>
                </a:lnTo>
                <a:close/>
              </a:path>
            </a:pathLst>
          </a:custGeom>
          <a:gradFill flip="none" rotWithShape="1">
            <a:gsLst>
              <a:gs pos="0">
                <a:srgbClr val="F5DC9E"/>
              </a:gs>
              <a:gs pos="100000">
                <a:schemeClr val="bg1"/>
              </a:gs>
              <a:gs pos="63000">
                <a:srgbClr val="F5DC9E"/>
              </a:gs>
              <a:gs pos="63000">
                <a:schemeClr val="bg1"/>
              </a:gs>
            </a:gsLst>
            <a:lin ang="16200000" scaled="1"/>
            <a:tileRect/>
          </a:gradFill>
          <a:ln>
            <a:noFill/>
          </a:ln>
        </p:spPr>
        <p:txBody>
          <a:bodyPr anchor="ctr"/>
          <a:lstStyle/>
          <a:p>
            <a:pPr algn="ctr"/>
            <a:endParaRPr/>
          </a:p>
        </p:txBody>
      </p:sp>
      <p:sp>
        <p:nvSpPr>
          <p:cNvPr id="35" name="ExtraShape3"/>
          <p:cNvSpPr/>
          <p:nvPr/>
        </p:nvSpPr>
        <p:spPr bwMode="auto">
          <a:xfrm rot="990085" flipH="1">
            <a:off x="7846475" y="2959161"/>
            <a:ext cx="302972" cy="534107"/>
          </a:xfrm>
          <a:custGeom>
            <a:avLst/>
            <a:gdLst>
              <a:gd name="T0" fmla="*/ 251 w 253"/>
              <a:gd name="T1" fmla="*/ 207 h 445"/>
              <a:gd name="T2" fmla="*/ 253 w 253"/>
              <a:gd name="T3" fmla="*/ 207 h 445"/>
              <a:gd name="T4" fmla="*/ 252 w 253"/>
              <a:gd name="T5" fmla="*/ 0 h 445"/>
              <a:gd name="T6" fmla="*/ 47 w 253"/>
              <a:gd name="T7" fmla="*/ 445 h 445"/>
              <a:gd name="T8" fmla="*/ 134 w 253"/>
              <a:gd name="T9" fmla="*/ 392 h 445"/>
              <a:gd name="T10" fmla="*/ 251 w 253"/>
              <a:gd name="T11" fmla="*/ 207 h 445"/>
            </a:gdLst>
            <a:ahLst/>
            <a:cxnLst>
              <a:cxn ang="0">
                <a:pos x="T0" y="T1"/>
              </a:cxn>
              <a:cxn ang="0">
                <a:pos x="T2" y="T3"/>
              </a:cxn>
              <a:cxn ang="0">
                <a:pos x="T4" y="T5"/>
              </a:cxn>
              <a:cxn ang="0">
                <a:pos x="T6" y="T7"/>
              </a:cxn>
              <a:cxn ang="0">
                <a:pos x="T8" y="T9"/>
              </a:cxn>
              <a:cxn ang="0">
                <a:pos x="T10" y="T11"/>
              </a:cxn>
            </a:cxnLst>
            <a:rect l="0" t="0" r="r" b="b"/>
            <a:pathLst>
              <a:path w="253" h="445">
                <a:moveTo>
                  <a:pt x="251" y="207"/>
                </a:moveTo>
                <a:cubicBezTo>
                  <a:pt x="253" y="207"/>
                  <a:pt x="253" y="207"/>
                  <a:pt x="253" y="207"/>
                </a:cubicBezTo>
                <a:cubicBezTo>
                  <a:pt x="252" y="0"/>
                  <a:pt x="252" y="0"/>
                  <a:pt x="252" y="0"/>
                </a:cubicBezTo>
                <a:cubicBezTo>
                  <a:pt x="155" y="60"/>
                  <a:pt x="0" y="197"/>
                  <a:pt x="47" y="445"/>
                </a:cubicBezTo>
                <a:cubicBezTo>
                  <a:pt x="134" y="392"/>
                  <a:pt x="134" y="392"/>
                  <a:pt x="134" y="392"/>
                </a:cubicBezTo>
                <a:cubicBezTo>
                  <a:pt x="202" y="350"/>
                  <a:pt x="243" y="281"/>
                  <a:pt x="251" y="207"/>
                </a:cubicBezTo>
                <a:close/>
              </a:path>
            </a:pathLst>
          </a:custGeom>
          <a:solidFill>
            <a:srgbClr val="FAE9C7">
              <a:alpha val="60000"/>
            </a:srgbClr>
          </a:solidFill>
          <a:ln>
            <a:noFill/>
          </a:ln>
        </p:spPr>
        <p:txBody>
          <a:bodyPr anchor="ctr"/>
          <a:lstStyle/>
          <a:p>
            <a:pPr algn="ctr"/>
            <a:endParaRPr/>
          </a:p>
        </p:txBody>
      </p:sp>
      <p:sp>
        <p:nvSpPr>
          <p:cNvPr id="36" name="ExtraShape4"/>
          <p:cNvSpPr/>
          <p:nvPr/>
        </p:nvSpPr>
        <p:spPr bwMode="auto">
          <a:xfrm rot="990085" flipH="1">
            <a:off x="8656494" y="3701328"/>
            <a:ext cx="463830" cy="587205"/>
          </a:xfrm>
          <a:custGeom>
            <a:avLst/>
            <a:gdLst>
              <a:gd name="T0" fmla="*/ 72 w 387"/>
              <a:gd name="T1" fmla="*/ 342 h 490"/>
              <a:gd name="T2" fmla="*/ 387 w 387"/>
              <a:gd name="T3" fmla="*/ 439 h 490"/>
              <a:gd name="T4" fmla="*/ 153 w 387"/>
              <a:gd name="T5" fmla="*/ 0 h 490"/>
              <a:gd name="T6" fmla="*/ 72 w 387"/>
              <a:gd name="T7" fmla="*/ 342 h 490"/>
            </a:gdLst>
            <a:ahLst/>
            <a:cxnLst>
              <a:cxn ang="0">
                <a:pos x="T0" y="T1"/>
              </a:cxn>
              <a:cxn ang="0">
                <a:pos x="T2" y="T3"/>
              </a:cxn>
              <a:cxn ang="0">
                <a:pos x="T4" y="T5"/>
              </a:cxn>
              <a:cxn ang="0">
                <a:pos x="T6" y="T7"/>
              </a:cxn>
            </a:cxnLst>
            <a:rect l="0" t="0" r="r" b="b"/>
            <a:pathLst>
              <a:path w="387" h="490">
                <a:moveTo>
                  <a:pt x="72" y="342"/>
                </a:moveTo>
                <a:cubicBezTo>
                  <a:pt x="138" y="451"/>
                  <a:pt x="274" y="490"/>
                  <a:pt x="387" y="439"/>
                </a:cubicBezTo>
                <a:cubicBezTo>
                  <a:pt x="372" y="236"/>
                  <a:pt x="253" y="89"/>
                  <a:pt x="153" y="0"/>
                </a:cubicBezTo>
                <a:cubicBezTo>
                  <a:pt x="36" y="73"/>
                  <a:pt x="0" y="225"/>
                  <a:pt x="72" y="342"/>
                </a:cubicBezTo>
                <a:close/>
              </a:path>
            </a:pathLst>
          </a:custGeom>
          <a:solidFill>
            <a:srgbClr val="FAE9C7">
              <a:alpha val="60000"/>
            </a:srgbClr>
          </a:solidFill>
          <a:ln>
            <a:noFill/>
          </a:ln>
        </p:spPr>
        <p:txBody>
          <a:bodyPr anchor="ctr"/>
          <a:lstStyle/>
          <a:p>
            <a:pPr algn="ctr"/>
            <a:endParaRPr/>
          </a:p>
        </p:txBody>
      </p:sp>
      <p:sp>
        <p:nvSpPr>
          <p:cNvPr id="37" name="BackShape2"/>
          <p:cNvSpPr/>
          <p:nvPr/>
        </p:nvSpPr>
        <p:spPr bwMode="auto">
          <a:xfrm rot="990085" flipH="1">
            <a:off x="8244445" y="1570933"/>
            <a:ext cx="780858" cy="220203"/>
          </a:xfrm>
          <a:custGeom>
            <a:avLst/>
            <a:gdLst>
              <a:gd name="T0" fmla="*/ 650 w 650"/>
              <a:gd name="T1" fmla="*/ 91 h 184"/>
              <a:gd name="T2" fmla="*/ 560 w 650"/>
              <a:gd name="T3" fmla="*/ 182 h 184"/>
              <a:gd name="T4" fmla="*/ 92 w 650"/>
              <a:gd name="T5" fmla="*/ 184 h 184"/>
              <a:gd name="T6" fmla="*/ 1 w 650"/>
              <a:gd name="T7" fmla="*/ 93 h 184"/>
              <a:gd name="T8" fmla="*/ 1 w 650"/>
              <a:gd name="T9" fmla="*/ 93 h 184"/>
              <a:gd name="T10" fmla="*/ 91 w 650"/>
              <a:gd name="T11" fmla="*/ 2 h 184"/>
              <a:gd name="T12" fmla="*/ 559 w 650"/>
              <a:gd name="T13" fmla="*/ 1 h 184"/>
              <a:gd name="T14" fmla="*/ 650 w 650"/>
              <a:gd name="T15" fmla="*/ 91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184">
                <a:moveTo>
                  <a:pt x="650" y="91"/>
                </a:moveTo>
                <a:cubicBezTo>
                  <a:pt x="650" y="141"/>
                  <a:pt x="610" y="182"/>
                  <a:pt x="560" y="182"/>
                </a:cubicBezTo>
                <a:cubicBezTo>
                  <a:pt x="92" y="184"/>
                  <a:pt x="92" y="184"/>
                  <a:pt x="92" y="184"/>
                </a:cubicBezTo>
                <a:cubicBezTo>
                  <a:pt x="41" y="184"/>
                  <a:pt x="1" y="143"/>
                  <a:pt x="1" y="93"/>
                </a:cubicBezTo>
                <a:cubicBezTo>
                  <a:pt x="1" y="93"/>
                  <a:pt x="1" y="93"/>
                  <a:pt x="1" y="93"/>
                </a:cubicBezTo>
                <a:cubicBezTo>
                  <a:pt x="0" y="43"/>
                  <a:pt x="41" y="2"/>
                  <a:pt x="91" y="2"/>
                </a:cubicBezTo>
                <a:cubicBezTo>
                  <a:pt x="559" y="1"/>
                  <a:pt x="559" y="1"/>
                  <a:pt x="559" y="1"/>
                </a:cubicBezTo>
                <a:cubicBezTo>
                  <a:pt x="609" y="0"/>
                  <a:pt x="650" y="41"/>
                  <a:pt x="650" y="91"/>
                </a:cubicBezTo>
                <a:close/>
              </a:path>
            </a:pathLst>
          </a:custGeom>
          <a:solidFill>
            <a:srgbClr val="95B3D1"/>
          </a:solidFill>
          <a:ln>
            <a:noFill/>
          </a:ln>
        </p:spPr>
        <p:txBody>
          <a:bodyPr anchor="ctr"/>
          <a:lstStyle/>
          <a:p>
            <a:pPr algn="ctr"/>
            <a:endParaRPr/>
          </a:p>
        </p:txBody>
      </p:sp>
      <p:sp>
        <p:nvSpPr>
          <p:cNvPr id="38" name="ValueText2"/>
          <p:cNvSpPr txBox="1"/>
          <p:nvPr/>
        </p:nvSpPr>
        <p:spPr>
          <a:xfrm>
            <a:off x="9024349" y="2964315"/>
            <a:ext cx="631100" cy="335002"/>
          </a:xfrm>
          <a:prstGeom prst="rect">
            <a:avLst/>
          </a:prstGeom>
        </p:spPr>
        <p:txBody>
          <a:bodyPr wrap="none" lIns="0" tIns="0" rIns="0" bIns="0">
            <a:prstTxWarp prst="textPlain">
              <a:avLst/>
            </a:prstTxWarp>
            <a:normAutofit/>
          </a:bodyPr>
          <a:lstStyle/>
          <a:p>
            <a:r>
              <a:rPr lang="en-US" altLang="zh-CN" dirty="0" err="1">
                <a:solidFill>
                  <a:schemeClr val="bg1"/>
                </a:solidFill>
                <a:latin typeface="Impact" panose="020B0806030902050204" pitchFamily="34" charset="0"/>
              </a:rPr>
              <a:t>Ninght</a:t>
            </a:r>
            <a:endParaRPr lang="en-US" altLang="zh-CN" dirty="0">
              <a:solidFill>
                <a:schemeClr val="bg1"/>
              </a:solidFill>
              <a:latin typeface="Impact" panose="020B0806030902050204" pitchFamily="34" charset="0"/>
            </a:endParaRPr>
          </a:p>
        </p:txBody>
      </p:sp>
      <p:sp>
        <p:nvSpPr>
          <p:cNvPr id="39" name="ValueText1"/>
          <p:cNvSpPr txBox="1"/>
          <p:nvPr/>
        </p:nvSpPr>
        <p:spPr>
          <a:xfrm>
            <a:off x="5787496" y="3621912"/>
            <a:ext cx="631100" cy="335002"/>
          </a:xfrm>
          <a:prstGeom prst="rect">
            <a:avLst/>
          </a:prstGeom>
        </p:spPr>
        <p:txBody>
          <a:bodyPr wrap="none" lIns="0" tIns="0" rIns="0" bIns="0">
            <a:prstTxWarp prst="textPlain">
              <a:avLst/>
            </a:prstTxWarp>
            <a:normAutofit/>
          </a:bodyPr>
          <a:lstStyle/>
          <a:p>
            <a:r>
              <a:rPr lang="en-US" altLang="zh-CN" dirty="0">
                <a:solidFill>
                  <a:schemeClr val="bg1"/>
                </a:solidFill>
                <a:latin typeface="Impact" panose="020B0806030902050204" pitchFamily="34" charset="0"/>
              </a:rPr>
              <a:t>First</a:t>
            </a:r>
          </a:p>
        </p:txBody>
      </p:sp>
      <p:cxnSp>
        <p:nvCxnSpPr>
          <p:cNvPr id="40" name="ExtraShape1"/>
          <p:cNvCxnSpPr/>
          <p:nvPr/>
        </p:nvCxnSpPr>
        <p:spPr>
          <a:xfrm>
            <a:off x="8678253" y="2822942"/>
            <a:ext cx="9771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ExtraShape2"/>
          <p:cNvCxnSpPr/>
          <p:nvPr/>
        </p:nvCxnSpPr>
        <p:spPr>
          <a:xfrm>
            <a:off x="5787496" y="3467868"/>
            <a:ext cx="977196" cy="0"/>
          </a:xfrm>
          <a:prstGeom prst="line">
            <a:avLst/>
          </a:prstGeom>
          <a:ln>
            <a:solidFill>
              <a:srgbClr val="ED643B"/>
            </a:solidFill>
          </a:ln>
        </p:spPr>
        <p:style>
          <a:lnRef idx="1">
            <a:schemeClr val="accent1"/>
          </a:lnRef>
          <a:fillRef idx="0">
            <a:schemeClr val="accent1"/>
          </a:fillRef>
          <a:effectRef idx="0">
            <a:schemeClr val="accent1"/>
          </a:effectRef>
          <a:fontRef idx="minor">
            <a:schemeClr val="tx1"/>
          </a:fontRef>
        </p:style>
      </p:cxnSp>
      <p:cxnSp>
        <p:nvCxnSpPr>
          <p:cNvPr id="42" name="ExtraShape3"/>
          <p:cNvCxnSpPr/>
          <p:nvPr/>
        </p:nvCxnSpPr>
        <p:spPr>
          <a:xfrm>
            <a:off x="7950028" y="4789299"/>
            <a:ext cx="3245715" cy="0"/>
          </a:xfrm>
          <a:prstGeom prst="line">
            <a:avLst/>
          </a:prstGeom>
          <a:ln>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786043" y="2223247"/>
            <a:ext cx="4155145" cy="2677656"/>
          </a:xfrm>
          <a:prstGeom prst="rect">
            <a:avLst/>
          </a:prstGeom>
        </p:spPr>
        <p:txBody>
          <a:bodyPr wrap="square">
            <a:spAutoFit/>
          </a:bodyPr>
          <a:lstStyle/>
          <a:p>
            <a:r>
              <a:rPr lang="zh-CN" altLang="en-US" sz="2400" b="1" dirty="0">
                <a:solidFill>
                  <a:schemeClr val="bg1"/>
                </a:solidFill>
                <a:effectLst>
                  <a:outerShdw blurRad="38100" dist="38100" dir="2700000" algn="tl">
                    <a:srgbClr val="000000">
                      <a:alpha val="43137"/>
                    </a:srgbClr>
                  </a:outerShdw>
                </a:effectLst>
                <a:latin typeface="汉仪古趣W" panose="00020600040101010101" pitchFamily="18" charset="-122"/>
                <a:ea typeface="汉仪古趣W" panose="00020600040101010101" pitchFamily="18" charset="-122"/>
              </a:rPr>
              <a:t>The first Christmas hymns were written in the 5th Century .Originally composed in Latin,they contained primarily theological topics.</a:t>
            </a:r>
            <a:r>
              <a:rPr lang="zh-CN" altLang="en-US" b="1" dirty="0">
                <a:solidFill>
                  <a:schemeClr val="bg1"/>
                </a:solidFill>
                <a:latin typeface="汉仪古趣W" panose="00020600040101010101" pitchFamily="18" charset="-122"/>
                <a:ea typeface="汉仪古趣W" panose="00020600040101010101" pitchFamily="18" charset="-122"/>
              </a:rPr>
              <a:t>    </a:t>
            </a:r>
          </a:p>
        </p:txBody>
      </p:sp>
      <p:grpSp>
        <p:nvGrpSpPr>
          <p:cNvPr id="26" name="组合 25"/>
          <p:cNvGrpSpPr/>
          <p:nvPr/>
        </p:nvGrpSpPr>
        <p:grpSpPr>
          <a:xfrm>
            <a:off x="499689" y="0"/>
            <a:ext cx="11084151" cy="6669374"/>
            <a:chOff x="502999" y="256218"/>
            <a:chExt cx="11084151" cy="6669374"/>
          </a:xfrm>
        </p:grpSpPr>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5418" y="6643709"/>
              <a:ext cx="202329" cy="281883"/>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9912" y="754747"/>
              <a:ext cx="379969" cy="529370"/>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3748" y="6203933"/>
              <a:ext cx="205323" cy="286054"/>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8571" y="1764109"/>
              <a:ext cx="248556" cy="346286"/>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5418" y="1594434"/>
              <a:ext cx="189985" cy="264685"/>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933" y="370906"/>
              <a:ext cx="379969" cy="52937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6294" y="3587923"/>
              <a:ext cx="307867" cy="42891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7026" y="5596200"/>
              <a:ext cx="470862" cy="656002"/>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1058" y="2246192"/>
              <a:ext cx="307867" cy="428918"/>
            </a:xfrm>
            <a:prstGeom prst="rect">
              <a:avLst/>
            </a:prstGeom>
          </p:spPr>
        </p:pic>
        <p:sp>
          <p:nvSpPr>
            <p:cNvPr id="16" name="椭圆 15"/>
            <p:cNvSpPr/>
            <p:nvPr/>
          </p:nvSpPr>
          <p:spPr>
            <a:xfrm>
              <a:off x="11330296" y="5271056"/>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9519835" y="256218"/>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167624" y="2769168"/>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852642" y="6401901"/>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392695" y="965039"/>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461701" y="65989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02999" y="5900194"/>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944498" y="6218533"/>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125836" y="6225063"/>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126646" y="6124806"/>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is1ide-Freeform: Shape 4"/>
          <p:cNvSpPr/>
          <p:nvPr/>
        </p:nvSpPr>
        <p:spPr bwMode="auto">
          <a:xfrm>
            <a:off x="7759040" y="5591425"/>
            <a:ext cx="2392178" cy="10950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226">
        <p:fade/>
      </p:transition>
    </mc:Choice>
    <mc:Fallback>
      <p:transition spd="med" advTm="32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2000"/>
                                        <p:tgtEl>
                                          <p:spTgt spid="28"/>
                                        </p:tgtEl>
                                      </p:cBhvr>
                                    </p:animEffect>
                                    <p:anim calcmode="lin" valueType="num">
                                      <p:cBhvr>
                                        <p:cTn id="15" dur="2000" fill="hold"/>
                                        <p:tgtEl>
                                          <p:spTgt spid="28"/>
                                        </p:tgtEl>
                                        <p:attrNameLst>
                                          <p:attrName>ppt_w</p:attrName>
                                        </p:attrNameLst>
                                      </p:cBhvr>
                                      <p:tavLst>
                                        <p:tav tm="0" fmla="#ppt_w*sin(2.5*pi*$)">
                                          <p:val>
                                            <p:fltVal val="0"/>
                                          </p:val>
                                        </p:tav>
                                        <p:tav tm="100000">
                                          <p:val>
                                            <p:fltVal val="1"/>
                                          </p:val>
                                        </p:tav>
                                      </p:tavLst>
                                    </p:anim>
                                    <p:anim calcmode="lin" valueType="num">
                                      <p:cBhvr>
                                        <p:cTn id="16" dur="2000" fill="hold"/>
                                        <p:tgtEl>
                                          <p:spTgt spid="28"/>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anim calcmode="lin" valueType="num">
                                      <p:cBhvr>
                                        <p:cTn id="20" dur="2000" fill="hold"/>
                                        <p:tgtEl>
                                          <p:spTgt spid="29"/>
                                        </p:tgtEl>
                                        <p:attrNameLst>
                                          <p:attrName>ppt_w</p:attrName>
                                        </p:attrNameLst>
                                      </p:cBhvr>
                                      <p:tavLst>
                                        <p:tav tm="0" fmla="#ppt_w*sin(2.5*pi*$)">
                                          <p:val>
                                            <p:fltVal val="0"/>
                                          </p:val>
                                        </p:tav>
                                        <p:tav tm="100000">
                                          <p:val>
                                            <p:fltVal val="1"/>
                                          </p:val>
                                        </p:tav>
                                      </p:tavLst>
                                    </p:anim>
                                    <p:anim calcmode="lin" valueType="num">
                                      <p:cBhvr>
                                        <p:cTn id="21" dur="2000" fill="hold"/>
                                        <p:tgtEl>
                                          <p:spTgt spid="2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000"/>
                                        <p:tgtEl>
                                          <p:spTgt spid="30"/>
                                        </p:tgtEl>
                                      </p:cBhvr>
                                    </p:animEffect>
                                    <p:anim calcmode="lin" valueType="num">
                                      <p:cBhvr>
                                        <p:cTn id="25" dur="2000" fill="hold"/>
                                        <p:tgtEl>
                                          <p:spTgt spid="30"/>
                                        </p:tgtEl>
                                        <p:attrNameLst>
                                          <p:attrName>ppt_w</p:attrName>
                                        </p:attrNameLst>
                                      </p:cBhvr>
                                      <p:tavLst>
                                        <p:tav tm="0" fmla="#ppt_w*sin(2.5*pi*$)">
                                          <p:val>
                                            <p:fltVal val="0"/>
                                          </p:val>
                                        </p:tav>
                                        <p:tav tm="100000">
                                          <p:val>
                                            <p:fltVal val="1"/>
                                          </p:val>
                                        </p:tav>
                                      </p:tavLst>
                                    </p:anim>
                                    <p:anim calcmode="lin" valueType="num">
                                      <p:cBhvr>
                                        <p:cTn id="26" dur="2000" fill="hold"/>
                                        <p:tgtEl>
                                          <p:spTgt spid="30"/>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anim calcmode="lin" valueType="num">
                                      <p:cBhvr>
                                        <p:cTn id="30" dur="2000" fill="hold"/>
                                        <p:tgtEl>
                                          <p:spTgt spid="31"/>
                                        </p:tgtEl>
                                        <p:attrNameLst>
                                          <p:attrName>ppt_w</p:attrName>
                                        </p:attrNameLst>
                                      </p:cBhvr>
                                      <p:tavLst>
                                        <p:tav tm="0" fmla="#ppt_w*sin(2.5*pi*$)">
                                          <p:val>
                                            <p:fltVal val="0"/>
                                          </p:val>
                                        </p:tav>
                                        <p:tav tm="100000">
                                          <p:val>
                                            <p:fltVal val="1"/>
                                          </p:val>
                                        </p:tav>
                                      </p:tavLst>
                                    </p:anim>
                                    <p:anim calcmode="lin" valueType="num">
                                      <p:cBhvr>
                                        <p:cTn id="31" dur="2000" fill="hold"/>
                                        <p:tgtEl>
                                          <p:spTgt spid="31"/>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000"/>
                                        <p:tgtEl>
                                          <p:spTgt spid="32"/>
                                        </p:tgtEl>
                                      </p:cBhvr>
                                    </p:animEffect>
                                    <p:anim calcmode="lin" valueType="num">
                                      <p:cBhvr>
                                        <p:cTn id="35" dur="2000" fill="hold"/>
                                        <p:tgtEl>
                                          <p:spTgt spid="32"/>
                                        </p:tgtEl>
                                        <p:attrNameLst>
                                          <p:attrName>ppt_w</p:attrName>
                                        </p:attrNameLst>
                                      </p:cBhvr>
                                      <p:tavLst>
                                        <p:tav tm="0" fmla="#ppt_w*sin(2.5*pi*$)">
                                          <p:val>
                                            <p:fltVal val="0"/>
                                          </p:val>
                                        </p:tav>
                                        <p:tav tm="100000">
                                          <p:val>
                                            <p:fltVal val="1"/>
                                          </p:val>
                                        </p:tav>
                                      </p:tavLst>
                                    </p:anim>
                                    <p:anim calcmode="lin" valueType="num">
                                      <p:cBhvr>
                                        <p:cTn id="36" dur="2000" fill="hold"/>
                                        <p:tgtEl>
                                          <p:spTgt spid="32"/>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anim calcmode="lin" valueType="num">
                                      <p:cBhvr>
                                        <p:cTn id="40" dur="2000" fill="hold"/>
                                        <p:tgtEl>
                                          <p:spTgt spid="33"/>
                                        </p:tgtEl>
                                        <p:attrNameLst>
                                          <p:attrName>ppt_w</p:attrName>
                                        </p:attrNameLst>
                                      </p:cBhvr>
                                      <p:tavLst>
                                        <p:tav tm="0" fmla="#ppt_w*sin(2.5*pi*$)">
                                          <p:val>
                                            <p:fltVal val="0"/>
                                          </p:val>
                                        </p:tav>
                                        <p:tav tm="100000">
                                          <p:val>
                                            <p:fltVal val="1"/>
                                          </p:val>
                                        </p:tav>
                                      </p:tavLst>
                                    </p:anim>
                                    <p:anim calcmode="lin" valueType="num">
                                      <p:cBhvr>
                                        <p:cTn id="41" dur="2000" fill="hold"/>
                                        <p:tgtEl>
                                          <p:spTgt spid="33"/>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2000"/>
                                        <p:tgtEl>
                                          <p:spTgt spid="34"/>
                                        </p:tgtEl>
                                      </p:cBhvr>
                                    </p:animEffect>
                                    <p:anim calcmode="lin" valueType="num">
                                      <p:cBhvr>
                                        <p:cTn id="45" dur="2000" fill="hold"/>
                                        <p:tgtEl>
                                          <p:spTgt spid="34"/>
                                        </p:tgtEl>
                                        <p:attrNameLst>
                                          <p:attrName>ppt_w</p:attrName>
                                        </p:attrNameLst>
                                      </p:cBhvr>
                                      <p:tavLst>
                                        <p:tav tm="0" fmla="#ppt_w*sin(2.5*pi*$)">
                                          <p:val>
                                            <p:fltVal val="0"/>
                                          </p:val>
                                        </p:tav>
                                        <p:tav tm="100000">
                                          <p:val>
                                            <p:fltVal val="1"/>
                                          </p:val>
                                        </p:tav>
                                      </p:tavLst>
                                    </p:anim>
                                    <p:anim calcmode="lin" valueType="num">
                                      <p:cBhvr>
                                        <p:cTn id="46" dur="2000" fill="hold"/>
                                        <p:tgtEl>
                                          <p:spTgt spid="34"/>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000"/>
                                        <p:tgtEl>
                                          <p:spTgt spid="35"/>
                                        </p:tgtEl>
                                      </p:cBhvr>
                                    </p:animEffect>
                                    <p:anim calcmode="lin" valueType="num">
                                      <p:cBhvr>
                                        <p:cTn id="50" dur="2000" fill="hold"/>
                                        <p:tgtEl>
                                          <p:spTgt spid="35"/>
                                        </p:tgtEl>
                                        <p:attrNameLst>
                                          <p:attrName>ppt_w</p:attrName>
                                        </p:attrNameLst>
                                      </p:cBhvr>
                                      <p:tavLst>
                                        <p:tav tm="0" fmla="#ppt_w*sin(2.5*pi*$)">
                                          <p:val>
                                            <p:fltVal val="0"/>
                                          </p:val>
                                        </p:tav>
                                        <p:tav tm="100000">
                                          <p:val>
                                            <p:fltVal val="1"/>
                                          </p:val>
                                        </p:tav>
                                      </p:tavLst>
                                    </p:anim>
                                    <p:anim calcmode="lin" valueType="num">
                                      <p:cBhvr>
                                        <p:cTn id="51" dur="2000" fill="hold"/>
                                        <p:tgtEl>
                                          <p:spTgt spid="35"/>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2000"/>
                                        <p:tgtEl>
                                          <p:spTgt spid="36"/>
                                        </p:tgtEl>
                                      </p:cBhvr>
                                    </p:animEffect>
                                    <p:anim calcmode="lin" valueType="num">
                                      <p:cBhvr>
                                        <p:cTn id="55" dur="2000" fill="hold"/>
                                        <p:tgtEl>
                                          <p:spTgt spid="36"/>
                                        </p:tgtEl>
                                        <p:attrNameLst>
                                          <p:attrName>ppt_w</p:attrName>
                                        </p:attrNameLst>
                                      </p:cBhvr>
                                      <p:tavLst>
                                        <p:tav tm="0" fmla="#ppt_w*sin(2.5*pi*$)">
                                          <p:val>
                                            <p:fltVal val="0"/>
                                          </p:val>
                                        </p:tav>
                                        <p:tav tm="100000">
                                          <p:val>
                                            <p:fltVal val="1"/>
                                          </p:val>
                                        </p:tav>
                                      </p:tavLst>
                                    </p:anim>
                                    <p:anim calcmode="lin" valueType="num">
                                      <p:cBhvr>
                                        <p:cTn id="56" dur="20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2000"/>
                                        <p:tgtEl>
                                          <p:spTgt spid="37"/>
                                        </p:tgtEl>
                                      </p:cBhvr>
                                    </p:animEffect>
                                    <p:anim calcmode="lin" valueType="num">
                                      <p:cBhvr>
                                        <p:cTn id="60" dur="2000" fill="hold"/>
                                        <p:tgtEl>
                                          <p:spTgt spid="37"/>
                                        </p:tgtEl>
                                        <p:attrNameLst>
                                          <p:attrName>ppt_w</p:attrName>
                                        </p:attrNameLst>
                                      </p:cBhvr>
                                      <p:tavLst>
                                        <p:tav tm="0" fmla="#ppt_w*sin(2.5*pi*$)">
                                          <p:val>
                                            <p:fltVal val="0"/>
                                          </p:val>
                                        </p:tav>
                                        <p:tav tm="100000">
                                          <p:val>
                                            <p:fltVal val="1"/>
                                          </p:val>
                                        </p:tav>
                                      </p:tavLst>
                                    </p:anim>
                                    <p:anim calcmode="lin" valueType="num">
                                      <p:cBhvr>
                                        <p:cTn id="61" dur="2000" fill="hold"/>
                                        <p:tgtEl>
                                          <p:spTgt spid="37"/>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2000"/>
                                        <p:tgtEl>
                                          <p:spTgt spid="38"/>
                                        </p:tgtEl>
                                      </p:cBhvr>
                                    </p:animEffect>
                                    <p:anim calcmode="lin" valueType="num">
                                      <p:cBhvr>
                                        <p:cTn id="65" dur="2000" fill="hold"/>
                                        <p:tgtEl>
                                          <p:spTgt spid="38"/>
                                        </p:tgtEl>
                                        <p:attrNameLst>
                                          <p:attrName>ppt_w</p:attrName>
                                        </p:attrNameLst>
                                      </p:cBhvr>
                                      <p:tavLst>
                                        <p:tav tm="0" fmla="#ppt_w*sin(2.5*pi*$)">
                                          <p:val>
                                            <p:fltVal val="0"/>
                                          </p:val>
                                        </p:tav>
                                        <p:tav tm="100000">
                                          <p:val>
                                            <p:fltVal val="1"/>
                                          </p:val>
                                        </p:tav>
                                      </p:tavLst>
                                    </p:anim>
                                    <p:anim calcmode="lin" valueType="num">
                                      <p:cBhvr>
                                        <p:cTn id="66" dur="2000" fill="hold"/>
                                        <p:tgtEl>
                                          <p:spTgt spid="38"/>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2000"/>
                                        <p:tgtEl>
                                          <p:spTgt spid="40"/>
                                        </p:tgtEl>
                                      </p:cBhvr>
                                    </p:animEffect>
                                    <p:anim calcmode="lin" valueType="num">
                                      <p:cBhvr>
                                        <p:cTn id="75" dur="2000" fill="hold"/>
                                        <p:tgtEl>
                                          <p:spTgt spid="40"/>
                                        </p:tgtEl>
                                        <p:attrNameLst>
                                          <p:attrName>ppt_w</p:attrName>
                                        </p:attrNameLst>
                                      </p:cBhvr>
                                      <p:tavLst>
                                        <p:tav tm="0" fmla="#ppt_w*sin(2.5*pi*$)">
                                          <p:val>
                                            <p:fltVal val="0"/>
                                          </p:val>
                                        </p:tav>
                                        <p:tav tm="100000">
                                          <p:val>
                                            <p:fltVal val="1"/>
                                          </p:val>
                                        </p:tav>
                                      </p:tavLst>
                                    </p:anim>
                                    <p:anim calcmode="lin" valueType="num">
                                      <p:cBhvr>
                                        <p:cTn id="76" dur="2000" fill="hold"/>
                                        <p:tgtEl>
                                          <p:spTgt spid="40"/>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2000"/>
                                        <p:tgtEl>
                                          <p:spTgt spid="41"/>
                                        </p:tgtEl>
                                      </p:cBhvr>
                                    </p:animEffect>
                                    <p:anim calcmode="lin" valueType="num">
                                      <p:cBhvr>
                                        <p:cTn id="80" dur="2000" fill="hold"/>
                                        <p:tgtEl>
                                          <p:spTgt spid="41"/>
                                        </p:tgtEl>
                                        <p:attrNameLst>
                                          <p:attrName>ppt_w</p:attrName>
                                        </p:attrNameLst>
                                      </p:cBhvr>
                                      <p:tavLst>
                                        <p:tav tm="0" fmla="#ppt_w*sin(2.5*pi*$)">
                                          <p:val>
                                            <p:fltVal val="0"/>
                                          </p:val>
                                        </p:tav>
                                        <p:tav tm="100000">
                                          <p:val>
                                            <p:fltVal val="1"/>
                                          </p:val>
                                        </p:tav>
                                      </p:tavLst>
                                    </p:anim>
                                    <p:anim calcmode="lin" valueType="num">
                                      <p:cBhvr>
                                        <p:cTn id="81" dur="2000" fill="hold"/>
                                        <p:tgtEl>
                                          <p:spTgt spid="41"/>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2000"/>
                                        <p:tgtEl>
                                          <p:spTgt spid="42"/>
                                        </p:tgtEl>
                                      </p:cBhvr>
                                    </p:animEffect>
                                    <p:anim calcmode="lin" valueType="num">
                                      <p:cBhvr>
                                        <p:cTn id="85" dur="2000" fill="hold"/>
                                        <p:tgtEl>
                                          <p:spTgt spid="42"/>
                                        </p:tgtEl>
                                        <p:attrNameLst>
                                          <p:attrName>ppt_w</p:attrName>
                                        </p:attrNameLst>
                                      </p:cBhvr>
                                      <p:tavLst>
                                        <p:tav tm="0" fmla="#ppt_w*sin(2.5*pi*$)">
                                          <p:val>
                                            <p:fltVal val="0"/>
                                          </p:val>
                                        </p:tav>
                                        <p:tav tm="100000">
                                          <p:val>
                                            <p:fltVal val="1"/>
                                          </p:val>
                                        </p:tav>
                                      </p:tavLst>
                                    </p:anim>
                                    <p:anim calcmode="lin" valueType="num">
                                      <p:cBhvr>
                                        <p:cTn id="86" dur="20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p:bldP spid="39"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b="41529"/>
          <a:stretch>
            <a:fillRect/>
          </a:stretch>
        </p:blipFill>
        <p:spPr>
          <a:xfrm>
            <a:off x="10097588" y="5529209"/>
            <a:ext cx="2293543" cy="1332459"/>
          </a:xfrm>
          <a:prstGeom prst="rect">
            <a:avLst/>
          </a:prstGeom>
        </p:spPr>
      </p:pic>
      <p:sp>
        <p:nvSpPr>
          <p:cNvPr id="3" name="is1ide-Freeform: Shape 4"/>
          <p:cNvSpPr/>
          <p:nvPr/>
        </p:nvSpPr>
        <p:spPr bwMode="auto">
          <a:xfrm>
            <a:off x="964735" y="5652938"/>
            <a:ext cx="2392178" cy="1084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465" y="2343486"/>
            <a:ext cx="3442933" cy="22952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6442" y="488179"/>
            <a:ext cx="1363507" cy="853799"/>
          </a:xfrm>
          <a:prstGeom prst="rect">
            <a:avLst/>
          </a:prstGeom>
        </p:spPr>
      </p:pic>
      <p:sp>
        <p:nvSpPr>
          <p:cNvPr id="12" name="圆角矩形 11"/>
          <p:cNvSpPr/>
          <p:nvPr/>
        </p:nvSpPr>
        <p:spPr>
          <a:xfrm>
            <a:off x="1189588" y="1346209"/>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carols</a:t>
            </a:r>
          </a:p>
        </p:txBody>
      </p:sp>
      <p:sp>
        <p:nvSpPr>
          <p:cNvPr id="13" name="is1ide-Freeform: Shape 4"/>
          <p:cNvSpPr/>
          <p:nvPr/>
        </p:nvSpPr>
        <p:spPr bwMode="auto">
          <a:xfrm>
            <a:off x="496455" y="5854889"/>
            <a:ext cx="1710425" cy="883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72000"/>
            </a:schemeClr>
          </a:solidFill>
          <a:ln>
            <a:noFill/>
          </a:ln>
          <a:effectLst/>
        </p:spPr>
        <p:txBody>
          <a:bodyPr anchor="ctr"/>
          <a:lstStyle/>
          <a:p>
            <a:pPr algn="ctr"/>
            <a:endParaRPr/>
          </a:p>
        </p:txBody>
      </p:sp>
      <p:sp>
        <p:nvSpPr>
          <p:cNvPr id="14" name="is1ide-Freeform: Shape 4"/>
          <p:cNvSpPr/>
          <p:nvPr/>
        </p:nvSpPr>
        <p:spPr bwMode="auto">
          <a:xfrm>
            <a:off x="2234374" y="5299426"/>
            <a:ext cx="1827065" cy="139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5000"/>
            </a:schemeClr>
          </a:solidFill>
          <a:ln>
            <a:noFill/>
          </a:ln>
          <a:effectLst/>
        </p:spPr>
        <p:txBody>
          <a:bodyPr anchor="ctr"/>
          <a:lstStyle/>
          <a:p>
            <a:pPr algn="ctr"/>
            <a:endParaRPr/>
          </a:p>
        </p:txBody>
      </p:sp>
      <p:grpSp>
        <p:nvGrpSpPr>
          <p:cNvPr id="16" name="组合 15"/>
          <p:cNvGrpSpPr/>
          <p:nvPr/>
        </p:nvGrpSpPr>
        <p:grpSpPr>
          <a:xfrm>
            <a:off x="5217091" y="1195995"/>
            <a:ext cx="4695425" cy="5303035"/>
            <a:chOff x="4751043" y="1206947"/>
            <a:chExt cx="4695425" cy="5303035"/>
          </a:xfrm>
        </p:grpSpPr>
        <p:sp>
          <p:nvSpPr>
            <p:cNvPr id="15" name="圆角矩形 14"/>
            <p:cNvSpPr/>
            <p:nvPr/>
          </p:nvSpPr>
          <p:spPr>
            <a:xfrm>
              <a:off x="4751043" y="1206947"/>
              <a:ext cx="4695425" cy="5303035"/>
            </a:xfrm>
            <a:prstGeom prst="roundRect">
              <a:avLst>
                <a:gd name="adj" fmla="val 3789"/>
              </a:avLst>
            </a:prstGeom>
            <a:solidFill>
              <a:srgbClr val="F5DC9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9"/>
            <p:cNvSpPr txBox="1"/>
            <p:nvPr/>
          </p:nvSpPr>
          <p:spPr>
            <a:xfrm>
              <a:off x="5780466" y="1335603"/>
              <a:ext cx="3167089" cy="5078313"/>
            </a:xfrm>
            <a:prstGeom prst="rect">
              <a:avLst/>
            </a:prstGeom>
            <a:noFill/>
            <a:ln w="63500">
              <a:noFill/>
              <a:prstDash val="sysDot"/>
            </a:ln>
            <a:effectLst>
              <a:innerShdw blurRad="114300">
                <a:prstClr val="black"/>
              </a:innerShdw>
            </a:effectLst>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J</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ingle bells,</a:t>
              </a:r>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J</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ingle bells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J</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ingle all the way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O</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h what fun it is to ride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n a one horse open sleigh  </a:t>
              </a:r>
            </a:p>
            <a:p>
              <a:endPar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endParaRP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D</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ashing through the snow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O</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n a one-horse open sleigh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O</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ver the fields we go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L</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aughing all the way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B</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ells on bob-tail ring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M</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aking spirits bright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W</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hat fun it is to ride and sing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A</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 sleighing song tonight  </a:t>
              </a:r>
            </a:p>
            <a:p>
              <a:endPar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endParaRP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J</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ingle bells, </a:t>
              </a:r>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J</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ingle bells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J</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ingle all the way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O</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h what fun it is to ride  </a:t>
              </a:r>
            </a:p>
            <a:p>
              <a:r>
                <a:rPr lang="en-US"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I</a:t>
              </a:r>
              <a:r>
                <a:rPr lang="zh-CN" altLang="zh-CN" b="1" dirty="0">
                  <a:solidFill>
                    <a:srgbClr val="445256"/>
                  </a:solidFill>
                  <a:latin typeface="Bodoni MT" panose="02070603080606020203" pitchFamily="18" charset="0"/>
                  <a:ea typeface="汉仪古趣W" panose="00020600040101010101" pitchFamily="18" charset="-122"/>
                  <a:cs typeface="Nirmala UI" panose="020B0502040204020203" pitchFamily="34" charset="0"/>
                </a:rPr>
                <a:t>n a one-horse open sleigh  </a:t>
              </a:r>
            </a:p>
          </p:txBody>
        </p:sp>
      </p:grpSp>
      <p:sp>
        <p:nvSpPr>
          <p:cNvPr id="7" name="矩形 6"/>
          <p:cNvSpPr/>
          <p:nvPr/>
        </p:nvSpPr>
        <p:spPr>
          <a:xfrm>
            <a:off x="5232147" y="488109"/>
            <a:ext cx="2526653" cy="707886"/>
          </a:xfrm>
          <a:prstGeom prst="rect">
            <a:avLst/>
          </a:prstGeom>
          <a:effectLst>
            <a:outerShdw blurRad="50800" dist="38100" dir="2700000" algn="tl" rotWithShape="0">
              <a:prstClr val="black">
                <a:alpha val="40000"/>
              </a:prstClr>
            </a:outerShdw>
          </a:effectLst>
        </p:spPr>
        <p:txBody>
          <a:bodyPr wrap="none">
            <a:spAutoFit/>
          </a:bodyPr>
          <a:lstStyle/>
          <a:p>
            <a:pPr algn="ctr" eaLnBrk="0" hangingPunct="0"/>
            <a:r>
              <a:rPr lang="zh-CN" altLang="en-US" sz="4000" dirty="0">
                <a:ln w="9525" cap="flat" cmpd="sng">
                  <a:solidFill>
                    <a:schemeClr val="bg1"/>
                  </a:solidFill>
                  <a:prstDash val="solid"/>
                  <a:round/>
                  <a:headEnd type="none" w="med" len="med"/>
                  <a:tailEnd type="none" w="med" len="med"/>
                </a:ln>
                <a:solidFill>
                  <a:schemeClr val="bg1"/>
                </a:solidFill>
                <a:latin typeface="汉仪星宇体繁" panose="00020600040101010101" pitchFamily="18" charset="-122"/>
                <a:ea typeface="汉仪星宇体繁" panose="00020600040101010101" pitchFamily="18" charset="-122"/>
              </a:rPr>
              <a:t>Jingle Bells</a:t>
            </a:r>
          </a:p>
        </p:txBody>
      </p:sp>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2984" y="3331705"/>
            <a:ext cx="307867" cy="428918"/>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7748" y="1989974"/>
            <a:ext cx="307867" cy="428918"/>
          </a:xfrm>
          <a:prstGeom prst="rect">
            <a:avLst/>
          </a:prstGeom>
        </p:spPr>
      </p:pic>
      <p:sp>
        <p:nvSpPr>
          <p:cNvPr id="19" name="椭圆 18"/>
          <p:cNvSpPr/>
          <p:nvPr/>
        </p:nvSpPr>
        <p:spPr>
          <a:xfrm>
            <a:off x="11326986" y="5014838"/>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164314" y="2512950"/>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0027456" y="647112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458391" y="403679"/>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9382" y="5101960"/>
            <a:ext cx="202329" cy="281883"/>
          </a:xfrm>
          <a:prstGeom prst="rect">
            <a:avLst/>
          </a:prstGeom>
        </p:spPr>
      </p:pic>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6602" y="498529"/>
            <a:ext cx="379969" cy="529370"/>
          </a:xfrm>
          <a:prstGeom prst="rect">
            <a:avLst/>
          </a:prstGeom>
        </p:spPr>
      </p:pic>
      <p:pic>
        <p:nvPicPr>
          <p:cNvPr id="27" name="图片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667" y="5500949"/>
            <a:ext cx="205323" cy="286054"/>
          </a:xfrm>
          <a:prstGeom prst="rect">
            <a:avLst/>
          </a:prstGeom>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687" y="1816831"/>
            <a:ext cx="248556" cy="346286"/>
          </a:xfrm>
          <a:prstGeom prst="rect">
            <a:avLst/>
          </a:prstGeom>
        </p:spPr>
      </p:pic>
      <p:pic>
        <p:nvPicPr>
          <p:cNvPr id="29" name="图片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12191" y="1115134"/>
            <a:ext cx="189985" cy="264685"/>
          </a:xfrm>
          <a:prstGeom prst="rect">
            <a:avLst/>
          </a:prstGeom>
        </p:spPr>
      </p:pic>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780" y="854"/>
            <a:ext cx="379969" cy="529370"/>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9862" y="5055842"/>
            <a:ext cx="470862" cy="656002"/>
          </a:xfrm>
          <a:prstGeom prst="rect">
            <a:avLst/>
          </a:prstGeom>
        </p:spPr>
      </p:pic>
      <p:sp>
        <p:nvSpPr>
          <p:cNvPr id="32" name="椭圆 31"/>
          <p:cNvSpPr/>
          <p:nvPr/>
        </p:nvSpPr>
        <p:spPr>
          <a:xfrm>
            <a:off x="3183417" y="1047556"/>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94356" y="6168304"/>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640247" y="6214272"/>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122526" y="5968845"/>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123336" y="5868588"/>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Picture 10" descr="image009"/>
          <p:cNvPicPr>
            <a:picLocks noChangeAspect="1"/>
          </p:cNvPicPr>
          <p:nvPr/>
        </p:nvPicPr>
        <p:blipFill>
          <a:blip r:embed="rId12"/>
          <a:stretch>
            <a:fillRect/>
          </a:stretch>
        </p:blipFill>
        <p:spPr>
          <a:xfrm rot="-910735">
            <a:off x="10124284" y="444416"/>
            <a:ext cx="1008062" cy="1341437"/>
          </a:xfrm>
          <a:prstGeom prst="rect">
            <a:avLst/>
          </a:prstGeom>
          <a:noFill/>
          <a:ln w="9525">
            <a:no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656">
        <p:fade/>
      </p:transition>
    </mc:Choice>
    <mc:Fallback>
      <p:transition spd="med" advTm="46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圆角矩形 10"/>
          <p:cNvSpPr/>
          <p:nvPr/>
        </p:nvSpPr>
        <p:spPr>
          <a:xfrm>
            <a:off x="552372" y="5736856"/>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Santa Claus</a:t>
            </a: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382" y="4815019"/>
            <a:ext cx="899468" cy="799007"/>
          </a:xfrm>
          <a:prstGeom prst="rect">
            <a:avLst/>
          </a:prstGeom>
        </p:spPr>
      </p:pic>
      <p:sp>
        <p:nvSpPr>
          <p:cNvPr id="12" name="is1ide-Freeform: Shape 4"/>
          <p:cNvSpPr/>
          <p:nvPr/>
        </p:nvSpPr>
        <p:spPr bwMode="auto">
          <a:xfrm>
            <a:off x="4032748" y="5418161"/>
            <a:ext cx="2392178" cy="1259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7000"/>
            </a:schemeClr>
          </a:solidFill>
          <a:ln>
            <a:noFill/>
          </a:ln>
          <a:effectLst/>
        </p:spPr>
        <p:txBody>
          <a:bodyPr anchor="ctr"/>
          <a:lstStyle/>
          <a:p>
            <a:pPr algn="ctr"/>
            <a:endParaRPr/>
          </a:p>
        </p:txBody>
      </p:sp>
      <p:sp>
        <p:nvSpPr>
          <p:cNvPr id="13" name="is1ide-Freeform: Shape 4"/>
          <p:cNvSpPr/>
          <p:nvPr/>
        </p:nvSpPr>
        <p:spPr bwMode="auto">
          <a:xfrm>
            <a:off x="5455935" y="6100549"/>
            <a:ext cx="1449878" cy="5773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72000"/>
            </a:schemeClr>
          </a:solidFill>
          <a:ln>
            <a:noFill/>
          </a:ln>
          <a:effectLst/>
        </p:spPr>
        <p:txBody>
          <a:bodyPr anchor="ctr"/>
          <a:lstStyle/>
          <a:p>
            <a:pPr algn="ctr"/>
            <a:endParaRPr/>
          </a:p>
        </p:txBody>
      </p:sp>
      <p:sp>
        <p:nvSpPr>
          <p:cNvPr id="14" name="is1ide-Freeform: Shape 4"/>
          <p:cNvSpPr/>
          <p:nvPr/>
        </p:nvSpPr>
        <p:spPr bwMode="auto">
          <a:xfrm>
            <a:off x="6605562" y="5614026"/>
            <a:ext cx="1542151" cy="10638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93000"/>
            </a:schemeClr>
          </a:solidFill>
          <a:ln>
            <a:noFill/>
          </a:ln>
          <a:effectLst/>
        </p:spPr>
        <p:txBody>
          <a:bodyPr anchor="ctr"/>
          <a:lstStyle/>
          <a:p>
            <a:pPr algn="ctr"/>
            <a:endParaRPr/>
          </a:p>
        </p:txBody>
      </p:sp>
      <p:sp>
        <p:nvSpPr>
          <p:cNvPr id="6" name="矩形 5"/>
          <p:cNvSpPr/>
          <p:nvPr/>
        </p:nvSpPr>
        <p:spPr>
          <a:xfrm>
            <a:off x="5640992" y="1238800"/>
            <a:ext cx="6096000" cy="3693319"/>
          </a:xfrm>
          <a:prstGeom prst="rect">
            <a:avLst/>
          </a:prstGeom>
        </p:spPr>
        <p:txBody>
          <a:bodyPr>
            <a:spAutoFit/>
          </a:bodyPr>
          <a:lstStyle/>
          <a:p>
            <a:r>
              <a:rPr lang="en-US" altLang="zh-CN" dirty="0">
                <a:solidFill>
                  <a:schemeClr val="bg1"/>
                </a:solidFill>
                <a:effectLst>
                  <a:outerShdw blurRad="38100" dist="38100" dir="2700000" algn="tl">
                    <a:srgbClr val="000000">
                      <a:alpha val="43137"/>
                    </a:srgbClr>
                  </a:outerShdw>
                </a:effectLst>
                <a:latin typeface="Lucida Calligraphy" panose="03010101010101010101" pitchFamily="66" charset="0"/>
              </a:rPr>
              <a:t>One specifically for the boy to send a gift on Christmas Eve the mysterious figure. Legend to December 24 every night, a mysterious people driving by the 12 reindeer sleigh, going door to door into the house from the chimney, and then secretly put presents under the bed of the socks boy, or heap under the Christmas tree near the fireplace. While no one really ever seen the man look like, but people often dress up as wearing a red Christmas hat, big white beard, a red coat, wearing red boots look like, because there are always gifts on Christmas Eve, so accustomed to call him "Santa Claus."</a:t>
            </a:r>
          </a:p>
        </p:txBody>
      </p:sp>
      <p:pic>
        <p:nvPicPr>
          <p:cNvPr id="8" name="Picture 2" descr="254960d7059ca391a044df19"/>
          <p:cNvPicPr>
            <a:picLocks noChangeAspect="1"/>
          </p:cNvPicPr>
          <p:nvPr/>
        </p:nvPicPr>
        <p:blipFill>
          <a:blip r:embed="rId6"/>
          <a:stretch>
            <a:fillRect/>
          </a:stretch>
        </p:blipFill>
        <p:spPr>
          <a:xfrm rot="607100">
            <a:off x="637734" y="1288320"/>
            <a:ext cx="4553616" cy="341521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2524" y="622446"/>
            <a:ext cx="379969" cy="529370"/>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3748" y="6203933"/>
            <a:ext cx="205323" cy="286054"/>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697" y="2708944"/>
            <a:ext cx="248556" cy="346286"/>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8989" y="561733"/>
            <a:ext cx="379969" cy="529370"/>
          </a:xfrm>
          <a:prstGeom prst="rect">
            <a:avLst/>
          </a:prstGeom>
        </p:spPr>
      </p:pic>
      <p:sp>
        <p:nvSpPr>
          <p:cNvPr id="18" name="椭圆 17"/>
          <p:cNvSpPr/>
          <p:nvPr/>
        </p:nvSpPr>
        <p:spPr>
          <a:xfrm>
            <a:off x="3144798" y="687870"/>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0606" y="5400342"/>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42676" y="4905444"/>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125836" y="6225063"/>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614626" y="5230858"/>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199469" y="412764"/>
            <a:ext cx="126617" cy="185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083250" y="865690"/>
            <a:ext cx="246360" cy="277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838087" y="5752908"/>
            <a:ext cx="235474" cy="320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4652" y="4579287"/>
            <a:ext cx="257753" cy="359100"/>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8870" y="914884"/>
            <a:ext cx="379969" cy="529370"/>
          </a:xfrm>
          <a:prstGeom prst="rect">
            <a:avLst/>
          </a:prstGeom>
        </p:spPr>
      </p:pic>
      <p:sp>
        <p:nvSpPr>
          <p:cNvPr id="28" name="椭圆 27"/>
          <p:cNvSpPr/>
          <p:nvPr/>
        </p:nvSpPr>
        <p:spPr>
          <a:xfrm>
            <a:off x="8850516" y="6234291"/>
            <a:ext cx="256173" cy="344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834150" y="991724"/>
            <a:ext cx="223326" cy="240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942669" y="366611"/>
            <a:ext cx="213702" cy="240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582">
        <p:fade/>
      </p:transition>
    </mc:Choice>
    <mc:Fallback>
      <p:transition spd="med" advTm="25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圆角矩形 10"/>
          <p:cNvSpPr/>
          <p:nvPr/>
        </p:nvSpPr>
        <p:spPr>
          <a:xfrm>
            <a:off x="1425828" y="4595867"/>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Santa Claus</a:t>
            </a: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3333" y="1512488"/>
            <a:ext cx="1764477" cy="2975552"/>
          </a:xfrm>
          <a:prstGeom prst="rect">
            <a:avLst/>
          </a:prstGeom>
        </p:spPr>
      </p:pic>
      <p:sp>
        <p:nvSpPr>
          <p:cNvPr id="2" name="椭圆形标注 1"/>
          <p:cNvSpPr/>
          <p:nvPr/>
        </p:nvSpPr>
        <p:spPr>
          <a:xfrm>
            <a:off x="7577952" y="3252747"/>
            <a:ext cx="2381535" cy="1870084"/>
          </a:xfrm>
          <a:prstGeom prst="wedgeEllipseCallout">
            <a:avLst>
              <a:gd name="adj1" fmla="val -29103"/>
              <a:gd name="adj2" fmla="val 53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effectLst>
                  <a:outerShdw blurRad="38100" dist="38100" dir="2700000" algn="tl">
                    <a:srgbClr val="000000">
                      <a:alpha val="43137"/>
                    </a:srgbClr>
                  </a:outerShdw>
                </a:effectLst>
                <a:latin typeface="Blackadder ITC" panose="04020505051007020D02" pitchFamily="82" charset="0"/>
              </a:rPr>
              <a:t>imaginary figure</a:t>
            </a:r>
          </a:p>
          <a:p>
            <a:pPr algn="ctr"/>
            <a:r>
              <a:rPr lang="en-US" altLang="zh-CN" dirty="0">
                <a:solidFill>
                  <a:schemeClr val="tx1"/>
                </a:solidFill>
                <a:effectLst>
                  <a:outerShdw blurRad="38100" dist="38100" dir="2700000" algn="tl">
                    <a:srgbClr val="000000">
                      <a:alpha val="43137"/>
                    </a:srgbClr>
                  </a:outerShdw>
                </a:effectLst>
                <a:latin typeface="Blackadder ITC" panose="04020505051007020D02" pitchFamily="82" charset="0"/>
              </a:rPr>
              <a:t>A happy old man with a long white beard and a long red robe</a:t>
            </a:r>
          </a:p>
        </p:txBody>
      </p:sp>
      <p:sp>
        <p:nvSpPr>
          <p:cNvPr id="6" name="椭圆形标注 5"/>
          <p:cNvSpPr/>
          <p:nvPr/>
        </p:nvSpPr>
        <p:spPr>
          <a:xfrm>
            <a:off x="5392617" y="2659240"/>
            <a:ext cx="2019869" cy="1528549"/>
          </a:xfrm>
          <a:prstGeom prst="wedgeEllipseCallout">
            <a:avLst>
              <a:gd name="adj1" fmla="val 29843"/>
              <a:gd name="adj2" fmla="val 57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Saint Nicholas </a:t>
            </a:r>
          </a:p>
        </p:txBody>
      </p:sp>
      <p:sp>
        <p:nvSpPr>
          <p:cNvPr id="8" name="椭圆形标注 7"/>
          <p:cNvSpPr/>
          <p:nvPr/>
        </p:nvSpPr>
        <p:spPr>
          <a:xfrm>
            <a:off x="6947618" y="1212237"/>
            <a:ext cx="2350797" cy="1583171"/>
          </a:xfrm>
          <a:prstGeom prst="wedgeEllipseCallout">
            <a:avLst>
              <a:gd name="adj1" fmla="val -17409"/>
              <a:gd name="adj2" fmla="val 607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zh-CN" dirty="0">
                <a:solidFill>
                  <a:schemeClr val="tx1"/>
                </a:solidFill>
                <a:latin typeface="Lucida Calligraphy" panose="03010101010101010101" pitchFamily="66" charset="0"/>
              </a:rPr>
              <a:t>Father Christmas (another name)</a:t>
            </a: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3470" y="3493610"/>
            <a:ext cx="202329" cy="28188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310" y="2322733"/>
            <a:ext cx="248556" cy="346286"/>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9371" y="1212237"/>
            <a:ext cx="379969" cy="529370"/>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5345" y="3747899"/>
            <a:ext cx="315742" cy="43989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9796" y="2308459"/>
            <a:ext cx="251782" cy="350781"/>
          </a:xfrm>
          <a:prstGeom prst="rect">
            <a:avLst/>
          </a:prstGeom>
        </p:spPr>
      </p:pic>
      <p:sp>
        <p:nvSpPr>
          <p:cNvPr id="16" name="is1ide-Freeform: Shape 4"/>
          <p:cNvSpPr/>
          <p:nvPr/>
        </p:nvSpPr>
        <p:spPr bwMode="auto">
          <a:xfrm>
            <a:off x="1543167" y="5712120"/>
            <a:ext cx="2392178" cy="10750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7000"/>
            </a:schemeClr>
          </a:solidFill>
          <a:ln>
            <a:noFill/>
          </a:ln>
          <a:effectLst/>
        </p:spPr>
        <p:txBody>
          <a:bodyPr anchor="ctr"/>
          <a:lstStyle/>
          <a:p>
            <a:pPr algn="ctr"/>
            <a:endParaRPr/>
          </a:p>
        </p:txBody>
      </p:sp>
      <p:sp>
        <p:nvSpPr>
          <p:cNvPr id="17" name="is1ide-Freeform: Shape 4"/>
          <p:cNvSpPr/>
          <p:nvPr/>
        </p:nvSpPr>
        <p:spPr bwMode="auto">
          <a:xfrm>
            <a:off x="3146639" y="6124416"/>
            <a:ext cx="1449878" cy="5773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72000"/>
            </a:schemeClr>
          </a:solidFill>
          <a:ln>
            <a:noFill/>
          </a:ln>
          <a:effectLst/>
        </p:spPr>
        <p:txBody>
          <a:bodyPr anchor="ctr"/>
          <a:lstStyle/>
          <a:p>
            <a:pPr algn="ctr"/>
            <a:endParaRPr/>
          </a:p>
        </p:txBody>
      </p:sp>
      <p:sp>
        <p:nvSpPr>
          <p:cNvPr id="18" name="is1ide-Freeform: Shape 4"/>
          <p:cNvSpPr/>
          <p:nvPr/>
        </p:nvSpPr>
        <p:spPr bwMode="auto">
          <a:xfrm>
            <a:off x="501182" y="5523280"/>
            <a:ext cx="1542151" cy="115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9" name="is1ide-Freeform: Shape 4"/>
          <p:cNvSpPr/>
          <p:nvPr/>
        </p:nvSpPr>
        <p:spPr bwMode="auto">
          <a:xfrm>
            <a:off x="1814634" y="6089490"/>
            <a:ext cx="1449878" cy="5773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72000"/>
            </a:schemeClr>
          </a:solidFill>
          <a:ln>
            <a:noFill/>
          </a:ln>
          <a:effectLst/>
        </p:spPr>
        <p:txBody>
          <a:bodyPr anchor="ctr"/>
          <a:lstStyle/>
          <a:p>
            <a:pPr algn="ctr"/>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080">
        <p:fade/>
      </p:transition>
    </mc:Choice>
    <mc:Fallback>
      <p:transition spd="med" advTm="30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40" name="组合 39"/>
          <p:cNvGrpSpPr/>
          <p:nvPr/>
        </p:nvGrpSpPr>
        <p:grpSpPr>
          <a:xfrm>
            <a:off x="7697868" y="1039073"/>
            <a:ext cx="3999120" cy="3422396"/>
            <a:chOff x="1431755" y="1453048"/>
            <a:chExt cx="3999120" cy="3422396"/>
          </a:xfrm>
        </p:grpSpPr>
        <p:sp>
          <p:nvSpPr>
            <p:cNvPr id="23" name="圆角矩形 22"/>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527702" y="4413779"/>
              <a:ext cx="3582461" cy="461665"/>
            </a:xfrm>
            <a:prstGeom prst="rect">
              <a:avLst/>
            </a:prstGeom>
            <a:noFill/>
          </p:spPr>
          <p:txBody>
            <a:bodyPr wrap="square" rtlCol="0">
              <a:spAutoFit/>
            </a:bodyPr>
            <a:lstStyle/>
            <a:p>
              <a:r>
                <a:rPr lang="en-US" altLang="zh-CN" sz="2400" dirty="0">
                  <a:latin typeface="Mistral" panose="03090702030407020403" pitchFamily="66" charset="0"/>
                </a:rPr>
                <a:t>And enjoy a splendid dinner</a:t>
              </a:r>
              <a:endParaRPr lang="zh-CN" altLang="en-US" sz="2400" dirty="0">
                <a:latin typeface="Mistral" panose="03090702030407020403" pitchFamily="66" charset="0"/>
              </a:endParaRPr>
            </a:p>
          </p:txBody>
        </p:sp>
      </p:grpSp>
      <p:pic>
        <p:nvPicPr>
          <p:cNvPr id="41" name="图片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4963" y="1157204"/>
            <a:ext cx="3797078" cy="2760957"/>
          </a:xfrm>
          <a:prstGeom prst="rect">
            <a:avLst/>
          </a:prstGeom>
        </p:spPr>
      </p:pic>
      <p:grpSp>
        <p:nvGrpSpPr>
          <p:cNvPr id="58" name="组合 57"/>
          <p:cNvGrpSpPr/>
          <p:nvPr/>
        </p:nvGrpSpPr>
        <p:grpSpPr>
          <a:xfrm>
            <a:off x="4607735" y="1049256"/>
            <a:ext cx="2907782" cy="3410861"/>
            <a:chOff x="8930134" y="1249160"/>
            <a:chExt cx="2907782" cy="3410861"/>
          </a:xfrm>
        </p:grpSpPr>
        <p:grpSp>
          <p:nvGrpSpPr>
            <p:cNvPr id="53" name="组合 52"/>
            <p:cNvGrpSpPr/>
            <p:nvPr/>
          </p:nvGrpSpPr>
          <p:grpSpPr>
            <a:xfrm>
              <a:off x="8930134" y="1249160"/>
              <a:ext cx="2907782" cy="3410861"/>
              <a:chOff x="1431755" y="1453048"/>
              <a:chExt cx="3999119" cy="3410861"/>
            </a:xfrm>
          </p:grpSpPr>
          <p:sp>
            <p:nvSpPr>
              <p:cNvPr id="55" name="圆角矩形 54"/>
              <p:cNvSpPr/>
              <p:nvPr/>
            </p:nvSpPr>
            <p:spPr>
              <a:xfrm>
                <a:off x="1431755" y="1453048"/>
                <a:ext cx="3999119"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1712669" y="1611916"/>
                <a:ext cx="3578629" cy="1938992"/>
              </a:xfrm>
              <a:prstGeom prst="rect">
                <a:avLst/>
              </a:prstGeom>
              <a:noFill/>
            </p:spPr>
            <p:txBody>
              <a:bodyPr wrap="square" rtlCol="0">
                <a:spAutoFit/>
              </a:bodyPr>
              <a:lstStyle/>
              <a:p>
                <a:r>
                  <a:rPr lang="en-US" altLang="zh-CN" sz="2400" dirty="0">
                    <a:latin typeface="Mistral" panose="03090702030407020403" pitchFamily="66" charset="0"/>
                  </a:rPr>
                  <a:t>Major food:</a:t>
                </a:r>
              </a:p>
              <a:p>
                <a:r>
                  <a:rPr lang="en-US" altLang="zh-CN" sz="2400" dirty="0">
                    <a:latin typeface="Mistral" panose="03090702030407020403" pitchFamily="66" charset="0"/>
                  </a:rPr>
                  <a:t>      Turkey  </a:t>
                </a:r>
              </a:p>
              <a:p>
                <a:r>
                  <a:rPr lang="en-US" altLang="zh-CN" sz="2400" dirty="0">
                    <a:latin typeface="Mistral" panose="03090702030407020403" pitchFamily="66" charset="0"/>
                  </a:rPr>
                  <a:t>      Roast goose</a:t>
                </a:r>
              </a:p>
              <a:p>
                <a:r>
                  <a:rPr lang="en-US" altLang="zh-CN" sz="2400" dirty="0">
                    <a:latin typeface="Mistral" panose="03090702030407020403" pitchFamily="66" charset="0"/>
                  </a:rPr>
                  <a:t>      Puddings </a:t>
                </a:r>
              </a:p>
              <a:p>
                <a:r>
                  <a:rPr lang="en-US" altLang="zh-CN" sz="2400" dirty="0">
                    <a:latin typeface="Mistral" panose="03090702030407020403" pitchFamily="66" charset="0"/>
                  </a:rPr>
                  <a:t>      Cookies, Fruit</a:t>
                </a:r>
              </a:p>
            </p:txBody>
          </p:sp>
        </p:grpSp>
        <p:sp>
          <p:nvSpPr>
            <p:cNvPr id="57" name="文本框 56"/>
            <p:cNvSpPr txBox="1"/>
            <p:nvPr/>
          </p:nvSpPr>
          <p:spPr>
            <a:xfrm>
              <a:off x="9132633" y="3353387"/>
              <a:ext cx="2602041" cy="1200329"/>
            </a:xfrm>
            <a:prstGeom prst="rect">
              <a:avLst/>
            </a:prstGeom>
            <a:noFill/>
          </p:spPr>
          <p:txBody>
            <a:bodyPr wrap="square" rtlCol="0">
              <a:spAutoFit/>
            </a:bodyPr>
            <a:lstStyle/>
            <a:p>
              <a:r>
                <a:rPr lang="en-US" altLang="zh-CN" sz="2400" dirty="0">
                  <a:latin typeface="Mistral" panose="03090702030407020403" pitchFamily="66" charset="0"/>
                </a:rPr>
                <a:t>Eating turkey is popular in the Unite States from 1620.</a:t>
              </a:r>
            </a:p>
          </p:txBody>
        </p:sp>
      </p:grpSp>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b="41529"/>
          <a:stretch>
            <a:fillRect/>
          </a:stretch>
        </p:blipFill>
        <p:spPr>
          <a:xfrm>
            <a:off x="10097588" y="5529209"/>
            <a:ext cx="2293543" cy="1332459"/>
          </a:xfrm>
          <a:prstGeom prst="rect">
            <a:avLst/>
          </a:prstGeom>
        </p:spPr>
      </p:pic>
      <p:sp>
        <p:nvSpPr>
          <p:cNvPr id="3" name="is1ide-Freeform: Shape 4"/>
          <p:cNvSpPr/>
          <p:nvPr/>
        </p:nvSpPr>
        <p:spPr bwMode="auto">
          <a:xfrm>
            <a:off x="4957770" y="5575824"/>
            <a:ext cx="2392178" cy="1084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3" name="is1ide-Freeform: Shape 4"/>
          <p:cNvSpPr/>
          <p:nvPr/>
        </p:nvSpPr>
        <p:spPr bwMode="auto">
          <a:xfrm>
            <a:off x="4091287" y="6011167"/>
            <a:ext cx="1710425" cy="808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72000"/>
            </a:schemeClr>
          </a:solidFill>
          <a:ln>
            <a:noFill/>
          </a:ln>
          <a:effectLst/>
        </p:spPr>
        <p:txBody>
          <a:bodyPr anchor="ctr"/>
          <a:lstStyle/>
          <a:p>
            <a:pPr algn="ctr"/>
            <a:endParaRPr/>
          </a:p>
        </p:txBody>
      </p:sp>
      <p:sp>
        <p:nvSpPr>
          <p:cNvPr id="14" name="is1ide-Freeform: Shape 4"/>
          <p:cNvSpPr/>
          <p:nvPr/>
        </p:nvSpPr>
        <p:spPr bwMode="auto">
          <a:xfrm>
            <a:off x="6459951" y="5975589"/>
            <a:ext cx="1827065" cy="733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5000"/>
            </a:schemeClr>
          </a:solidFill>
          <a:ln>
            <a:noFill/>
          </a:ln>
          <a:effectLst/>
        </p:spPr>
        <p:txBody>
          <a:bodyPr anchor="ctr"/>
          <a:lstStyle/>
          <a:p>
            <a:pPr algn="ctr"/>
            <a:endParaRPr/>
          </a:p>
        </p:txBody>
      </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8589" y="5261803"/>
            <a:ext cx="307867" cy="428918"/>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194" y="4499612"/>
            <a:ext cx="307867" cy="428918"/>
          </a:xfrm>
          <a:prstGeom prst="rect">
            <a:avLst/>
          </a:prstGeom>
        </p:spPr>
      </p:pic>
      <p:sp>
        <p:nvSpPr>
          <p:cNvPr id="19" name="椭圆 18"/>
          <p:cNvSpPr/>
          <p:nvPr/>
        </p:nvSpPr>
        <p:spPr>
          <a:xfrm>
            <a:off x="11326986" y="5014838"/>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0027456" y="647112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288063" y="617178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5590" y="5240099"/>
            <a:ext cx="202329" cy="281883"/>
          </a:xfrm>
          <a:prstGeom prst="rect">
            <a:avLst/>
          </a:prstGeom>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6350" y="4851671"/>
            <a:ext cx="379969" cy="529370"/>
          </a:xfrm>
          <a:prstGeom prst="rect">
            <a:avLst/>
          </a:prstGeom>
        </p:spPr>
      </p:pic>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8615" y="763203"/>
            <a:ext cx="205323" cy="286054"/>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9256" y="6281624"/>
            <a:ext cx="248556" cy="346286"/>
          </a:xfrm>
          <a:prstGeom prst="rect">
            <a:avLst/>
          </a:prstGeom>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059" y="5885921"/>
            <a:ext cx="379969" cy="529370"/>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5899" y="5462321"/>
            <a:ext cx="470862" cy="656002"/>
          </a:xfrm>
          <a:prstGeom prst="rect">
            <a:avLst/>
          </a:prstGeom>
        </p:spPr>
      </p:pic>
      <p:sp>
        <p:nvSpPr>
          <p:cNvPr id="33" name="椭圆 32"/>
          <p:cNvSpPr/>
          <p:nvPr/>
        </p:nvSpPr>
        <p:spPr>
          <a:xfrm>
            <a:off x="8446830" y="6342314"/>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537868" y="5667910"/>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256829" y="6090660"/>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448950" y="6250179"/>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4625576" y="4653840"/>
            <a:ext cx="2999489" cy="1454399"/>
            <a:chOff x="885225" y="4059046"/>
            <a:chExt cx="2999489" cy="1454399"/>
          </a:xfrm>
        </p:grpSpPr>
        <p:sp>
          <p:nvSpPr>
            <p:cNvPr id="38" name="圆角矩形 37"/>
            <p:cNvSpPr/>
            <p:nvPr/>
          </p:nvSpPr>
          <p:spPr>
            <a:xfrm>
              <a:off x="885225" y="4059046"/>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dinner</a:t>
              </a:r>
              <a:endParaRPr lang="zh-CN" altLang="en-US" sz="3600" dirty="0">
                <a:solidFill>
                  <a:srgbClr val="445256"/>
                </a:solidFill>
                <a:latin typeface="Gill Sans MT Ext Condensed Bold" panose="020B0902020104020203" pitchFamily="34" charset="0"/>
              </a:endParaRPr>
            </a:p>
          </p:txBody>
        </p:sp>
        <p:pic>
          <p:nvPicPr>
            <p:cNvPr id="59" name="图片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0672" y="4761749"/>
              <a:ext cx="1899193" cy="751696"/>
            </a:xfrm>
            <a:prstGeom prst="rect">
              <a:avLst/>
            </a:prstGeom>
          </p:spPr>
        </p:pic>
      </p:grpSp>
      <p:sp>
        <p:nvSpPr>
          <p:cNvPr id="45" name="圆角矩形 44"/>
          <p:cNvSpPr/>
          <p:nvPr/>
        </p:nvSpPr>
        <p:spPr>
          <a:xfrm>
            <a:off x="449390" y="1049257"/>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6351" y="1166102"/>
            <a:ext cx="3805197" cy="2855420"/>
          </a:xfrm>
          <a:prstGeom prst="rect">
            <a:avLst/>
          </a:prstGeom>
        </p:spPr>
      </p:pic>
      <p:sp>
        <p:nvSpPr>
          <p:cNvPr id="44" name="文本框 43"/>
          <p:cNvSpPr txBox="1"/>
          <p:nvPr/>
        </p:nvSpPr>
        <p:spPr>
          <a:xfrm>
            <a:off x="545337" y="4009988"/>
            <a:ext cx="3582461" cy="461665"/>
          </a:xfrm>
          <a:prstGeom prst="rect">
            <a:avLst/>
          </a:prstGeom>
          <a:noFill/>
        </p:spPr>
        <p:txBody>
          <a:bodyPr wrap="square" rtlCol="0">
            <a:spAutoFit/>
          </a:bodyPr>
          <a:lstStyle/>
          <a:p>
            <a:r>
              <a:rPr lang="en-US" altLang="zh-CN" sz="2400" dirty="0">
                <a:latin typeface="Mistral" panose="03090702030407020403" pitchFamily="66" charset="0"/>
              </a:rPr>
              <a:t>Christmas Dinner For  Family</a:t>
            </a:r>
            <a:endParaRPr lang="zh-CN" altLang="en-US" sz="2400" dirty="0">
              <a:latin typeface="Mistral" panose="03090702030407020403" pitchFamily="66"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554">
        <p:fade/>
      </p:transition>
    </mc:Choice>
    <mc:Fallback>
      <p:transition spd="med" advTm="25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 calcmode="lin" valueType="num">
                                      <p:cBhvr>
                                        <p:cTn id="9" dur="1000" fill="hold"/>
                                        <p:tgtEl>
                                          <p:spTgt spid="60"/>
                                        </p:tgtEl>
                                        <p:attrNameLst>
                                          <p:attrName>style.rotation</p:attrName>
                                        </p:attrNameLst>
                                      </p:cBhvr>
                                      <p:tavLst>
                                        <p:tav tm="0">
                                          <p:val>
                                            <p:fltVal val="90"/>
                                          </p:val>
                                        </p:tav>
                                        <p:tav tm="100000">
                                          <p:val>
                                            <p:fltVal val="0"/>
                                          </p:val>
                                        </p:tav>
                                      </p:tavLst>
                                    </p:anim>
                                    <p:animEffect transition="in" filter="fade">
                                      <p:cBhvr>
                                        <p:cTn id="10" dur="10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ppt_w</p:attrName>
                                        </p:attrNameLst>
                                      </p:cBhvr>
                                      <p:tavLst>
                                        <p:tav tm="0">
                                          <p:val>
                                            <p:fltVal val="0"/>
                                          </p:val>
                                        </p:tav>
                                        <p:tav tm="100000">
                                          <p:val>
                                            <p:strVal val="#ppt_w"/>
                                          </p:val>
                                        </p:tav>
                                      </p:tavLst>
                                    </p:anim>
                                    <p:anim calcmode="lin" valueType="num">
                                      <p:cBhvr>
                                        <p:cTn id="16" dur="500" fill="hold"/>
                                        <p:tgtEl>
                                          <p:spTgt spid="58"/>
                                        </p:tgtEl>
                                        <p:attrNameLst>
                                          <p:attrName>ppt_h</p:attrName>
                                        </p:attrNameLst>
                                      </p:cBhvr>
                                      <p:tavLst>
                                        <p:tav tm="0">
                                          <p:val>
                                            <p:fltVal val="0"/>
                                          </p:val>
                                        </p:tav>
                                        <p:tav tm="100000">
                                          <p:val>
                                            <p:strVal val="#ppt_h"/>
                                          </p:val>
                                        </p:tav>
                                      </p:tavLst>
                                    </p:anim>
                                    <p:animEffect transition="in" filter="fad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359" y="4022008"/>
            <a:ext cx="1871269" cy="442583"/>
          </a:xfrm>
          <a:prstGeom prst="rect">
            <a:avLst/>
          </a:prstGeom>
        </p:spPr>
      </p:pic>
      <p:sp>
        <p:nvSpPr>
          <p:cNvPr id="7" name="矩形 6"/>
          <p:cNvSpPr/>
          <p:nvPr/>
        </p:nvSpPr>
        <p:spPr>
          <a:xfrm>
            <a:off x="4008397" y="1993783"/>
            <a:ext cx="7397436" cy="2585323"/>
          </a:xfrm>
          <a:prstGeom prst="rect">
            <a:avLst/>
          </a:prstGeom>
        </p:spPr>
        <p:txBody>
          <a:bodyPr wrap="square">
            <a:spAutoFit/>
          </a:bodyPr>
          <a:lstStyle/>
          <a:p>
            <a:r>
              <a:rPr lang="en-US" altLang="zh-CN" dirty="0">
                <a:solidFill>
                  <a:schemeClr val="bg1"/>
                </a:solidFill>
                <a:latin typeface="汉仪尚巍手书W" panose="00020600040101010101" pitchFamily="18" charset="-122"/>
                <a:ea typeface="汉仪尚巍手书W" panose="00020600040101010101" pitchFamily="18" charset="-122"/>
              </a:rPr>
              <a:t>The specifics of family Christmas celebrations can have as many variations as there are </a:t>
            </a:r>
            <a:r>
              <a:rPr lang="en-US" altLang="zh-CN" dirty="0" err="1">
                <a:solidFill>
                  <a:schemeClr val="bg1"/>
                </a:solidFill>
                <a:latin typeface="汉仪尚巍手书W" panose="00020600040101010101" pitchFamily="18" charset="-122"/>
                <a:ea typeface="汉仪尚巍手书W" panose="00020600040101010101" pitchFamily="18" charset="-122"/>
              </a:rPr>
              <a:t>families.Typically</a:t>
            </a:r>
            <a:r>
              <a:rPr lang="en-US" altLang="zh-CN" dirty="0">
                <a:solidFill>
                  <a:schemeClr val="bg1"/>
                </a:solidFill>
                <a:latin typeface="汉仪尚巍手书W" panose="00020600040101010101" pitchFamily="18" charset="-122"/>
                <a:ea typeface="汉仪尚巍手书W" panose="00020600040101010101" pitchFamily="18" charset="-122"/>
              </a:rPr>
              <a:t> families will open presents either on Christmas Eve or Christmas </a:t>
            </a:r>
            <a:r>
              <a:rPr lang="en-US" altLang="zh-CN" dirty="0" err="1">
                <a:solidFill>
                  <a:schemeClr val="bg1"/>
                </a:solidFill>
                <a:latin typeface="汉仪尚巍手书W" panose="00020600040101010101" pitchFamily="18" charset="-122"/>
                <a:ea typeface="汉仪尚巍手书W" panose="00020600040101010101" pitchFamily="18" charset="-122"/>
              </a:rPr>
              <a:t>Day.Members</a:t>
            </a:r>
            <a:r>
              <a:rPr lang="en-US" altLang="zh-CN" dirty="0">
                <a:solidFill>
                  <a:schemeClr val="bg1"/>
                </a:solidFill>
                <a:latin typeface="汉仪尚巍手书W" panose="00020600040101010101" pitchFamily="18" charset="-122"/>
                <a:ea typeface="汉仪尚巍手书W" panose="00020600040101010101" pitchFamily="18" charset="-122"/>
              </a:rPr>
              <a:t> may open them at the same time , one at a time, or have some other type of family </a:t>
            </a:r>
            <a:r>
              <a:rPr lang="en-US" altLang="zh-CN" dirty="0" err="1">
                <a:solidFill>
                  <a:schemeClr val="bg1"/>
                </a:solidFill>
                <a:latin typeface="汉仪尚巍手书W" panose="00020600040101010101" pitchFamily="18" charset="-122"/>
                <a:ea typeface="汉仪尚巍手书W" panose="00020600040101010101" pitchFamily="18" charset="-122"/>
              </a:rPr>
              <a:t>tradition.Many</a:t>
            </a:r>
            <a:r>
              <a:rPr lang="en-US" altLang="zh-CN" dirty="0">
                <a:solidFill>
                  <a:schemeClr val="bg1"/>
                </a:solidFill>
                <a:latin typeface="汉仪尚巍手书W" panose="00020600040101010101" pitchFamily="18" charset="-122"/>
                <a:ea typeface="汉仪尚巍手书W" panose="00020600040101010101" pitchFamily="18" charset="-122"/>
              </a:rPr>
              <a:t> Christian families will have a birthday cake for </a:t>
            </a:r>
            <a:r>
              <a:rPr lang="en-US" altLang="zh-CN" dirty="0" err="1">
                <a:solidFill>
                  <a:schemeClr val="bg1"/>
                </a:solidFill>
                <a:latin typeface="汉仪尚巍手书W" panose="00020600040101010101" pitchFamily="18" charset="-122"/>
                <a:ea typeface="汉仪尚巍手书W" panose="00020600040101010101" pitchFamily="18" charset="-122"/>
              </a:rPr>
              <a:t>Jesus,and</a:t>
            </a:r>
            <a:r>
              <a:rPr lang="en-US" altLang="zh-CN" dirty="0">
                <a:solidFill>
                  <a:schemeClr val="bg1"/>
                </a:solidFill>
                <a:latin typeface="汉仪尚巍手书W" panose="00020600040101010101" pitchFamily="18" charset="-122"/>
                <a:ea typeface="汉仪尚巍手书W" panose="00020600040101010101" pitchFamily="18" charset="-122"/>
              </a:rPr>
              <a:t> </a:t>
            </a:r>
            <a:r>
              <a:rPr lang="en-US" altLang="zh-CN" dirty="0" err="1">
                <a:solidFill>
                  <a:schemeClr val="bg1"/>
                </a:solidFill>
                <a:latin typeface="汉仪尚巍手书W" panose="00020600040101010101" pitchFamily="18" charset="-122"/>
                <a:ea typeface="汉仪尚巍手书W" panose="00020600040101010101" pitchFamily="18" charset="-122"/>
              </a:rPr>
              <a:t>sing"Happy</a:t>
            </a:r>
            <a:r>
              <a:rPr lang="en-US" altLang="zh-CN" dirty="0">
                <a:solidFill>
                  <a:schemeClr val="bg1"/>
                </a:solidFill>
                <a:latin typeface="汉仪尚巍手书W" panose="00020600040101010101" pitchFamily="18" charset="-122"/>
                <a:ea typeface="汉仪尚巍手书W" panose="00020600040101010101" pitchFamily="18" charset="-122"/>
              </a:rPr>
              <a:t> Birthday "to </a:t>
            </a:r>
            <a:r>
              <a:rPr lang="en-US" altLang="zh-CN" dirty="0" err="1">
                <a:solidFill>
                  <a:schemeClr val="bg1"/>
                </a:solidFill>
                <a:latin typeface="汉仪尚巍手书W" panose="00020600040101010101" pitchFamily="18" charset="-122"/>
                <a:ea typeface="汉仪尚巍手书W" panose="00020600040101010101" pitchFamily="18" charset="-122"/>
              </a:rPr>
              <a:t>Him,in</a:t>
            </a:r>
            <a:r>
              <a:rPr lang="en-US" altLang="zh-CN" dirty="0">
                <a:solidFill>
                  <a:schemeClr val="bg1"/>
                </a:solidFill>
                <a:latin typeface="汉仪尚巍手书W" panose="00020600040101010101" pitchFamily="18" charset="-122"/>
                <a:ea typeface="汉仪尚巍手书W" panose="00020600040101010101" pitchFamily="18" charset="-122"/>
              </a:rPr>
              <a:t> keeping with American birthday </a:t>
            </a:r>
            <a:r>
              <a:rPr lang="en-US" altLang="zh-CN" dirty="0" err="1">
                <a:solidFill>
                  <a:schemeClr val="bg1"/>
                </a:solidFill>
                <a:latin typeface="汉仪尚巍手书W" panose="00020600040101010101" pitchFamily="18" charset="-122"/>
                <a:ea typeface="汉仪尚巍手书W" panose="00020600040101010101" pitchFamily="18" charset="-122"/>
              </a:rPr>
              <a:t>celebrations.Christmas</a:t>
            </a:r>
            <a:r>
              <a:rPr lang="en-US" altLang="zh-CN" dirty="0">
                <a:solidFill>
                  <a:schemeClr val="bg1"/>
                </a:solidFill>
                <a:latin typeface="汉仪尚巍手书W" panose="00020600040101010101" pitchFamily="18" charset="-122"/>
                <a:ea typeface="汉仪尚巍手书W" panose="00020600040101010101" pitchFamily="18" charset="-122"/>
              </a:rPr>
              <a:t> is a season where humanity </a:t>
            </a:r>
            <a:r>
              <a:rPr lang="en-US" altLang="zh-CN" dirty="0" err="1">
                <a:solidFill>
                  <a:schemeClr val="bg1"/>
                </a:solidFill>
                <a:latin typeface="汉仪尚巍手书W" panose="00020600040101010101" pitchFamily="18" charset="-122"/>
                <a:ea typeface="汉仪尚巍手书W" panose="00020600040101010101" pitchFamily="18" charset="-122"/>
              </a:rPr>
              <a:t>says"Thank</a:t>
            </a:r>
            <a:r>
              <a:rPr lang="en-US" altLang="zh-CN" dirty="0">
                <a:solidFill>
                  <a:schemeClr val="bg1"/>
                </a:solidFill>
                <a:latin typeface="汉仪尚巍手书W" panose="00020600040101010101" pitchFamily="18" charset="-122"/>
                <a:ea typeface="汉仪尚巍手书W" panose="00020600040101010101" pitchFamily="18" charset="-122"/>
              </a:rPr>
              <a:t> </a:t>
            </a:r>
            <a:r>
              <a:rPr lang="en-US" altLang="zh-CN" dirty="0" err="1">
                <a:solidFill>
                  <a:schemeClr val="bg1"/>
                </a:solidFill>
                <a:latin typeface="汉仪尚巍手书W" panose="00020600040101010101" pitchFamily="18" charset="-122"/>
                <a:ea typeface="汉仪尚巍手书W" panose="00020600040101010101" pitchFamily="18" charset="-122"/>
              </a:rPr>
              <a:t>you"for</a:t>
            </a:r>
            <a:r>
              <a:rPr lang="en-US" altLang="zh-CN" dirty="0">
                <a:solidFill>
                  <a:schemeClr val="bg1"/>
                </a:solidFill>
                <a:latin typeface="汉仪尚巍手书W" panose="00020600040101010101" pitchFamily="18" charset="-122"/>
                <a:ea typeface="汉仪尚巍手书W" panose="00020600040101010101" pitchFamily="18" charset="-122"/>
              </a:rPr>
              <a:t> God's love by sharing it with and showing it to others.</a:t>
            </a:r>
          </a:p>
        </p:txBody>
      </p:sp>
      <p:sp>
        <p:nvSpPr>
          <p:cNvPr id="10" name="is1ide-Freeform: Shape 4"/>
          <p:cNvSpPr/>
          <p:nvPr/>
        </p:nvSpPr>
        <p:spPr bwMode="auto">
          <a:xfrm>
            <a:off x="3462093" y="6223379"/>
            <a:ext cx="1789327" cy="430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1" name="is1ide-Freeform: Shape 4"/>
          <p:cNvSpPr/>
          <p:nvPr/>
        </p:nvSpPr>
        <p:spPr bwMode="auto">
          <a:xfrm>
            <a:off x="695892" y="4814744"/>
            <a:ext cx="2766201" cy="1839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2" name="矩形 11"/>
          <p:cNvSpPr/>
          <p:nvPr/>
        </p:nvSpPr>
        <p:spPr>
          <a:xfrm>
            <a:off x="83413" y="2206126"/>
            <a:ext cx="3991158" cy="1692771"/>
          </a:xfrm>
          <a:prstGeom prst="rect">
            <a:avLst/>
          </a:prstGeom>
        </p:spPr>
        <p:txBody>
          <a:bodyPr wrap="square">
            <a:spAutoFit/>
          </a:bodyPr>
          <a:lstStyle/>
          <a:p>
            <a:pPr algn="ctr" eaLnBrk="0" hangingPunct="0"/>
            <a:r>
              <a:rPr lang="en-US" altLang="zh-CN" sz="38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CELEBRATIONS</a:t>
            </a:r>
            <a:endParaRPr lang="zh-CN" altLang="en-US" sz="38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endParaRPr>
          </a:p>
          <a:p>
            <a:pPr algn="ctr" eaLnBrk="0" hangingPunct="0"/>
            <a:r>
              <a:rPr lang="en-US" altLang="zh-CN" sz="32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OF</a:t>
            </a:r>
          </a:p>
          <a:p>
            <a:pPr algn="ctr" eaLnBrk="0" hangingPunct="0"/>
            <a:r>
              <a:rPr lang="en-US" altLang="zh-CN" sz="32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CHRISTMAS</a:t>
            </a:r>
          </a:p>
        </p:txBody>
      </p:sp>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b="41529"/>
          <a:stretch>
            <a:fillRect/>
          </a:stretch>
        </p:blipFill>
        <p:spPr>
          <a:xfrm>
            <a:off x="10097588" y="5529209"/>
            <a:ext cx="2293543" cy="133245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074">
        <p:fade/>
      </p:transition>
    </mc:Choice>
    <mc:Fallback>
      <p:transition spd="med" advTm="20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5826363" y="3588904"/>
            <a:ext cx="6096000" cy="2308324"/>
          </a:xfrm>
          <a:prstGeom prst="rect">
            <a:avLst/>
          </a:prstGeom>
        </p:spPr>
        <p:txBody>
          <a:bodyPr>
            <a:spAutoFit/>
          </a:bodyPr>
          <a:lstStyle/>
          <a:p>
            <a:r>
              <a:rPr lang="en-US" altLang="zh-CN"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Although the foods served for Christmas dinner may vary from family to family(and from country to country),typical items usually found at an American family's Christmas dinner would include turkey and dressing (or sometimes </a:t>
            </a:r>
            <a:r>
              <a:rPr lang="en-US" altLang="zh-CN" dirty="0" err="1">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chicken,duck</a:t>
            </a:r>
            <a:r>
              <a:rPr lang="en-US" altLang="zh-CN"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 goose or ham), potatoes and </a:t>
            </a:r>
            <a:r>
              <a:rPr lang="en-US" altLang="zh-CN" dirty="0" err="1">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gravy,sweet</a:t>
            </a:r>
            <a:r>
              <a:rPr lang="en-US" altLang="zh-CN"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 </a:t>
            </a:r>
            <a:r>
              <a:rPr lang="en-US" altLang="zh-CN" dirty="0" err="1">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potatoes,green</a:t>
            </a:r>
            <a:r>
              <a:rPr lang="en-US" altLang="zh-CN"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 </a:t>
            </a:r>
            <a:r>
              <a:rPr lang="en-US" altLang="zh-CN" dirty="0" err="1">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vegetables,cranberry,sauce,nuts,fruits,fruit-cake,plum</a:t>
            </a:r>
            <a:r>
              <a:rPr lang="en-US" altLang="zh-CN"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 </a:t>
            </a:r>
            <a:r>
              <a:rPr lang="en-US" altLang="zh-CN" dirty="0" err="1">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pudding,pumpkin</a:t>
            </a:r>
            <a:r>
              <a:rPr lang="en-US" altLang="zh-CN"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 and/or mincemeat pies and </a:t>
            </a:r>
            <a:r>
              <a:rPr lang="en-US" altLang="zh-CN" dirty="0" err="1">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sweets.Eggnog</a:t>
            </a:r>
            <a:r>
              <a:rPr lang="en-US" altLang="zh-CN"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rPr>
              <a:t> is usually the favorite drink for the whole family.</a:t>
            </a:r>
            <a:endParaRPr lang="zh-CN" altLang="en-US" dirty="0">
              <a:solidFill>
                <a:schemeClr val="bg1"/>
              </a:solidFill>
              <a:effectLst>
                <a:outerShdw blurRad="38100" dist="38100" dir="2700000" algn="tl">
                  <a:srgbClr val="000000">
                    <a:alpha val="43137"/>
                  </a:srgbClr>
                </a:outerShdw>
              </a:effectLst>
              <a:latin typeface="汉仪星宇体繁" panose="00020600040101010101" pitchFamily="18" charset="-122"/>
              <a:ea typeface="汉仪星宇体繁" panose="00020600040101010101" pitchFamily="18" charset="-122"/>
            </a:endParaRPr>
          </a:p>
        </p:txBody>
      </p:sp>
      <p:sp>
        <p:nvSpPr>
          <p:cNvPr id="13" name="椭圆 12"/>
          <p:cNvSpPr/>
          <p:nvPr/>
        </p:nvSpPr>
        <p:spPr>
          <a:xfrm>
            <a:off x="11041225" y="6080076"/>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822845" y="3906791"/>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18181" y="4335809"/>
            <a:ext cx="20122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07772" y="1966428"/>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837827" y="133111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599758" y="1487899"/>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334488" y="290483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042797" y="364884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497012" y="35650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099520" y="29832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145314" y="6476070"/>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V="1">
            <a:off x="10610829" y="503529"/>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75" y="1375135"/>
            <a:ext cx="329174" cy="458603"/>
          </a:xfrm>
          <a:prstGeom prst="rect">
            <a:avLst/>
          </a:prstGeom>
        </p:spPr>
      </p:pic>
      <p:pic>
        <p:nvPicPr>
          <p:cNvPr id="46" name="图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624" y="6080076"/>
            <a:ext cx="205323" cy="286054"/>
          </a:xfrm>
          <a:prstGeom prst="rect">
            <a:avLst/>
          </a:prstGeom>
        </p:spPr>
      </p:pic>
      <p:pic>
        <p:nvPicPr>
          <p:cNvPr id="48" name="图片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6098" y="554757"/>
            <a:ext cx="189985" cy="264685"/>
          </a:xfrm>
          <a:prstGeom prst="rect">
            <a:avLst/>
          </a:prstGeom>
        </p:spPr>
      </p:pic>
      <p:pic>
        <p:nvPicPr>
          <p:cNvPr id="49" name="图片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591" y="555571"/>
            <a:ext cx="379969" cy="529370"/>
          </a:xfrm>
          <a:prstGeom prst="rect">
            <a:avLst/>
          </a:prstGeom>
        </p:spPr>
      </p:pic>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1664" y="320266"/>
            <a:ext cx="307867" cy="428918"/>
          </a:xfrm>
          <a:prstGeom prst="rect">
            <a:avLst/>
          </a:prstGeom>
        </p:spPr>
      </p:pic>
      <p:pic>
        <p:nvPicPr>
          <p:cNvPr id="52" name="图片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3850" y="548607"/>
            <a:ext cx="307867" cy="428918"/>
          </a:xfrm>
          <a:prstGeom prst="rect">
            <a:avLst/>
          </a:prstGeom>
        </p:spPr>
      </p:pic>
      <p:grpSp>
        <p:nvGrpSpPr>
          <p:cNvPr id="55" name="组合 54"/>
          <p:cNvGrpSpPr/>
          <p:nvPr/>
        </p:nvGrpSpPr>
        <p:grpSpPr>
          <a:xfrm>
            <a:off x="855322" y="2620908"/>
            <a:ext cx="1930401" cy="1930401"/>
            <a:chOff x="1386112" y="2474684"/>
            <a:chExt cx="1930401" cy="1930401"/>
          </a:xfrm>
          <a:effectLst>
            <a:outerShdw blurRad="50800" dist="38100" algn="l" rotWithShape="0">
              <a:prstClr val="black">
                <a:alpha val="40000"/>
              </a:prstClr>
            </a:outerShdw>
          </a:effectLst>
        </p:grpSpPr>
        <p:sp>
          <p:nvSpPr>
            <p:cNvPr id="56" name="椭圆 55"/>
            <p:cNvSpPr/>
            <p:nvPr/>
          </p:nvSpPr>
          <p:spPr>
            <a:xfrm>
              <a:off x="1484083" y="2572655"/>
              <a:ext cx="1734457" cy="1734457"/>
            </a:xfrm>
            <a:prstGeom prst="ellipse">
              <a:avLst/>
            </a:prstGeom>
            <a:solidFill>
              <a:srgbClr val="F5D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386112" y="2474684"/>
              <a:ext cx="1930401" cy="1930401"/>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662234" y="2943291"/>
            <a:ext cx="1799775" cy="1799775"/>
            <a:chOff x="3802740" y="3193139"/>
            <a:chExt cx="2728689" cy="2728689"/>
          </a:xfrm>
          <a:effectLst>
            <a:outerShdw blurRad="50800" dist="38100" algn="l" rotWithShape="0">
              <a:prstClr val="black">
                <a:alpha val="40000"/>
              </a:prstClr>
            </a:outerShdw>
          </a:effectLst>
        </p:grpSpPr>
        <p:sp>
          <p:nvSpPr>
            <p:cNvPr id="59" name="椭圆 58"/>
            <p:cNvSpPr/>
            <p:nvPr/>
          </p:nvSpPr>
          <p:spPr>
            <a:xfrm>
              <a:off x="3941226" y="3331625"/>
              <a:ext cx="2451715" cy="2451715"/>
            </a:xfrm>
            <a:prstGeom prst="ellipse">
              <a:avLst/>
            </a:prstGeom>
            <a:solidFill>
              <a:srgbClr val="F5D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802740" y="3193139"/>
              <a:ext cx="2728689" cy="2728689"/>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5545669" y="780632"/>
            <a:ext cx="2520000" cy="2520000"/>
            <a:chOff x="6085236" y="658758"/>
            <a:chExt cx="2520000" cy="2520000"/>
          </a:xfrm>
          <a:effectLst>
            <a:outerShdw blurRad="50800" dist="38100" algn="l" rotWithShape="0">
              <a:prstClr val="black">
                <a:alpha val="40000"/>
              </a:prstClr>
            </a:outerShdw>
          </a:effectLst>
        </p:grpSpPr>
        <p:sp>
          <p:nvSpPr>
            <p:cNvPr id="62" name="椭圆 61"/>
            <p:cNvSpPr/>
            <p:nvPr/>
          </p:nvSpPr>
          <p:spPr>
            <a:xfrm>
              <a:off x="6213131" y="786653"/>
              <a:ext cx="2264209" cy="2264209"/>
            </a:xfrm>
            <a:prstGeom prst="ellipse">
              <a:avLst/>
            </a:prstGeom>
            <a:solidFill>
              <a:srgbClr val="F5D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6085236" y="658758"/>
              <a:ext cx="2520000" cy="2520000"/>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874363" y="1121765"/>
            <a:ext cx="1985158" cy="1999129"/>
            <a:chOff x="3802740" y="3193139"/>
            <a:chExt cx="2728689" cy="2728689"/>
          </a:xfrm>
          <a:effectLst>
            <a:outerShdw blurRad="50800" dist="38100" algn="l" rotWithShape="0">
              <a:prstClr val="black">
                <a:alpha val="40000"/>
              </a:prstClr>
            </a:outerShdw>
          </a:effectLst>
        </p:grpSpPr>
        <p:sp>
          <p:nvSpPr>
            <p:cNvPr id="65" name="椭圆 64"/>
            <p:cNvSpPr/>
            <p:nvPr/>
          </p:nvSpPr>
          <p:spPr>
            <a:xfrm>
              <a:off x="3941226" y="3331625"/>
              <a:ext cx="2451715" cy="2451715"/>
            </a:xfrm>
            <a:prstGeom prst="ellipse">
              <a:avLst/>
            </a:prstGeom>
            <a:solidFill>
              <a:srgbClr val="F5D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3802740" y="3193139"/>
              <a:ext cx="2728689" cy="2728689"/>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7" name="直接连接符 66"/>
          <p:cNvCxnSpPr>
            <a:endCxn id="60" idx="2"/>
          </p:cNvCxnSpPr>
          <p:nvPr/>
        </p:nvCxnSpPr>
        <p:spPr>
          <a:xfrm>
            <a:off x="2866789" y="3648846"/>
            <a:ext cx="795445" cy="194333"/>
          </a:xfrm>
          <a:prstGeom prst="line">
            <a:avLst/>
          </a:prstGeom>
          <a:ln w="34925">
            <a:solidFill>
              <a:schemeClr val="bg1"/>
            </a:solidFill>
          </a:ln>
        </p:spPr>
        <p:style>
          <a:lnRef idx="1">
            <a:schemeClr val="dk1"/>
          </a:lnRef>
          <a:fillRef idx="0">
            <a:schemeClr val="dk1"/>
          </a:fillRef>
          <a:effectRef idx="0">
            <a:schemeClr val="dk1"/>
          </a:effectRef>
          <a:fontRef idx="minor">
            <a:schemeClr val="tx1"/>
          </a:fontRef>
        </p:style>
      </p:cxnSp>
      <p:cxnSp>
        <p:nvCxnSpPr>
          <p:cNvPr id="68" name="直接连接符 67"/>
          <p:cNvCxnSpPr>
            <a:stCxn id="60" idx="7"/>
            <a:endCxn id="63" idx="3"/>
          </p:cNvCxnSpPr>
          <p:nvPr/>
        </p:nvCxnSpPr>
        <p:spPr>
          <a:xfrm flipV="1">
            <a:off x="5198438" y="2931587"/>
            <a:ext cx="716276" cy="275275"/>
          </a:xfrm>
          <a:prstGeom prst="line">
            <a:avLst/>
          </a:prstGeom>
          <a:ln w="34925">
            <a:solidFill>
              <a:schemeClr val="bg1"/>
            </a:solidFill>
          </a:ln>
        </p:spPr>
        <p:style>
          <a:lnRef idx="1">
            <a:schemeClr val="dk1"/>
          </a:lnRef>
          <a:fillRef idx="0">
            <a:schemeClr val="dk1"/>
          </a:fillRef>
          <a:effectRef idx="0">
            <a:schemeClr val="dk1"/>
          </a:effectRef>
          <a:fontRef idx="minor">
            <a:schemeClr val="tx1"/>
          </a:fontRef>
        </p:style>
      </p:cxnSp>
      <p:cxnSp>
        <p:nvCxnSpPr>
          <p:cNvPr id="69" name="直接连接符 68"/>
          <p:cNvCxnSpPr>
            <a:stCxn id="66" idx="2"/>
            <a:endCxn id="63" idx="6"/>
          </p:cNvCxnSpPr>
          <p:nvPr/>
        </p:nvCxnSpPr>
        <p:spPr>
          <a:xfrm flipH="1" flipV="1">
            <a:off x="8065669" y="2040632"/>
            <a:ext cx="808694" cy="80698"/>
          </a:xfrm>
          <a:prstGeom prst="line">
            <a:avLst/>
          </a:prstGeom>
          <a:ln w="34925">
            <a:solidFill>
              <a:schemeClr val="bg1"/>
            </a:solidFill>
          </a:ln>
        </p:spPr>
        <p:style>
          <a:lnRef idx="1">
            <a:schemeClr val="dk1"/>
          </a:lnRef>
          <a:fillRef idx="0">
            <a:schemeClr val="dk1"/>
          </a:fillRef>
          <a:effectRef idx="0">
            <a:schemeClr val="dk1"/>
          </a:effectRef>
          <a:fontRef idx="minor">
            <a:schemeClr val="tx1"/>
          </a:fontRef>
        </p:style>
      </p:cxnSp>
      <p:pic>
        <p:nvPicPr>
          <p:cNvPr id="70" name="图片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0058" y="3362360"/>
            <a:ext cx="1143981" cy="918553"/>
          </a:xfrm>
          <a:prstGeom prst="rect">
            <a:avLst/>
          </a:prstGeom>
        </p:spPr>
      </p:pic>
      <p:pic>
        <p:nvPicPr>
          <p:cNvPr id="71" name="图片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9154" y="2940467"/>
            <a:ext cx="739860" cy="1093772"/>
          </a:xfrm>
          <a:prstGeom prst="rect">
            <a:avLst/>
          </a:prstGeom>
        </p:spPr>
      </p:pic>
      <p:pic>
        <p:nvPicPr>
          <p:cNvPr id="72" name="图片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1165" y="1620716"/>
            <a:ext cx="528310" cy="1200546"/>
          </a:xfrm>
          <a:prstGeom prst="rect">
            <a:avLst/>
          </a:prstGeom>
        </p:spPr>
      </p:pic>
      <p:pic>
        <p:nvPicPr>
          <p:cNvPr id="73" name="图片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14169" y="1162630"/>
            <a:ext cx="1650311" cy="1465988"/>
          </a:xfrm>
          <a:prstGeom prst="rect">
            <a:avLst/>
          </a:prstGeom>
        </p:spPr>
      </p:pic>
      <p:pic>
        <p:nvPicPr>
          <p:cNvPr id="74" name="图片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47" y="308056"/>
            <a:ext cx="307037" cy="427761"/>
          </a:xfrm>
          <a:prstGeom prst="rect">
            <a:avLst/>
          </a:prstGeom>
        </p:spPr>
      </p:pic>
      <p:pic>
        <p:nvPicPr>
          <p:cNvPr id="75" name="图片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7497" y="955139"/>
            <a:ext cx="245581" cy="342141"/>
          </a:xfrm>
          <a:prstGeom prst="rect">
            <a:avLst/>
          </a:prstGeom>
        </p:spPr>
      </p:pic>
      <p:grpSp>
        <p:nvGrpSpPr>
          <p:cNvPr id="79" name="组合 78"/>
          <p:cNvGrpSpPr/>
          <p:nvPr/>
        </p:nvGrpSpPr>
        <p:grpSpPr>
          <a:xfrm rot="20645997">
            <a:off x="2209641" y="695495"/>
            <a:ext cx="2070657" cy="2028976"/>
            <a:chOff x="1386112" y="2474684"/>
            <a:chExt cx="1930401" cy="1930401"/>
          </a:xfrm>
          <a:effectLst>
            <a:outerShdw blurRad="50800" dist="38100" algn="l" rotWithShape="0">
              <a:prstClr val="black">
                <a:alpha val="40000"/>
              </a:prstClr>
            </a:outerShdw>
          </a:effectLst>
        </p:grpSpPr>
        <p:sp>
          <p:nvSpPr>
            <p:cNvPr id="80" name="椭圆 79"/>
            <p:cNvSpPr/>
            <p:nvPr/>
          </p:nvSpPr>
          <p:spPr>
            <a:xfrm>
              <a:off x="1484083" y="2572655"/>
              <a:ext cx="1734457" cy="1734457"/>
            </a:xfrm>
            <a:prstGeom prst="ellipse">
              <a:avLst/>
            </a:prstGeom>
            <a:solidFill>
              <a:srgbClr val="F5D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386112" y="2474684"/>
              <a:ext cx="1930401" cy="1930401"/>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2" name="直接连接符 81"/>
          <p:cNvCxnSpPr>
            <a:stCxn id="81" idx="4"/>
            <a:endCxn id="60" idx="1"/>
          </p:cNvCxnSpPr>
          <p:nvPr/>
        </p:nvCxnSpPr>
        <p:spPr>
          <a:xfrm>
            <a:off x="3522899" y="2685658"/>
            <a:ext cx="402906" cy="521204"/>
          </a:xfrm>
          <a:prstGeom prst="line">
            <a:avLst/>
          </a:prstGeom>
          <a:ln w="34925">
            <a:solidFill>
              <a:schemeClr val="bg1"/>
            </a:solidFill>
          </a:ln>
        </p:spPr>
        <p:style>
          <a:lnRef idx="1">
            <a:schemeClr val="dk1"/>
          </a:lnRef>
          <a:fillRef idx="0">
            <a:schemeClr val="dk1"/>
          </a:fillRef>
          <a:effectRef idx="0">
            <a:schemeClr val="dk1"/>
          </a:effectRef>
          <a:fontRef idx="minor">
            <a:schemeClr val="tx1"/>
          </a:fontRef>
        </p:style>
      </p:cxnSp>
      <p:sp>
        <p:nvSpPr>
          <p:cNvPr id="83" name="is1ide-Freeform: Shape 4"/>
          <p:cNvSpPr/>
          <p:nvPr/>
        </p:nvSpPr>
        <p:spPr bwMode="auto">
          <a:xfrm>
            <a:off x="3141901" y="5156192"/>
            <a:ext cx="2392178" cy="1527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9000"/>
            </a:schemeClr>
          </a:solidFill>
          <a:ln>
            <a:noFill/>
          </a:ln>
          <a:effectLst/>
        </p:spPr>
        <p:txBody>
          <a:bodyPr anchor="ctr"/>
          <a:lstStyle/>
          <a:p>
            <a:pPr algn="ctr"/>
            <a:endParaRPr/>
          </a:p>
        </p:txBody>
      </p:sp>
      <p:sp>
        <p:nvSpPr>
          <p:cNvPr id="84" name="is1ide-Freeform: Shape 4"/>
          <p:cNvSpPr/>
          <p:nvPr/>
        </p:nvSpPr>
        <p:spPr bwMode="auto">
          <a:xfrm>
            <a:off x="4265920" y="5738914"/>
            <a:ext cx="2392178" cy="906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85" name="is1ide-Freeform: Shape 4"/>
          <p:cNvSpPr/>
          <p:nvPr/>
        </p:nvSpPr>
        <p:spPr bwMode="auto">
          <a:xfrm>
            <a:off x="6011603" y="6361949"/>
            <a:ext cx="1492071" cy="385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9000"/>
            </a:schemeClr>
          </a:solidFill>
          <a:ln>
            <a:noFill/>
          </a:ln>
          <a:effectLst/>
        </p:spPr>
        <p:txBody>
          <a:bodyPr anchor="ctr"/>
          <a:lstStyle/>
          <a:p>
            <a:pPr algn="ctr"/>
            <a:endParaRPr/>
          </a:p>
        </p:txBody>
      </p:sp>
      <p:pic>
        <p:nvPicPr>
          <p:cNvPr id="51" name="图片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0634" y="5765528"/>
            <a:ext cx="1167707" cy="999000"/>
          </a:xfrm>
          <a:prstGeom prst="rect">
            <a:avLst/>
          </a:prstGeom>
        </p:spPr>
      </p:pic>
      <p:pic>
        <p:nvPicPr>
          <p:cNvPr id="76" name="图片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52284" y="1160895"/>
            <a:ext cx="1510710" cy="91964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538">
        <p:fade/>
      </p:transition>
    </mc:Choice>
    <mc:Fallback>
      <p:transition spd="med" advTm="35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down)">
                                      <p:cBhvr>
                                        <p:cTn id="10" dur="500"/>
                                        <p:tgtEl>
                                          <p:spTgt spid="8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ipe(down)">
                                      <p:cBhvr>
                                        <p:cTn id="13" dur="5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par>
                                <p:cTn id="21" presetID="53" presetClass="entr" presetSubtype="16"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fltVal val="0"/>
                                          </p:val>
                                        </p:tav>
                                        <p:tav tm="100000">
                                          <p:val>
                                            <p:strVal val="#ppt_h"/>
                                          </p:val>
                                        </p:tav>
                                      </p:tavLst>
                                    </p:anim>
                                    <p:animEffect transition="in" filter="fade">
                                      <p:cBhvr>
                                        <p:cTn id="25" dur="500"/>
                                        <p:tgtEl>
                                          <p:spTgt spid="71"/>
                                        </p:tgtEl>
                                      </p:cBhvr>
                                    </p:animEffect>
                                  </p:childTnLst>
                                </p:cTn>
                              </p:par>
                              <p:par>
                                <p:cTn id="26" presetID="53" presetClass="entr" presetSubtype="16"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ppt_w</p:attrName>
                                        </p:attrNameLst>
                                      </p:cBhvr>
                                      <p:tavLst>
                                        <p:tav tm="0">
                                          <p:val>
                                            <p:fltVal val="0"/>
                                          </p:val>
                                        </p:tav>
                                        <p:tav tm="100000">
                                          <p:val>
                                            <p:strVal val="#ppt_w"/>
                                          </p:val>
                                        </p:tav>
                                      </p:tavLst>
                                    </p:anim>
                                    <p:anim calcmode="lin" valueType="num">
                                      <p:cBhvr>
                                        <p:cTn id="29" dur="500" fill="hold"/>
                                        <p:tgtEl>
                                          <p:spTgt spid="76"/>
                                        </p:tgtEl>
                                        <p:attrNameLst>
                                          <p:attrName>ppt_h</p:attrName>
                                        </p:attrNameLst>
                                      </p:cBhvr>
                                      <p:tavLst>
                                        <p:tav tm="0">
                                          <p:val>
                                            <p:fltVal val="0"/>
                                          </p:val>
                                        </p:tav>
                                        <p:tav tm="100000">
                                          <p:val>
                                            <p:strVal val="#ppt_h"/>
                                          </p:val>
                                        </p:tav>
                                      </p:tavLst>
                                    </p:anim>
                                    <p:animEffect transition="in" filter="fade">
                                      <p:cBhvr>
                                        <p:cTn id="30" dur="500"/>
                                        <p:tgtEl>
                                          <p:spTgt spid="76"/>
                                        </p:tgtEl>
                                      </p:cBhvr>
                                    </p:animEffect>
                                  </p:childTnLst>
                                </p:cTn>
                              </p:par>
                              <p:par>
                                <p:cTn id="31" presetID="53" presetClass="entr" presetSubtype="16"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par>
                                <p:cTn id="36" presetID="53" presetClass="entr" presetSubtype="16"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par>
                                <p:cTn id="41" presetID="53" presetClass="entr" presetSubtype="16"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p:cTn id="43" dur="500" fill="hold"/>
                                        <p:tgtEl>
                                          <p:spTgt spid="82"/>
                                        </p:tgtEl>
                                        <p:attrNameLst>
                                          <p:attrName>ppt_w</p:attrName>
                                        </p:attrNameLst>
                                      </p:cBhvr>
                                      <p:tavLst>
                                        <p:tav tm="0">
                                          <p:val>
                                            <p:fltVal val="0"/>
                                          </p:val>
                                        </p:tav>
                                        <p:tav tm="100000">
                                          <p:val>
                                            <p:strVal val="#ppt_w"/>
                                          </p:val>
                                        </p:tav>
                                      </p:tavLst>
                                    </p:anim>
                                    <p:anim calcmode="lin" valueType="num">
                                      <p:cBhvr>
                                        <p:cTn id="44" dur="500" fill="hold"/>
                                        <p:tgtEl>
                                          <p:spTgt spid="82"/>
                                        </p:tgtEl>
                                        <p:attrNameLst>
                                          <p:attrName>ppt_h</p:attrName>
                                        </p:attrNameLst>
                                      </p:cBhvr>
                                      <p:tavLst>
                                        <p:tav tm="0">
                                          <p:val>
                                            <p:fltVal val="0"/>
                                          </p:val>
                                        </p:tav>
                                        <p:tav tm="100000">
                                          <p:val>
                                            <p:strVal val="#ppt_h"/>
                                          </p:val>
                                        </p:tav>
                                      </p:tavLst>
                                    </p:anim>
                                    <p:animEffect transition="in" filter="fade">
                                      <p:cBhvr>
                                        <p:cTn id="45" dur="500"/>
                                        <p:tgtEl>
                                          <p:spTgt spid="82"/>
                                        </p:tgtEl>
                                      </p:cBhvr>
                                    </p:animEffect>
                                  </p:childTnLst>
                                </p:cTn>
                              </p:par>
                              <p:par>
                                <p:cTn id="46" presetID="53" presetClass="entr" presetSubtype="16"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par>
                                <p:cTn id="51" presetID="53" presetClass="entr" presetSubtype="16"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ppt_w</p:attrName>
                                        </p:attrNameLst>
                                      </p:cBhvr>
                                      <p:tavLst>
                                        <p:tav tm="0">
                                          <p:val>
                                            <p:fltVal val="0"/>
                                          </p:val>
                                        </p:tav>
                                        <p:tav tm="100000">
                                          <p:val>
                                            <p:strVal val="#ppt_w"/>
                                          </p:val>
                                        </p:tav>
                                      </p:tavLst>
                                    </p:anim>
                                    <p:anim calcmode="lin" valueType="num">
                                      <p:cBhvr>
                                        <p:cTn id="54" dur="500" fill="hold"/>
                                        <p:tgtEl>
                                          <p:spTgt spid="70"/>
                                        </p:tgtEl>
                                        <p:attrNameLst>
                                          <p:attrName>ppt_h</p:attrName>
                                        </p:attrNameLst>
                                      </p:cBhvr>
                                      <p:tavLst>
                                        <p:tav tm="0">
                                          <p:val>
                                            <p:fltVal val="0"/>
                                          </p:val>
                                        </p:tav>
                                        <p:tav tm="100000">
                                          <p:val>
                                            <p:strVal val="#ppt_h"/>
                                          </p:val>
                                        </p:tav>
                                      </p:tavLst>
                                    </p:anim>
                                    <p:animEffect transition="in" filter="fade">
                                      <p:cBhvr>
                                        <p:cTn id="55" dur="500"/>
                                        <p:tgtEl>
                                          <p:spTgt spid="70"/>
                                        </p:tgtEl>
                                      </p:cBhvr>
                                    </p:animEffect>
                                  </p:childTnLst>
                                </p:cTn>
                              </p:par>
                              <p:par>
                                <p:cTn id="56" presetID="53" presetClass="entr" presetSubtype="16"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par>
                                <p:cTn id="61" presetID="53" presetClass="entr" presetSubtype="16"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childTnLst>
                                </p:cTn>
                              </p:par>
                              <p:par>
                                <p:cTn id="66" presetID="53" presetClass="entr" presetSubtype="16"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p:cTn id="68" dur="500" fill="hold"/>
                                        <p:tgtEl>
                                          <p:spTgt spid="73"/>
                                        </p:tgtEl>
                                        <p:attrNameLst>
                                          <p:attrName>ppt_w</p:attrName>
                                        </p:attrNameLst>
                                      </p:cBhvr>
                                      <p:tavLst>
                                        <p:tav tm="0">
                                          <p:val>
                                            <p:fltVal val="0"/>
                                          </p:val>
                                        </p:tav>
                                        <p:tav tm="100000">
                                          <p:val>
                                            <p:strVal val="#ppt_w"/>
                                          </p:val>
                                        </p:tav>
                                      </p:tavLst>
                                    </p:anim>
                                    <p:anim calcmode="lin" valueType="num">
                                      <p:cBhvr>
                                        <p:cTn id="69" dur="500" fill="hold"/>
                                        <p:tgtEl>
                                          <p:spTgt spid="73"/>
                                        </p:tgtEl>
                                        <p:attrNameLst>
                                          <p:attrName>ppt_h</p:attrName>
                                        </p:attrNameLst>
                                      </p:cBhvr>
                                      <p:tavLst>
                                        <p:tav tm="0">
                                          <p:val>
                                            <p:fltVal val="0"/>
                                          </p:val>
                                        </p:tav>
                                        <p:tav tm="100000">
                                          <p:val>
                                            <p:strVal val="#ppt_h"/>
                                          </p:val>
                                        </p:tav>
                                      </p:tavLst>
                                    </p:anim>
                                    <p:animEffect transition="in" filter="fade">
                                      <p:cBhvr>
                                        <p:cTn id="70" dur="500"/>
                                        <p:tgtEl>
                                          <p:spTgt spid="73"/>
                                        </p:tgtEl>
                                      </p:cBhvr>
                                    </p:animEffect>
                                  </p:childTnLst>
                                </p:cTn>
                              </p:par>
                              <p:par>
                                <p:cTn id="71" presetID="53" presetClass="entr" presetSubtype="16"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anim calcmode="lin" valueType="num">
                                      <p:cBhvr>
                                        <p:cTn id="73" dur="500" fill="hold"/>
                                        <p:tgtEl>
                                          <p:spTgt spid="69"/>
                                        </p:tgtEl>
                                        <p:attrNameLst>
                                          <p:attrName>ppt_w</p:attrName>
                                        </p:attrNameLst>
                                      </p:cBhvr>
                                      <p:tavLst>
                                        <p:tav tm="0">
                                          <p:val>
                                            <p:fltVal val="0"/>
                                          </p:val>
                                        </p:tav>
                                        <p:tav tm="100000">
                                          <p:val>
                                            <p:strVal val="#ppt_w"/>
                                          </p:val>
                                        </p:tav>
                                      </p:tavLst>
                                    </p:anim>
                                    <p:anim calcmode="lin" valueType="num">
                                      <p:cBhvr>
                                        <p:cTn id="74" dur="500" fill="hold"/>
                                        <p:tgtEl>
                                          <p:spTgt spid="69"/>
                                        </p:tgtEl>
                                        <p:attrNameLst>
                                          <p:attrName>ppt_h</p:attrName>
                                        </p:attrNameLst>
                                      </p:cBhvr>
                                      <p:tavLst>
                                        <p:tav tm="0">
                                          <p:val>
                                            <p:fltVal val="0"/>
                                          </p:val>
                                        </p:tav>
                                        <p:tav tm="100000">
                                          <p:val>
                                            <p:strVal val="#ppt_h"/>
                                          </p:val>
                                        </p:tav>
                                      </p:tavLst>
                                    </p:anim>
                                    <p:animEffect transition="in" filter="fade">
                                      <p:cBhvr>
                                        <p:cTn id="75" dur="500"/>
                                        <p:tgtEl>
                                          <p:spTgt spid="69"/>
                                        </p:tgtEl>
                                      </p:cBhvr>
                                    </p:animEffect>
                                  </p:childTnLst>
                                </p:cTn>
                              </p:par>
                              <p:par>
                                <p:cTn id="76" presetID="53" presetClass="entr" presetSubtype="16"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par>
                                <p:cTn id="81" presetID="53" presetClass="entr" presetSubtype="16"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p:cTn id="83" dur="500" fill="hold"/>
                                        <p:tgtEl>
                                          <p:spTgt spid="72"/>
                                        </p:tgtEl>
                                        <p:attrNameLst>
                                          <p:attrName>ppt_w</p:attrName>
                                        </p:attrNameLst>
                                      </p:cBhvr>
                                      <p:tavLst>
                                        <p:tav tm="0">
                                          <p:val>
                                            <p:fltVal val="0"/>
                                          </p:val>
                                        </p:tav>
                                        <p:tav tm="100000">
                                          <p:val>
                                            <p:strVal val="#ppt_w"/>
                                          </p:val>
                                        </p:tav>
                                      </p:tavLst>
                                    </p:anim>
                                    <p:anim calcmode="lin" valueType="num">
                                      <p:cBhvr>
                                        <p:cTn id="84" dur="500" fill="hold"/>
                                        <p:tgtEl>
                                          <p:spTgt spid="72"/>
                                        </p:tgtEl>
                                        <p:attrNameLst>
                                          <p:attrName>ppt_h</p:attrName>
                                        </p:attrNameLst>
                                      </p:cBhvr>
                                      <p:tavLst>
                                        <p:tav tm="0">
                                          <p:val>
                                            <p:fltVal val="0"/>
                                          </p:val>
                                        </p:tav>
                                        <p:tav tm="100000">
                                          <p:val>
                                            <p:strVal val="#ppt_h"/>
                                          </p:val>
                                        </p:tav>
                                      </p:tavLst>
                                    </p:anim>
                                    <p:animEffect transition="in" filter="fade">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3"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7" name="椭圆 36"/>
          <p:cNvSpPr/>
          <p:nvPr/>
        </p:nvSpPr>
        <p:spPr>
          <a:xfrm>
            <a:off x="9775640" y="6496509"/>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145314" y="6476070"/>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V="1">
            <a:off x="10302330" y="148203"/>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8713" y="6236693"/>
            <a:ext cx="205323" cy="286054"/>
          </a:xfrm>
          <a:prstGeom prst="rect">
            <a:avLst/>
          </a:prstGeom>
        </p:spPr>
      </p:pic>
      <p:pic>
        <p:nvPicPr>
          <p:cNvPr id="48" name="图片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9206" y="251413"/>
            <a:ext cx="189985" cy="264685"/>
          </a:xfrm>
          <a:prstGeom prst="rect">
            <a:avLst/>
          </a:prstGeom>
        </p:spPr>
      </p:pic>
      <p:sp>
        <p:nvSpPr>
          <p:cNvPr id="83" name="is1ide-Freeform: Shape 4"/>
          <p:cNvSpPr/>
          <p:nvPr/>
        </p:nvSpPr>
        <p:spPr bwMode="auto">
          <a:xfrm>
            <a:off x="751897" y="6322953"/>
            <a:ext cx="1116575" cy="3926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9000"/>
            </a:schemeClr>
          </a:solidFill>
          <a:ln>
            <a:noFill/>
          </a:ln>
          <a:effectLst/>
        </p:spPr>
        <p:txBody>
          <a:bodyPr anchor="ctr"/>
          <a:lstStyle/>
          <a:p>
            <a:pPr algn="ctr"/>
            <a:endParaRPr/>
          </a:p>
        </p:txBody>
      </p:sp>
      <p:sp>
        <p:nvSpPr>
          <p:cNvPr id="84" name="is1ide-Freeform: Shape 4"/>
          <p:cNvSpPr/>
          <p:nvPr/>
        </p:nvSpPr>
        <p:spPr bwMode="auto">
          <a:xfrm>
            <a:off x="156151" y="6236693"/>
            <a:ext cx="1154034" cy="48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85" name="is1ide-Freeform: Shape 4"/>
          <p:cNvSpPr/>
          <p:nvPr/>
        </p:nvSpPr>
        <p:spPr bwMode="auto">
          <a:xfrm>
            <a:off x="10597182" y="6106443"/>
            <a:ext cx="1492071" cy="546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9000"/>
            </a:schemeClr>
          </a:solidFill>
          <a:ln>
            <a:noFill/>
          </a:ln>
          <a:effectLst/>
        </p:spPr>
        <p:txBody>
          <a:bodyPr anchor="ctr"/>
          <a:lstStyle/>
          <a:p>
            <a:pPr algn="ctr"/>
            <a:endParaRPr/>
          </a:p>
        </p:txBody>
      </p:sp>
      <p:grpSp>
        <p:nvGrpSpPr>
          <p:cNvPr id="5" name="组合 4"/>
          <p:cNvGrpSpPr/>
          <p:nvPr/>
        </p:nvGrpSpPr>
        <p:grpSpPr>
          <a:xfrm>
            <a:off x="371726" y="638006"/>
            <a:ext cx="2775124" cy="2533089"/>
            <a:chOff x="650464" y="1315580"/>
            <a:chExt cx="3999120" cy="3410861"/>
          </a:xfrm>
        </p:grpSpPr>
        <p:grpSp>
          <p:nvGrpSpPr>
            <p:cNvPr id="53" name="组合 52"/>
            <p:cNvGrpSpPr/>
            <p:nvPr/>
          </p:nvGrpSpPr>
          <p:grpSpPr>
            <a:xfrm>
              <a:off x="650464" y="1315580"/>
              <a:ext cx="3999120" cy="3410861"/>
              <a:chOff x="1431755" y="1453048"/>
              <a:chExt cx="3999120" cy="3410861"/>
            </a:xfrm>
          </p:grpSpPr>
          <p:sp>
            <p:nvSpPr>
              <p:cNvPr id="78" name="圆角矩形 77"/>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1532214" y="4239107"/>
                <a:ext cx="3582461" cy="621642"/>
              </a:xfrm>
              <a:prstGeom prst="rect">
                <a:avLst/>
              </a:prstGeom>
              <a:noFill/>
            </p:spPr>
            <p:txBody>
              <a:bodyPr wrap="square" rtlCol="0">
                <a:spAutoFit/>
              </a:bodyPr>
              <a:lstStyle/>
              <a:p>
                <a:r>
                  <a:rPr lang="en-US" altLang="zh-CN" sz="2400" dirty="0">
                    <a:latin typeface="Mistral" panose="03090702030407020403" pitchFamily="66" charset="0"/>
                  </a:rPr>
                  <a:t>Christmas in China</a:t>
                </a:r>
                <a:endParaRPr lang="zh-CN" altLang="en-US" sz="2400" dirty="0">
                  <a:latin typeface="Mistral" panose="03090702030407020403" pitchFamily="66" charset="0"/>
                </a:endParaRPr>
              </a:p>
            </p:txBody>
          </p:sp>
        </p:grpSp>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192" y="1452776"/>
              <a:ext cx="3765663" cy="2511668"/>
            </a:xfrm>
            <a:prstGeom prst="rect">
              <a:avLst/>
            </a:prstGeom>
          </p:spPr>
        </p:pic>
      </p:grpSp>
      <p:grpSp>
        <p:nvGrpSpPr>
          <p:cNvPr id="7" name="组合 6"/>
          <p:cNvGrpSpPr/>
          <p:nvPr/>
        </p:nvGrpSpPr>
        <p:grpSpPr>
          <a:xfrm>
            <a:off x="3256308" y="616006"/>
            <a:ext cx="2843113" cy="2343785"/>
            <a:chOff x="4901027" y="2176525"/>
            <a:chExt cx="3999120" cy="3548293"/>
          </a:xfrm>
        </p:grpSpPr>
        <p:grpSp>
          <p:nvGrpSpPr>
            <p:cNvPr id="87" name="组合 86"/>
            <p:cNvGrpSpPr/>
            <p:nvPr/>
          </p:nvGrpSpPr>
          <p:grpSpPr>
            <a:xfrm>
              <a:off x="4901027" y="2176525"/>
              <a:ext cx="3999120" cy="3548293"/>
              <a:chOff x="1431755" y="1453048"/>
              <a:chExt cx="3999120" cy="3548293"/>
            </a:xfrm>
          </p:grpSpPr>
          <p:sp>
            <p:nvSpPr>
              <p:cNvPr id="90" name="圆角矩形 89"/>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1528163" y="4302419"/>
                <a:ext cx="3582461" cy="698922"/>
              </a:xfrm>
              <a:prstGeom prst="rect">
                <a:avLst/>
              </a:prstGeom>
              <a:noFill/>
            </p:spPr>
            <p:txBody>
              <a:bodyPr wrap="square" rtlCol="0">
                <a:spAutoFit/>
              </a:bodyPr>
              <a:lstStyle/>
              <a:p>
                <a:r>
                  <a:rPr lang="en-US" altLang="zh-CN" sz="2400" dirty="0">
                    <a:latin typeface="Mistral" panose="03090702030407020403" pitchFamily="66" charset="0"/>
                  </a:rPr>
                  <a:t>Christmas and Chinese</a:t>
                </a:r>
                <a:endParaRPr lang="zh-CN" altLang="en-US" sz="2400" dirty="0">
                  <a:latin typeface="Mistral" panose="03090702030407020403" pitchFamily="66" charset="0"/>
                </a:endParaRPr>
              </a:p>
            </p:txBody>
          </p:sp>
        </p:grpSp>
        <p:pic>
          <p:nvPicPr>
            <p:cNvPr id="6" name="图片 5"/>
            <p:cNvPicPr>
              <a:picLocks noChangeAspect="1"/>
            </p:cNvPicPr>
            <p:nvPr/>
          </p:nvPicPr>
          <p:blipFill rotWithShape="1">
            <a:blip r:embed="rId8" cstate="print">
              <a:extLst>
                <a:ext uri="{28A0092B-C50C-407E-A947-70E740481C1C}">
                  <a14:useLocalDpi xmlns:a14="http://schemas.microsoft.com/office/drawing/2010/main" val="0"/>
                </a:ext>
              </a:extLst>
            </a:blip>
            <a:srcRect b="4357"/>
            <a:stretch>
              <a:fillRect/>
            </a:stretch>
          </p:blipFill>
          <p:spPr>
            <a:xfrm>
              <a:off x="4997435" y="2274111"/>
              <a:ext cx="3792315" cy="2720302"/>
            </a:xfrm>
            <a:prstGeom prst="rect">
              <a:avLst/>
            </a:prstGeom>
          </p:spPr>
        </p:pic>
      </p:grpSp>
      <p:grpSp>
        <p:nvGrpSpPr>
          <p:cNvPr id="9" name="组合 8"/>
          <p:cNvGrpSpPr/>
          <p:nvPr/>
        </p:nvGrpSpPr>
        <p:grpSpPr>
          <a:xfrm>
            <a:off x="3701057" y="2962755"/>
            <a:ext cx="2383497" cy="3080809"/>
            <a:chOff x="3508878" y="3441937"/>
            <a:chExt cx="2383497" cy="3080809"/>
          </a:xfrm>
        </p:grpSpPr>
        <p:grpSp>
          <p:nvGrpSpPr>
            <p:cNvPr id="93" name="组合 92"/>
            <p:cNvGrpSpPr/>
            <p:nvPr/>
          </p:nvGrpSpPr>
          <p:grpSpPr>
            <a:xfrm>
              <a:off x="3508878" y="3441937"/>
              <a:ext cx="2383497" cy="3080809"/>
              <a:chOff x="1431755" y="1453048"/>
              <a:chExt cx="3999120" cy="3410861"/>
            </a:xfrm>
          </p:grpSpPr>
          <p:sp>
            <p:nvSpPr>
              <p:cNvPr id="95" name="圆角矩形 94"/>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1528162" y="4323081"/>
                <a:ext cx="3902711" cy="511124"/>
              </a:xfrm>
              <a:prstGeom prst="rect">
                <a:avLst/>
              </a:prstGeom>
              <a:noFill/>
            </p:spPr>
            <p:txBody>
              <a:bodyPr wrap="square" rtlCol="0">
                <a:spAutoFit/>
              </a:bodyPr>
              <a:lstStyle/>
              <a:p>
                <a:r>
                  <a:rPr lang="en-US" altLang="zh-CN" sz="2400" dirty="0">
                    <a:latin typeface="Mistral" panose="03090702030407020403" pitchFamily="66" charset="0"/>
                  </a:rPr>
                  <a:t>Christmas and Girl</a:t>
                </a:r>
                <a:endParaRPr lang="zh-CN" altLang="en-US" sz="2400" dirty="0">
                  <a:latin typeface="Mistral" panose="03090702030407020403" pitchFamily="66" charset="0"/>
                </a:endParaRPr>
              </a:p>
            </p:txBody>
          </p:sp>
        </p:grpSp>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9507" y="3550726"/>
              <a:ext cx="2167381" cy="2468647"/>
            </a:xfrm>
            <a:prstGeom prst="rect">
              <a:avLst/>
            </a:prstGeom>
          </p:spPr>
        </p:pic>
      </p:grpSp>
      <p:grpSp>
        <p:nvGrpSpPr>
          <p:cNvPr id="98" name="组合 97"/>
          <p:cNvGrpSpPr/>
          <p:nvPr/>
        </p:nvGrpSpPr>
        <p:grpSpPr>
          <a:xfrm>
            <a:off x="387869" y="3294511"/>
            <a:ext cx="3207702" cy="2749519"/>
            <a:chOff x="1431755" y="1453048"/>
            <a:chExt cx="3999120" cy="3410861"/>
          </a:xfrm>
        </p:grpSpPr>
        <p:sp>
          <p:nvSpPr>
            <p:cNvPr id="100" name="圆角矩形 99"/>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1777171" y="1955789"/>
              <a:ext cx="3582461" cy="2405378"/>
            </a:xfrm>
            <a:prstGeom prst="rect">
              <a:avLst/>
            </a:prstGeom>
            <a:noFill/>
          </p:spPr>
          <p:txBody>
            <a:bodyPr wrap="square" rtlCol="0">
              <a:spAutoFit/>
            </a:bodyPr>
            <a:lstStyle/>
            <a:p>
              <a:r>
                <a:rPr lang="en-US" altLang="zh-CN" sz="6000" dirty="0">
                  <a:latin typeface="Mistral" panose="03090702030407020403" pitchFamily="66" charset="0"/>
                </a:rPr>
                <a:t>Christmas in China</a:t>
              </a:r>
              <a:endParaRPr lang="zh-CN" altLang="en-US" sz="6000" dirty="0">
                <a:latin typeface="Mistral" panose="03090702030407020403" pitchFamily="66" charset="0"/>
              </a:endParaRPr>
            </a:p>
          </p:txBody>
        </p:sp>
      </p:grpSp>
      <p:grpSp>
        <p:nvGrpSpPr>
          <p:cNvPr id="103" name="组合 102"/>
          <p:cNvGrpSpPr/>
          <p:nvPr/>
        </p:nvGrpSpPr>
        <p:grpSpPr>
          <a:xfrm>
            <a:off x="6247848" y="616006"/>
            <a:ext cx="2775124" cy="2533089"/>
            <a:chOff x="1431755" y="1453048"/>
            <a:chExt cx="3999120" cy="3410861"/>
          </a:xfrm>
        </p:grpSpPr>
        <p:sp>
          <p:nvSpPr>
            <p:cNvPr id="105" name="圆角矩形 104"/>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1532214" y="4239107"/>
              <a:ext cx="3582461" cy="621642"/>
            </a:xfrm>
            <a:prstGeom prst="rect">
              <a:avLst/>
            </a:prstGeom>
            <a:noFill/>
          </p:spPr>
          <p:txBody>
            <a:bodyPr wrap="square" rtlCol="0">
              <a:spAutoFit/>
            </a:bodyPr>
            <a:lstStyle/>
            <a:p>
              <a:r>
                <a:rPr lang="en-US" altLang="zh-CN" sz="2400" dirty="0">
                  <a:latin typeface="Mistral" panose="03090702030407020403" pitchFamily="66" charset="0"/>
                </a:rPr>
                <a:t>Christmas in China</a:t>
              </a:r>
              <a:endParaRPr lang="zh-CN" altLang="en-US" sz="2400" dirty="0">
                <a:latin typeface="Mistral" panose="03090702030407020403" pitchFamily="66" charset="0"/>
              </a:endParaRPr>
            </a:p>
          </p:txBody>
        </p:sp>
      </p:grpSp>
      <p:grpSp>
        <p:nvGrpSpPr>
          <p:cNvPr id="108" name="组合 107"/>
          <p:cNvGrpSpPr/>
          <p:nvPr/>
        </p:nvGrpSpPr>
        <p:grpSpPr>
          <a:xfrm>
            <a:off x="6247848" y="3222966"/>
            <a:ext cx="2775124" cy="2820062"/>
            <a:chOff x="1431755" y="1453048"/>
            <a:chExt cx="3999120" cy="3410861"/>
          </a:xfrm>
        </p:grpSpPr>
        <p:sp>
          <p:nvSpPr>
            <p:cNvPr id="110" name="圆角矩形 109"/>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1532214" y="4239107"/>
              <a:ext cx="3582461" cy="558383"/>
            </a:xfrm>
            <a:prstGeom prst="rect">
              <a:avLst/>
            </a:prstGeom>
            <a:noFill/>
          </p:spPr>
          <p:txBody>
            <a:bodyPr wrap="square" rtlCol="0">
              <a:spAutoFit/>
            </a:bodyPr>
            <a:lstStyle/>
            <a:p>
              <a:r>
                <a:rPr lang="en-US" altLang="zh-CN" sz="2400" dirty="0">
                  <a:latin typeface="Mistral" panose="03090702030407020403" pitchFamily="66" charset="0"/>
                </a:rPr>
                <a:t>Church in China</a:t>
              </a:r>
              <a:endParaRPr lang="zh-CN" altLang="en-US" sz="2400" dirty="0">
                <a:latin typeface="Mistral" panose="03090702030407020403" pitchFamily="66" charset="0"/>
              </a:endParaRPr>
            </a:p>
          </p:txBody>
        </p:sp>
      </p:grpSp>
      <p:grpSp>
        <p:nvGrpSpPr>
          <p:cNvPr id="114" name="组合 113"/>
          <p:cNvGrpSpPr/>
          <p:nvPr/>
        </p:nvGrpSpPr>
        <p:grpSpPr>
          <a:xfrm>
            <a:off x="9171399" y="611636"/>
            <a:ext cx="2633914" cy="3325647"/>
            <a:chOff x="1431755" y="1453048"/>
            <a:chExt cx="3999120" cy="3429522"/>
          </a:xfrm>
        </p:grpSpPr>
        <p:sp>
          <p:nvSpPr>
            <p:cNvPr id="116" name="圆角矩形 115"/>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p:cNvSpPr txBox="1"/>
            <p:nvPr/>
          </p:nvSpPr>
          <p:spPr>
            <a:xfrm>
              <a:off x="1764907" y="4406485"/>
              <a:ext cx="3582462" cy="476085"/>
            </a:xfrm>
            <a:prstGeom prst="rect">
              <a:avLst/>
            </a:prstGeom>
            <a:noFill/>
          </p:spPr>
          <p:txBody>
            <a:bodyPr wrap="square" rtlCol="0">
              <a:spAutoFit/>
            </a:bodyPr>
            <a:lstStyle/>
            <a:p>
              <a:r>
                <a:rPr lang="en-US" altLang="zh-CN" sz="2400" dirty="0">
                  <a:latin typeface="Mistral" panose="03090702030407020403" pitchFamily="66" charset="0"/>
                </a:rPr>
                <a:t>Chinese Old Man</a:t>
              </a:r>
              <a:endParaRPr lang="zh-CN" altLang="en-US" sz="2400" dirty="0">
                <a:latin typeface="Mistral" panose="03090702030407020403" pitchFamily="66" charset="0"/>
              </a:endParaRPr>
            </a:p>
          </p:txBody>
        </p:sp>
      </p:grpSp>
      <p:grpSp>
        <p:nvGrpSpPr>
          <p:cNvPr id="118" name="组合 117"/>
          <p:cNvGrpSpPr/>
          <p:nvPr/>
        </p:nvGrpSpPr>
        <p:grpSpPr>
          <a:xfrm>
            <a:off x="9185935" y="3991240"/>
            <a:ext cx="2619377" cy="2135473"/>
            <a:chOff x="1431755" y="1453048"/>
            <a:chExt cx="3999120" cy="3554503"/>
          </a:xfrm>
        </p:grpSpPr>
        <p:sp>
          <p:nvSpPr>
            <p:cNvPr id="119" name="圆角矩形 118"/>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文本框 119"/>
            <p:cNvSpPr txBox="1"/>
            <p:nvPr/>
          </p:nvSpPr>
          <p:spPr>
            <a:xfrm>
              <a:off x="1532213" y="4239108"/>
              <a:ext cx="3582461" cy="768443"/>
            </a:xfrm>
            <a:prstGeom prst="rect">
              <a:avLst/>
            </a:prstGeom>
            <a:noFill/>
          </p:spPr>
          <p:txBody>
            <a:bodyPr wrap="square" rtlCol="0">
              <a:spAutoFit/>
            </a:bodyPr>
            <a:lstStyle/>
            <a:p>
              <a:r>
                <a:rPr lang="en-US" altLang="zh-CN" sz="2400" dirty="0">
                  <a:latin typeface="Mistral" panose="03090702030407020403" pitchFamily="66" charset="0"/>
                </a:rPr>
                <a:t>Children in China</a:t>
              </a:r>
              <a:endParaRPr lang="zh-CN" altLang="en-US" sz="2400" dirty="0">
                <a:latin typeface="Mistral" panose="03090702030407020403" pitchFamily="66" charset="0"/>
              </a:endParaRPr>
            </a:p>
          </p:txBody>
        </p:sp>
      </p:grpSp>
      <p:pic>
        <p:nvPicPr>
          <p:cNvPr id="12" name="图片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08785" y="747378"/>
            <a:ext cx="1432367" cy="2738509"/>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80038" y="4104287"/>
            <a:ext cx="2383966" cy="1585338"/>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1490" y="3326766"/>
            <a:ext cx="2656050" cy="1752993"/>
          </a:xfrm>
          <a:prstGeom prst="rect">
            <a:avLst/>
          </a:prstGeom>
        </p:spPr>
      </p:pic>
      <p:pic>
        <p:nvPicPr>
          <p:cNvPr id="17" name="图片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88785" y="739895"/>
            <a:ext cx="2558664" cy="168303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7442">
        <p:fade/>
      </p:transition>
    </mc:Choice>
    <mc:Fallback>
      <p:transition spd="med" advTm="74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p:cTn id="21" dur="500" fill="hold"/>
                                        <p:tgtEl>
                                          <p:spTgt spid="103"/>
                                        </p:tgtEl>
                                        <p:attrNameLst>
                                          <p:attrName>ppt_w</p:attrName>
                                        </p:attrNameLst>
                                      </p:cBhvr>
                                      <p:tavLst>
                                        <p:tav tm="0">
                                          <p:val>
                                            <p:fltVal val="0"/>
                                          </p:val>
                                        </p:tav>
                                        <p:tav tm="100000">
                                          <p:val>
                                            <p:strVal val="#ppt_w"/>
                                          </p:val>
                                        </p:tav>
                                      </p:tavLst>
                                    </p:anim>
                                    <p:anim calcmode="lin" valueType="num">
                                      <p:cBhvr>
                                        <p:cTn id="22" dur="500" fill="hold"/>
                                        <p:tgtEl>
                                          <p:spTgt spid="103"/>
                                        </p:tgtEl>
                                        <p:attrNameLst>
                                          <p:attrName>ppt_h</p:attrName>
                                        </p:attrNameLst>
                                      </p:cBhvr>
                                      <p:tavLst>
                                        <p:tav tm="0">
                                          <p:val>
                                            <p:fltVal val="0"/>
                                          </p:val>
                                        </p:tav>
                                        <p:tav tm="100000">
                                          <p:val>
                                            <p:strVal val="#ppt_h"/>
                                          </p:val>
                                        </p:tav>
                                      </p:tavLst>
                                    </p:anim>
                                    <p:animEffect transition="in" filter="fade">
                                      <p:cBhvr>
                                        <p:cTn id="23" dur="500"/>
                                        <p:tgtEl>
                                          <p:spTgt spid="103"/>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2000"/>
                                        <p:tgtEl>
                                          <p:spTgt spid="114"/>
                                        </p:tgtEl>
                                      </p:cBhvr>
                                    </p:animEffect>
                                    <p:anim calcmode="lin" valueType="num">
                                      <p:cBhvr>
                                        <p:cTn id="34" dur="2000" fill="hold"/>
                                        <p:tgtEl>
                                          <p:spTgt spid="114"/>
                                        </p:tgtEl>
                                        <p:attrNameLst>
                                          <p:attrName>ppt_w</p:attrName>
                                        </p:attrNameLst>
                                      </p:cBhvr>
                                      <p:tavLst>
                                        <p:tav tm="0" fmla="#ppt_w*sin(2.5*pi*$)">
                                          <p:val>
                                            <p:fltVal val="0"/>
                                          </p:val>
                                        </p:tav>
                                        <p:tav tm="100000">
                                          <p:val>
                                            <p:fltVal val="1"/>
                                          </p:val>
                                        </p:tav>
                                      </p:tavLst>
                                    </p:anim>
                                    <p:anim calcmode="lin" valueType="num">
                                      <p:cBhvr>
                                        <p:cTn id="35" dur="2000" fill="hold"/>
                                        <p:tgtEl>
                                          <p:spTgt spid="114"/>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anim calcmode="lin" valueType="num">
                                      <p:cBhvr>
                                        <p:cTn id="39" dur="2000" fill="hold"/>
                                        <p:tgtEl>
                                          <p:spTgt spid="12"/>
                                        </p:tgtEl>
                                        <p:attrNameLst>
                                          <p:attrName>ppt_w</p:attrName>
                                        </p:attrNameLst>
                                      </p:cBhvr>
                                      <p:tavLst>
                                        <p:tav tm="0" fmla="#ppt_w*sin(2.5*pi*$)">
                                          <p:val>
                                            <p:fltVal val="0"/>
                                          </p:val>
                                        </p:tav>
                                        <p:tav tm="100000">
                                          <p:val>
                                            <p:fltVal val="1"/>
                                          </p:val>
                                        </p:tav>
                                      </p:tavLst>
                                    </p:anim>
                                    <p:anim calcmode="lin" valueType="num">
                                      <p:cBhvr>
                                        <p:cTn id="4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wipe(down)">
                                      <p:cBhvr>
                                        <p:cTn id="45" dur="580">
                                          <p:stCondLst>
                                            <p:cond delay="0"/>
                                          </p:stCondLst>
                                        </p:cTn>
                                        <p:tgtEl>
                                          <p:spTgt spid="118"/>
                                        </p:tgtEl>
                                      </p:cBhvr>
                                    </p:animEffect>
                                    <p:anim calcmode="lin" valueType="num">
                                      <p:cBhvr>
                                        <p:cTn id="46"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51" dur="26">
                                          <p:stCondLst>
                                            <p:cond delay="650"/>
                                          </p:stCondLst>
                                        </p:cTn>
                                        <p:tgtEl>
                                          <p:spTgt spid="118"/>
                                        </p:tgtEl>
                                      </p:cBhvr>
                                      <p:to x="100000" y="60000"/>
                                    </p:animScale>
                                    <p:animScale>
                                      <p:cBhvr>
                                        <p:cTn id="52" dur="166" decel="50000">
                                          <p:stCondLst>
                                            <p:cond delay="676"/>
                                          </p:stCondLst>
                                        </p:cTn>
                                        <p:tgtEl>
                                          <p:spTgt spid="118"/>
                                        </p:tgtEl>
                                      </p:cBhvr>
                                      <p:to x="100000" y="100000"/>
                                    </p:animScale>
                                    <p:animScale>
                                      <p:cBhvr>
                                        <p:cTn id="53" dur="26">
                                          <p:stCondLst>
                                            <p:cond delay="1312"/>
                                          </p:stCondLst>
                                        </p:cTn>
                                        <p:tgtEl>
                                          <p:spTgt spid="118"/>
                                        </p:tgtEl>
                                      </p:cBhvr>
                                      <p:to x="100000" y="80000"/>
                                    </p:animScale>
                                    <p:animScale>
                                      <p:cBhvr>
                                        <p:cTn id="54" dur="166" decel="50000">
                                          <p:stCondLst>
                                            <p:cond delay="1338"/>
                                          </p:stCondLst>
                                        </p:cTn>
                                        <p:tgtEl>
                                          <p:spTgt spid="118"/>
                                        </p:tgtEl>
                                      </p:cBhvr>
                                      <p:to x="100000" y="100000"/>
                                    </p:animScale>
                                    <p:animScale>
                                      <p:cBhvr>
                                        <p:cTn id="55" dur="26">
                                          <p:stCondLst>
                                            <p:cond delay="1642"/>
                                          </p:stCondLst>
                                        </p:cTn>
                                        <p:tgtEl>
                                          <p:spTgt spid="118"/>
                                        </p:tgtEl>
                                      </p:cBhvr>
                                      <p:to x="100000" y="90000"/>
                                    </p:animScale>
                                    <p:animScale>
                                      <p:cBhvr>
                                        <p:cTn id="56" dur="166" decel="50000">
                                          <p:stCondLst>
                                            <p:cond delay="1668"/>
                                          </p:stCondLst>
                                        </p:cTn>
                                        <p:tgtEl>
                                          <p:spTgt spid="118"/>
                                        </p:tgtEl>
                                      </p:cBhvr>
                                      <p:to x="100000" y="100000"/>
                                    </p:animScale>
                                    <p:animScale>
                                      <p:cBhvr>
                                        <p:cTn id="57" dur="26">
                                          <p:stCondLst>
                                            <p:cond delay="1808"/>
                                          </p:stCondLst>
                                        </p:cTn>
                                        <p:tgtEl>
                                          <p:spTgt spid="118"/>
                                        </p:tgtEl>
                                      </p:cBhvr>
                                      <p:to x="100000" y="95000"/>
                                    </p:animScale>
                                    <p:animScale>
                                      <p:cBhvr>
                                        <p:cTn id="58" dur="166" decel="50000">
                                          <p:stCondLst>
                                            <p:cond delay="1834"/>
                                          </p:stCondLst>
                                        </p:cTn>
                                        <p:tgtEl>
                                          <p:spTgt spid="118"/>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000"/>
                                        <p:tgtEl>
                                          <p:spTgt spid="16"/>
                                        </p:tgtEl>
                                      </p:cBhvr>
                                    </p:animEffect>
                                    <p:anim calcmode="lin" valueType="num">
                                      <p:cBhvr>
                                        <p:cTn id="80" dur="2000" fill="hold"/>
                                        <p:tgtEl>
                                          <p:spTgt spid="16"/>
                                        </p:tgtEl>
                                        <p:attrNameLst>
                                          <p:attrName>ppt_w</p:attrName>
                                        </p:attrNameLst>
                                      </p:cBhvr>
                                      <p:tavLst>
                                        <p:tav tm="0" fmla="#ppt_w*sin(2.5*pi*$)">
                                          <p:val>
                                            <p:fltVal val="0"/>
                                          </p:val>
                                        </p:tav>
                                        <p:tav tm="100000">
                                          <p:val>
                                            <p:fltVal val="1"/>
                                          </p:val>
                                        </p:tav>
                                      </p:tavLst>
                                    </p:anim>
                                    <p:anim calcmode="lin" valueType="num">
                                      <p:cBhvr>
                                        <p:cTn id="81" dur="2000" fill="hold"/>
                                        <p:tgtEl>
                                          <p:spTgt spid="16"/>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fade">
                                      <p:cBhvr>
                                        <p:cTn id="84" dur="2000"/>
                                        <p:tgtEl>
                                          <p:spTgt spid="108"/>
                                        </p:tgtEl>
                                      </p:cBhvr>
                                    </p:animEffect>
                                    <p:anim calcmode="lin" valueType="num">
                                      <p:cBhvr>
                                        <p:cTn id="85" dur="2000" fill="hold"/>
                                        <p:tgtEl>
                                          <p:spTgt spid="108"/>
                                        </p:tgtEl>
                                        <p:attrNameLst>
                                          <p:attrName>ppt_w</p:attrName>
                                        </p:attrNameLst>
                                      </p:cBhvr>
                                      <p:tavLst>
                                        <p:tav tm="0" fmla="#ppt_w*sin(2.5*pi*$)">
                                          <p:val>
                                            <p:fltVal val="0"/>
                                          </p:val>
                                        </p:tav>
                                        <p:tav tm="100000">
                                          <p:val>
                                            <p:fltVal val="1"/>
                                          </p:val>
                                        </p:tav>
                                      </p:tavLst>
                                    </p:anim>
                                    <p:anim calcmode="lin" valueType="num">
                                      <p:cBhvr>
                                        <p:cTn id="86" dur="2000" fill="hold"/>
                                        <p:tgtEl>
                                          <p:spTgt spid="108"/>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2000"/>
                                        <p:tgtEl>
                                          <p:spTgt spid="9"/>
                                        </p:tgtEl>
                                      </p:cBhvr>
                                    </p:animEffect>
                                    <p:anim calcmode="lin" valueType="num">
                                      <p:cBhvr>
                                        <p:cTn id="92" dur="2000" fill="hold"/>
                                        <p:tgtEl>
                                          <p:spTgt spid="9"/>
                                        </p:tgtEl>
                                        <p:attrNameLst>
                                          <p:attrName>ppt_w</p:attrName>
                                        </p:attrNameLst>
                                      </p:cBhvr>
                                      <p:tavLst>
                                        <p:tav tm="0" fmla="#ppt_w*sin(2.5*pi*$)">
                                          <p:val>
                                            <p:fltVal val="0"/>
                                          </p:val>
                                        </p:tav>
                                        <p:tav tm="100000">
                                          <p:val>
                                            <p:fltVal val="1"/>
                                          </p:val>
                                        </p:tav>
                                      </p:tavLst>
                                    </p:anim>
                                    <p:anim calcmode="lin" valueType="num">
                                      <p:cBhvr>
                                        <p:cTn id="9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p:cTn id="98" dur="500" fill="hold"/>
                                        <p:tgtEl>
                                          <p:spTgt spid="98"/>
                                        </p:tgtEl>
                                        <p:attrNameLst>
                                          <p:attrName>ppt_w</p:attrName>
                                        </p:attrNameLst>
                                      </p:cBhvr>
                                      <p:tavLst>
                                        <p:tav tm="0">
                                          <p:val>
                                            <p:fltVal val="0"/>
                                          </p:val>
                                        </p:tav>
                                        <p:tav tm="100000">
                                          <p:val>
                                            <p:strVal val="#ppt_w"/>
                                          </p:val>
                                        </p:tav>
                                      </p:tavLst>
                                    </p:anim>
                                    <p:anim calcmode="lin" valueType="num">
                                      <p:cBhvr>
                                        <p:cTn id="99" dur="500" fill="hold"/>
                                        <p:tgtEl>
                                          <p:spTgt spid="98"/>
                                        </p:tgtEl>
                                        <p:attrNameLst>
                                          <p:attrName>ppt_h</p:attrName>
                                        </p:attrNameLst>
                                      </p:cBhvr>
                                      <p:tavLst>
                                        <p:tav tm="0">
                                          <p:val>
                                            <p:fltVal val="0"/>
                                          </p:val>
                                        </p:tav>
                                        <p:tav tm="100000">
                                          <p:val>
                                            <p:strVal val="#ppt_h"/>
                                          </p:val>
                                        </p:tav>
                                      </p:tavLst>
                                    </p:anim>
                                    <p:animEffect transition="in" filter="fade">
                                      <p:cBhvr>
                                        <p:cTn id="10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359" y="4022008"/>
            <a:ext cx="1871269" cy="442583"/>
          </a:xfrm>
          <a:prstGeom prst="rect">
            <a:avLst/>
          </a:prstGeom>
        </p:spPr>
      </p:pic>
      <p:sp>
        <p:nvSpPr>
          <p:cNvPr id="7" name="矩形 6"/>
          <p:cNvSpPr/>
          <p:nvPr/>
        </p:nvSpPr>
        <p:spPr>
          <a:xfrm>
            <a:off x="3846254" y="1305341"/>
            <a:ext cx="7397436" cy="4247317"/>
          </a:xfrm>
          <a:prstGeom prst="rect">
            <a:avLst/>
          </a:prstGeom>
        </p:spPr>
        <p:txBody>
          <a:bodyPr wrap="square">
            <a:spAutoFit/>
          </a:bodyPr>
          <a:lstStyle/>
          <a:p>
            <a:r>
              <a:rPr lang="en-US" altLang="zh-CN" dirty="0">
                <a:solidFill>
                  <a:schemeClr val="bg1"/>
                </a:solidFill>
                <a:latin typeface="汉仪尚巍手书W" panose="00020600040101010101" pitchFamily="18" charset="-122"/>
                <a:ea typeface="汉仪尚巍手书W" panose="00020600040101010101" pitchFamily="18" charset="-122"/>
              </a:rPr>
              <a:t>For many </a:t>
            </a:r>
            <a:r>
              <a:rPr lang="en-US" altLang="zh-CN" dirty="0" err="1">
                <a:solidFill>
                  <a:schemeClr val="bg1"/>
                </a:solidFill>
                <a:latin typeface="汉仪尚巍手书W" panose="00020600040101010101" pitchFamily="18" charset="-122"/>
                <a:ea typeface="汉仪尚巍手书W" panose="00020600040101010101" pitchFamily="18" charset="-122"/>
              </a:rPr>
              <a:t>Chineses,Christmas</a:t>
            </a:r>
            <a:r>
              <a:rPr lang="en-US" altLang="zh-CN" dirty="0">
                <a:solidFill>
                  <a:schemeClr val="bg1"/>
                </a:solidFill>
                <a:latin typeface="汉仪尚巍手书W" panose="00020600040101010101" pitchFamily="18" charset="-122"/>
                <a:ea typeface="汉仪尚巍手书W" panose="00020600040101010101" pitchFamily="18" charset="-122"/>
              </a:rPr>
              <a:t> mean a time for joy and fun rather than a religious </a:t>
            </a:r>
            <a:r>
              <a:rPr lang="en-US" altLang="zh-CN" dirty="0" err="1">
                <a:solidFill>
                  <a:schemeClr val="bg1"/>
                </a:solidFill>
                <a:latin typeface="汉仪尚巍手书W" panose="00020600040101010101" pitchFamily="18" charset="-122"/>
                <a:ea typeface="汉仪尚巍手书W" panose="00020600040101010101" pitchFamily="18" charset="-122"/>
              </a:rPr>
              <a:t>event.It’s</a:t>
            </a:r>
            <a:r>
              <a:rPr lang="en-US" altLang="zh-CN" dirty="0">
                <a:solidFill>
                  <a:schemeClr val="bg1"/>
                </a:solidFill>
                <a:latin typeface="汉仪尚巍手书W" panose="00020600040101010101" pitchFamily="18" charset="-122"/>
                <a:ea typeface="汉仪尚巍手书W" panose="00020600040101010101" pitchFamily="18" charset="-122"/>
              </a:rPr>
              <a:t> popular with the young people and they are excited about </a:t>
            </a:r>
            <a:r>
              <a:rPr lang="en-US" altLang="zh-CN" dirty="0" err="1">
                <a:solidFill>
                  <a:schemeClr val="bg1"/>
                </a:solidFill>
                <a:latin typeface="汉仪尚巍手书W" panose="00020600040101010101" pitchFamily="18" charset="-122"/>
                <a:ea typeface="汉仪尚巍手书W" panose="00020600040101010101" pitchFamily="18" charset="-122"/>
              </a:rPr>
              <a:t>shopping,eating</a:t>
            </a:r>
            <a:r>
              <a:rPr lang="en-US" altLang="zh-CN" dirty="0">
                <a:solidFill>
                  <a:schemeClr val="bg1"/>
                </a:solidFill>
                <a:latin typeface="汉仪尚巍手书W" panose="00020600040101010101" pitchFamily="18" charset="-122"/>
                <a:ea typeface="汉仪尚巍手书W" panose="00020600040101010101" pitchFamily="18" charset="-122"/>
              </a:rPr>
              <a:t> ,dating and having parties and holding Christmas eve </a:t>
            </a:r>
            <a:r>
              <a:rPr lang="en-US" altLang="zh-CN" dirty="0" err="1">
                <a:solidFill>
                  <a:schemeClr val="bg1"/>
                </a:solidFill>
                <a:latin typeface="汉仪尚巍手书W" panose="00020600040101010101" pitchFamily="18" charset="-122"/>
                <a:ea typeface="汉仪尚巍手书W" panose="00020600040101010101" pitchFamily="18" charset="-122"/>
              </a:rPr>
              <a:t>festivity.And</a:t>
            </a:r>
            <a:r>
              <a:rPr lang="en-US" altLang="zh-CN" dirty="0">
                <a:solidFill>
                  <a:schemeClr val="bg1"/>
                </a:solidFill>
                <a:latin typeface="汉仪尚巍手书W" panose="00020600040101010101" pitchFamily="18" charset="-122"/>
                <a:ea typeface="汉仪尚巍手书W" panose="00020600040101010101" pitchFamily="18" charset="-122"/>
              </a:rPr>
              <a:t> of </a:t>
            </a:r>
            <a:r>
              <a:rPr lang="en-US" altLang="zh-CN" dirty="0" err="1">
                <a:solidFill>
                  <a:schemeClr val="bg1"/>
                </a:solidFill>
                <a:latin typeface="汉仪尚巍手书W" panose="00020600040101010101" pitchFamily="18" charset="-122"/>
                <a:ea typeface="汉仪尚巍手书W" panose="00020600040101010101" pitchFamily="18" charset="-122"/>
              </a:rPr>
              <a:t>course,Children</a:t>
            </a:r>
            <a:r>
              <a:rPr lang="en-US" altLang="zh-CN" dirty="0">
                <a:solidFill>
                  <a:schemeClr val="bg1"/>
                </a:solidFill>
                <a:latin typeface="汉仪尚巍手书W" panose="00020600040101010101" pitchFamily="18" charset="-122"/>
                <a:ea typeface="汉仪尚巍手书W" panose="00020600040101010101" pitchFamily="18" charset="-122"/>
              </a:rPr>
              <a:t> are eager to receive gifts from Santa Claus.</a:t>
            </a:r>
          </a:p>
          <a:p>
            <a:endParaRPr lang="en-US" altLang="zh-CN" dirty="0">
              <a:solidFill>
                <a:schemeClr val="bg1"/>
              </a:solidFill>
              <a:latin typeface="汉仪尚巍手书W" panose="00020600040101010101" pitchFamily="18" charset="-122"/>
              <a:ea typeface="汉仪尚巍手书W" panose="00020600040101010101" pitchFamily="18" charset="-122"/>
            </a:endParaRPr>
          </a:p>
          <a:p>
            <a:r>
              <a:rPr lang="en-US" altLang="zh-CN" dirty="0">
                <a:solidFill>
                  <a:schemeClr val="bg1"/>
                </a:solidFill>
                <a:latin typeface="汉仪尚巍手书W" panose="00020600040101010101" pitchFamily="18" charset="-122"/>
                <a:ea typeface="汉仪尚巍手书W" panose="00020600040101010101" pitchFamily="18" charset="-122"/>
              </a:rPr>
              <a:t>It’s a good opportunity for </a:t>
            </a:r>
            <a:r>
              <a:rPr lang="en-US" altLang="zh-CN" dirty="0" err="1">
                <a:solidFill>
                  <a:schemeClr val="bg1"/>
                </a:solidFill>
                <a:latin typeface="汉仪尚巍手书W" panose="00020600040101010101" pitchFamily="18" charset="-122"/>
                <a:ea typeface="汉仪尚巍手书W" panose="00020600040101010101" pitchFamily="18" charset="-122"/>
              </a:rPr>
              <a:t>restaurants,hotels</a:t>
            </a:r>
            <a:r>
              <a:rPr lang="en-US" altLang="zh-CN" dirty="0">
                <a:solidFill>
                  <a:schemeClr val="bg1"/>
                </a:solidFill>
                <a:latin typeface="汉仪尚巍手书W" panose="00020600040101010101" pitchFamily="18" charset="-122"/>
                <a:ea typeface="汉仪尚巍手书W" panose="00020600040101010101" pitchFamily="18" charset="-122"/>
              </a:rPr>
              <a:t> and stores promote their products or </a:t>
            </a:r>
            <a:r>
              <a:rPr lang="en-US" altLang="zh-CN" dirty="0" err="1">
                <a:solidFill>
                  <a:schemeClr val="bg1"/>
                </a:solidFill>
                <a:latin typeface="汉仪尚巍手书W" panose="00020600040101010101" pitchFamily="18" charset="-122"/>
                <a:ea typeface="汉仪尚巍手书W" panose="00020600040101010101" pitchFamily="18" charset="-122"/>
              </a:rPr>
              <a:t>services,so</a:t>
            </a:r>
            <a:r>
              <a:rPr lang="en-US" altLang="zh-CN" dirty="0">
                <a:solidFill>
                  <a:schemeClr val="bg1"/>
                </a:solidFill>
                <a:latin typeface="汉仪尚巍手书W" panose="00020600040101010101" pitchFamily="18" charset="-122"/>
                <a:ea typeface="汉仪尚巍手书W" panose="00020600040101010101" pitchFamily="18" charset="-122"/>
              </a:rPr>
              <a:t> these places have been beautifully decorated with Christmas trees and </a:t>
            </a:r>
            <a:r>
              <a:rPr lang="en-US" altLang="zh-CN" dirty="0" err="1">
                <a:solidFill>
                  <a:schemeClr val="bg1"/>
                </a:solidFill>
                <a:latin typeface="汉仪尚巍手书W" panose="00020600040101010101" pitchFamily="18" charset="-122"/>
                <a:ea typeface="汉仪尚巍手书W" panose="00020600040101010101" pitchFamily="18" charset="-122"/>
              </a:rPr>
              <a:t>ornament.Of</a:t>
            </a:r>
            <a:r>
              <a:rPr lang="en-US" altLang="zh-CN" dirty="0">
                <a:solidFill>
                  <a:schemeClr val="bg1"/>
                </a:solidFill>
                <a:latin typeface="汉仪尚巍手书W" panose="00020600040101010101" pitchFamily="18" charset="-122"/>
                <a:ea typeface="汉仪尚巍手书W" panose="00020600040101010101" pitchFamily="18" charset="-122"/>
              </a:rPr>
              <a:t> </a:t>
            </a:r>
            <a:r>
              <a:rPr lang="en-US" altLang="zh-CN" dirty="0" err="1">
                <a:solidFill>
                  <a:schemeClr val="bg1"/>
                </a:solidFill>
                <a:latin typeface="汉仪尚巍手书W" panose="00020600040101010101" pitchFamily="18" charset="-122"/>
                <a:ea typeface="汉仪尚巍手书W" panose="00020600040101010101" pitchFamily="18" charset="-122"/>
              </a:rPr>
              <a:t>course,it</a:t>
            </a:r>
            <a:r>
              <a:rPr lang="en-US" altLang="zh-CN" dirty="0">
                <a:solidFill>
                  <a:schemeClr val="bg1"/>
                </a:solidFill>
                <a:latin typeface="汉仪尚巍手书W" panose="00020600040101010101" pitchFamily="18" charset="-122"/>
                <a:ea typeface="汉仪尚巍手书W" panose="00020600040101010101" pitchFamily="18" charset="-122"/>
              </a:rPr>
              <a:t> is also a good chance to </a:t>
            </a:r>
            <a:r>
              <a:rPr lang="en-US" altLang="zh-CN" dirty="0" err="1">
                <a:solidFill>
                  <a:schemeClr val="bg1"/>
                </a:solidFill>
                <a:latin typeface="汉仪尚巍手书W" panose="00020600040101010101" pitchFamily="18" charset="-122"/>
                <a:ea typeface="汉仪尚巍手书W" panose="00020600040101010101" pitchFamily="18" charset="-122"/>
              </a:rPr>
              <a:t>futher</a:t>
            </a:r>
            <a:r>
              <a:rPr lang="en-US" altLang="zh-CN" dirty="0">
                <a:solidFill>
                  <a:schemeClr val="bg1"/>
                </a:solidFill>
                <a:latin typeface="汉仪尚巍手书W" panose="00020600040101010101" pitchFamily="18" charset="-122"/>
                <a:ea typeface="汉仪尚巍手书W" panose="00020600040101010101" pitchFamily="18" charset="-122"/>
              </a:rPr>
              <a:t> promote service or products online through search engine optimization and </a:t>
            </a:r>
            <a:r>
              <a:rPr lang="en-US" altLang="zh-CN" dirty="0" err="1">
                <a:solidFill>
                  <a:schemeClr val="bg1"/>
                </a:solidFill>
                <a:latin typeface="汉仪尚巍手书W" panose="00020600040101010101" pitchFamily="18" charset="-122"/>
                <a:ea typeface="汉仪尚巍手书W" panose="00020600040101010101" pitchFamily="18" charset="-122"/>
              </a:rPr>
              <a:t>marketing.Many</a:t>
            </a:r>
            <a:r>
              <a:rPr lang="en-US" altLang="zh-CN" dirty="0">
                <a:solidFill>
                  <a:schemeClr val="bg1"/>
                </a:solidFill>
                <a:latin typeface="汉仪尚巍手书W" panose="00020600040101010101" pitchFamily="18" charset="-122"/>
                <a:ea typeface="汉仪尚巍手书W" panose="00020600040101010101" pitchFamily="18" charset="-122"/>
              </a:rPr>
              <a:t> hotels and restaurants offer reservations for Christmas eve </a:t>
            </a:r>
            <a:r>
              <a:rPr lang="en-US" altLang="zh-CN" dirty="0" err="1">
                <a:solidFill>
                  <a:schemeClr val="bg1"/>
                </a:solidFill>
                <a:latin typeface="汉仪尚巍手书W" panose="00020600040101010101" pitchFamily="18" charset="-122"/>
                <a:ea typeface="汉仪尚巍手书W" panose="00020600040101010101" pitchFamily="18" charset="-122"/>
              </a:rPr>
              <a:t>dinners,and</a:t>
            </a:r>
            <a:r>
              <a:rPr lang="en-US" altLang="zh-CN" dirty="0">
                <a:solidFill>
                  <a:schemeClr val="bg1"/>
                </a:solidFill>
                <a:latin typeface="汉仪尚巍手书W" panose="00020600040101010101" pitchFamily="18" charset="-122"/>
                <a:ea typeface="汉仪尚巍手书W" panose="00020600040101010101" pitchFamily="18" charset="-122"/>
              </a:rPr>
              <a:t> department stores have prepared enough festive goods to satisfy customers’ shopping needs in China.</a:t>
            </a:r>
          </a:p>
        </p:txBody>
      </p:sp>
      <p:sp>
        <p:nvSpPr>
          <p:cNvPr id="10" name="is1ide-Freeform: Shape 4"/>
          <p:cNvSpPr/>
          <p:nvPr/>
        </p:nvSpPr>
        <p:spPr bwMode="auto">
          <a:xfrm>
            <a:off x="3462093" y="6223379"/>
            <a:ext cx="1789327" cy="4304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1" name="is1ide-Freeform: Shape 4"/>
          <p:cNvSpPr/>
          <p:nvPr/>
        </p:nvSpPr>
        <p:spPr bwMode="auto">
          <a:xfrm>
            <a:off x="695892" y="4814744"/>
            <a:ext cx="2766201" cy="1839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2" name="矩形 11"/>
          <p:cNvSpPr/>
          <p:nvPr/>
        </p:nvSpPr>
        <p:spPr>
          <a:xfrm>
            <a:off x="83413" y="2206126"/>
            <a:ext cx="3991158" cy="1815882"/>
          </a:xfrm>
          <a:prstGeom prst="rect">
            <a:avLst/>
          </a:prstGeom>
        </p:spPr>
        <p:txBody>
          <a:bodyPr wrap="square">
            <a:spAutoFit/>
          </a:bodyPr>
          <a:lstStyle/>
          <a:p>
            <a:pPr algn="ctr" eaLnBrk="0" hangingPunct="0"/>
            <a:r>
              <a:rPr lang="en-US" altLang="zh-CN" sz="38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CHRISTMAS</a:t>
            </a:r>
          </a:p>
          <a:p>
            <a:pPr algn="ctr" eaLnBrk="0" hangingPunct="0"/>
            <a:r>
              <a:rPr lang="en-US" altLang="zh-CN" sz="36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In</a:t>
            </a:r>
            <a:r>
              <a:rPr lang="en-US" altLang="zh-CN" sz="40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 </a:t>
            </a:r>
          </a:p>
          <a:p>
            <a:pPr algn="ctr" eaLnBrk="0" hangingPunct="0"/>
            <a:r>
              <a:rPr lang="en-US" altLang="zh-CN" sz="32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China</a:t>
            </a:r>
            <a:endParaRPr lang="zh-CN" altLang="en-US" sz="32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157">
        <p:fade/>
      </p:transition>
    </mc:Choice>
    <mc:Fallback>
      <p:transition spd="med" advTm="21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7" name="椭圆 36"/>
          <p:cNvSpPr/>
          <p:nvPr/>
        </p:nvSpPr>
        <p:spPr>
          <a:xfrm>
            <a:off x="9775640" y="6496509"/>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8145314" y="6476070"/>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V="1">
            <a:off x="10302330" y="148203"/>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8713" y="6236693"/>
            <a:ext cx="205323" cy="286054"/>
          </a:xfrm>
          <a:prstGeom prst="rect">
            <a:avLst/>
          </a:prstGeom>
        </p:spPr>
      </p:pic>
      <p:pic>
        <p:nvPicPr>
          <p:cNvPr id="48" name="图片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9206" y="251413"/>
            <a:ext cx="189985" cy="264685"/>
          </a:xfrm>
          <a:prstGeom prst="rect">
            <a:avLst/>
          </a:prstGeom>
        </p:spPr>
      </p:pic>
      <p:sp>
        <p:nvSpPr>
          <p:cNvPr id="83" name="is1ide-Freeform: Shape 4"/>
          <p:cNvSpPr/>
          <p:nvPr/>
        </p:nvSpPr>
        <p:spPr bwMode="auto">
          <a:xfrm>
            <a:off x="5119702" y="6257453"/>
            <a:ext cx="683625" cy="3926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9000"/>
            </a:schemeClr>
          </a:solidFill>
          <a:ln>
            <a:noFill/>
          </a:ln>
          <a:effectLst/>
        </p:spPr>
        <p:txBody>
          <a:bodyPr anchor="ctr"/>
          <a:lstStyle/>
          <a:p>
            <a:pPr algn="ctr"/>
            <a:endParaRPr/>
          </a:p>
        </p:txBody>
      </p:sp>
      <p:sp>
        <p:nvSpPr>
          <p:cNvPr id="84" name="is1ide-Freeform: Shape 4"/>
          <p:cNvSpPr/>
          <p:nvPr/>
        </p:nvSpPr>
        <p:spPr bwMode="auto">
          <a:xfrm>
            <a:off x="5258461" y="6476070"/>
            <a:ext cx="1154034" cy="233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85" name="is1ide-Freeform: Shape 4"/>
          <p:cNvSpPr/>
          <p:nvPr/>
        </p:nvSpPr>
        <p:spPr bwMode="auto">
          <a:xfrm>
            <a:off x="4529377" y="6202793"/>
            <a:ext cx="984192" cy="546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9000"/>
            </a:schemeClr>
          </a:solidFill>
          <a:ln>
            <a:noFill/>
          </a:ln>
          <a:effectLst/>
        </p:spPr>
        <p:txBody>
          <a:bodyPr anchor="ctr"/>
          <a:lstStyle/>
          <a:p>
            <a:pPr algn="ctr"/>
            <a:endParaRPr/>
          </a:p>
        </p:txBody>
      </p:sp>
      <p:grpSp>
        <p:nvGrpSpPr>
          <p:cNvPr id="87" name="组合 86"/>
          <p:cNvGrpSpPr/>
          <p:nvPr/>
        </p:nvGrpSpPr>
        <p:grpSpPr>
          <a:xfrm>
            <a:off x="3355567" y="616006"/>
            <a:ext cx="2743854" cy="2618125"/>
            <a:chOff x="1528162" y="1453048"/>
            <a:chExt cx="3902713" cy="3548293"/>
          </a:xfrm>
        </p:grpSpPr>
        <p:sp>
          <p:nvSpPr>
            <p:cNvPr id="90" name="圆角矩形 89"/>
            <p:cNvSpPr/>
            <p:nvPr/>
          </p:nvSpPr>
          <p:spPr>
            <a:xfrm>
              <a:off x="1528162" y="1453048"/>
              <a:ext cx="3902713"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框 88"/>
            <p:cNvSpPr txBox="1"/>
            <p:nvPr/>
          </p:nvSpPr>
          <p:spPr>
            <a:xfrm>
              <a:off x="1528163" y="4302419"/>
              <a:ext cx="3582461" cy="698922"/>
            </a:xfrm>
            <a:prstGeom prst="rect">
              <a:avLst/>
            </a:prstGeom>
            <a:noFill/>
          </p:spPr>
          <p:txBody>
            <a:bodyPr wrap="square" rtlCol="0">
              <a:spAutoFit/>
            </a:bodyPr>
            <a:lstStyle/>
            <a:p>
              <a:r>
                <a:rPr lang="en-US" altLang="zh-CN" sz="2400" dirty="0">
                  <a:latin typeface="Mistral" panose="03090702030407020403" pitchFamily="66" charset="0"/>
                </a:rPr>
                <a:t>Christmas and Chinese</a:t>
              </a:r>
              <a:endParaRPr lang="zh-CN" altLang="en-US" sz="2400" dirty="0">
                <a:latin typeface="Mistral" panose="03090702030407020403" pitchFamily="66" charset="0"/>
              </a:endParaRPr>
            </a:p>
          </p:txBody>
        </p:sp>
      </p:grpSp>
      <p:grpSp>
        <p:nvGrpSpPr>
          <p:cNvPr id="93" name="组合 92"/>
          <p:cNvGrpSpPr/>
          <p:nvPr/>
        </p:nvGrpSpPr>
        <p:grpSpPr>
          <a:xfrm>
            <a:off x="3479668" y="3554127"/>
            <a:ext cx="2757847" cy="2557677"/>
            <a:chOff x="1429117" y="1544053"/>
            <a:chExt cx="4236744" cy="3410861"/>
          </a:xfrm>
        </p:grpSpPr>
        <p:sp>
          <p:nvSpPr>
            <p:cNvPr id="95" name="圆角矩形 94"/>
            <p:cNvSpPr/>
            <p:nvPr/>
          </p:nvSpPr>
          <p:spPr>
            <a:xfrm>
              <a:off x="1431755" y="1544053"/>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1429117" y="4339248"/>
              <a:ext cx="4236744" cy="615666"/>
            </a:xfrm>
            <a:prstGeom prst="rect">
              <a:avLst/>
            </a:prstGeom>
            <a:noFill/>
          </p:spPr>
          <p:txBody>
            <a:bodyPr wrap="square" rtlCol="0">
              <a:spAutoFit/>
            </a:bodyPr>
            <a:lstStyle/>
            <a:p>
              <a:r>
                <a:rPr lang="en-US" altLang="zh-CN" sz="2400" dirty="0">
                  <a:latin typeface="Mistral" panose="03090702030407020403" pitchFamily="66" charset="0"/>
                </a:rPr>
                <a:t>Christmas and CHURCH</a:t>
              </a:r>
              <a:endParaRPr lang="zh-CN" altLang="en-US" sz="2400" dirty="0">
                <a:latin typeface="Mistral" panose="03090702030407020403" pitchFamily="66" charset="0"/>
              </a:endParaRPr>
            </a:p>
          </p:txBody>
        </p:sp>
      </p:grpSp>
      <p:grpSp>
        <p:nvGrpSpPr>
          <p:cNvPr id="98" name="组合 97"/>
          <p:cNvGrpSpPr/>
          <p:nvPr/>
        </p:nvGrpSpPr>
        <p:grpSpPr>
          <a:xfrm>
            <a:off x="8614634" y="611683"/>
            <a:ext cx="3207702" cy="2862322"/>
            <a:chOff x="1431755" y="1342383"/>
            <a:chExt cx="3999120" cy="3550797"/>
          </a:xfrm>
        </p:grpSpPr>
        <p:sp>
          <p:nvSpPr>
            <p:cNvPr id="100" name="圆角矩形 99"/>
            <p:cNvSpPr/>
            <p:nvPr/>
          </p:nvSpPr>
          <p:spPr>
            <a:xfrm>
              <a:off x="1431755" y="1453048"/>
              <a:ext cx="3999120" cy="3410862"/>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1742792" y="1342383"/>
              <a:ext cx="3582461" cy="3550797"/>
            </a:xfrm>
            <a:prstGeom prst="rect">
              <a:avLst/>
            </a:prstGeom>
            <a:noFill/>
          </p:spPr>
          <p:txBody>
            <a:bodyPr wrap="square" rtlCol="0">
              <a:spAutoFit/>
            </a:bodyPr>
            <a:lstStyle/>
            <a:p>
              <a:r>
                <a:rPr lang="en-US" altLang="zh-CN" sz="6000" dirty="0">
                  <a:latin typeface="Mistral" panose="03090702030407020403" pitchFamily="66" charset="0"/>
                </a:rPr>
                <a:t>Christmas in foreign country</a:t>
              </a:r>
              <a:endParaRPr lang="zh-CN" altLang="en-US" sz="6000" dirty="0">
                <a:latin typeface="Mistral" panose="03090702030407020403" pitchFamily="66" charset="0"/>
              </a:endParaRPr>
            </a:p>
          </p:txBody>
        </p:sp>
      </p:grpSp>
      <p:grpSp>
        <p:nvGrpSpPr>
          <p:cNvPr id="103" name="组合 102"/>
          <p:cNvGrpSpPr/>
          <p:nvPr/>
        </p:nvGrpSpPr>
        <p:grpSpPr>
          <a:xfrm>
            <a:off x="6247848" y="616006"/>
            <a:ext cx="2242685" cy="2533089"/>
            <a:chOff x="1431755" y="1453048"/>
            <a:chExt cx="3999120" cy="3410861"/>
          </a:xfrm>
        </p:grpSpPr>
        <p:sp>
          <p:nvSpPr>
            <p:cNvPr id="105" name="圆角矩形 104"/>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1528295" y="3741049"/>
              <a:ext cx="3582461" cy="621642"/>
            </a:xfrm>
            <a:prstGeom prst="rect">
              <a:avLst/>
            </a:prstGeom>
            <a:noFill/>
          </p:spPr>
          <p:txBody>
            <a:bodyPr wrap="square" rtlCol="0">
              <a:spAutoFit/>
            </a:bodyPr>
            <a:lstStyle/>
            <a:p>
              <a:r>
                <a:rPr lang="en-US" altLang="zh-CN" sz="2400" dirty="0">
                  <a:latin typeface="Mistral" panose="03090702030407020403" pitchFamily="66" charset="0"/>
                </a:rPr>
                <a:t>Christmas in China</a:t>
              </a:r>
              <a:endParaRPr lang="zh-CN" altLang="en-US" sz="2400" dirty="0">
                <a:latin typeface="Mistral" panose="03090702030407020403" pitchFamily="66" charset="0"/>
              </a:endParaRPr>
            </a:p>
          </p:txBody>
        </p:sp>
      </p:grpSp>
      <p:grpSp>
        <p:nvGrpSpPr>
          <p:cNvPr id="108" name="组合 107"/>
          <p:cNvGrpSpPr/>
          <p:nvPr/>
        </p:nvGrpSpPr>
        <p:grpSpPr>
          <a:xfrm>
            <a:off x="6247848" y="3277558"/>
            <a:ext cx="2242685" cy="2820062"/>
            <a:chOff x="1431755" y="1453048"/>
            <a:chExt cx="3999120" cy="3410861"/>
          </a:xfrm>
        </p:grpSpPr>
        <p:sp>
          <p:nvSpPr>
            <p:cNvPr id="110" name="圆角矩形 109"/>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1532214" y="4239107"/>
              <a:ext cx="3582461" cy="558383"/>
            </a:xfrm>
            <a:prstGeom prst="rect">
              <a:avLst/>
            </a:prstGeom>
            <a:noFill/>
          </p:spPr>
          <p:txBody>
            <a:bodyPr wrap="square" rtlCol="0">
              <a:spAutoFit/>
            </a:bodyPr>
            <a:lstStyle/>
            <a:p>
              <a:r>
                <a:rPr lang="en-US" altLang="zh-CN" sz="2400" dirty="0">
                  <a:latin typeface="Mistral" panose="03090702030407020403" pitchFamily="66" charset="0"/>
                </a:rPr>
                <a:t>Christmas</a:t>
              </a:r>
              <a:endParaRPr lang="zh-CN" altLang="en-US" sz="2400" dirty="0">
                <a:latin typeface="Mistral" panose="03090702030407020403" pitchFamily="66" charset="0"/>
              </a:endParaRPr>
            </a:p>
          </p:txBody>
        </p:sp>
      </p:grpSp>
      <p:grpSp>
        <p:nvGrpSpPr>
          <p:cNvPr id="114" name="组合 113"/>
          <p:cNvGrpSpPr/>
          <p:nvPr/>
        </p:nvGrpSpPr>
        <p:grpSpPr>
          <a:xfrm>
            <a:off x="379570" y="3234131"/>
            <a:ext cx="2975997" cy="2892582"/>
            <a:chOff x="1431755" y="1453048"/>
            <a:chExt cx="3999120" cy="3410861"/>
          </a:xfrm>
        </p:grpSpPr>
        <p:sp>
          <p:nvSpPr>
            <p:cNvPr id="116" name="圆角矩形 115"/>
            <p:cNvSpPr/>
            <p:nvPr/>
          </p:nvSpPr>
          <p:spPr>
            <a:xfrm>
              <a:off x="1431755" y="1453048"/>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p:cNvSpPr txBox="1"/>
            <p:nvPr/>
          </p:nvSpPr>
          <p:spPr>
            <a:xfrm>
              <a:off x="1542829" y="4176760"/>
              <a:ext cx="3582462" cy="476085"/>
            </a:xfrm>
            <a:prstGeom prst="rect">
              <a:avLst/>
            </a:prstGeom>
            <a:noFill/>
          </p:spPr>
          <p:txBody>
            <a:bodyPr wrap="square" rtlCol="0">
              <a:spAutoFit/>
            </a:bodyPr>
            <a:lstStyle/>
            <a:p>
              <a:r>
                <a:rPr lang="en-US" altLang="zh-CN" sz="2400" dirty="0">
                  <a:latin typeface="Mistral" panose="03090702030407020403" pitchFamily="66" charset="0"/>
                </a:rPr>
                <a:t>Chinese Old Man</a:t>
              </a:r>
              <a:endParaRPr lang="zh-CN" altLang="en-US" sz="2400" dirty="0">
                <a:latin typeface="Mistral" panose="03090702030407020403" pitchFamily="66" charset="0"/>
              </a:endParaRPr>
            </a:p>
          </p:txBody>
        </p:sp>
      </p:grpSp>
      <p:grpSp>
        <p:nvGrpSpPr>
          <p:cNvPr id="118" name="组合 117"/>
          <p:cNvGrpSpPr/>
          <p:nvPr/>
        </p:nvGrpSpPr>
        <p:grpSpPr>
          <a:xfrm>
            <a:off x="8614634" y="3596727"/>
            <a:ext cx="3207702" cy="2507280"/>
            <a:chOff x="1431755" y="1434335"/>
            <a:chExt cx="3999120" cy="3437769"/>
          </a:xfrm>
        </p:grpSpPr>
        <p:sp>
          <p:nvSpPr>
            <p:cNvPr id="119" name="圆角矩形 118"/>
            <p:cNvSpPr/>
            <p:nvPr/>
          </p:nvSpPr>
          <p:spPr>
            <a:xfrm>
              <a:off x="1431755" y="1434335"/>
              <a:ext cx="3999120" cy="3410861"/>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文本框 119"/>
            <p:cNvSpPr txBox="1"/>
            <p:nvPr/>
          </p:nvSpPr>
          <p:spPr>
            <a:xfrm>
              <a:off x="1532214" y="4239108"/>
              <a:ext cx="3582461" cy="632996"/>
            </a:xfrm>
            <a:prstGeom prst="rect">
              <a:avLst/>
            </a:prstGeom>
            <a:noFill/>
          </p:spPr>
          <p:txBody>
            <a:bodyPr wrap="square" rtlCol="0">
              <a:spAutoFit/>
            </a:bodyPr>
            <a:lstStyle/>
            <a:p>
              <a:r>
                <a:rPr lang="en-US" altLang="zh-CN" sz="2400" dirty="0">
                  <a:latin typeface="Mistral" panose="03090702030407020403" pitchFamily="66" charset="0"/>
                </a:rPr>
                <a:t>Children</a:t>
              </a:r>
              <a:endParaRPr lang="zh-CN" altLang="en-US" sz="2400" dirty="0">
                <a:latin typeface="Mistral" panose="03090702030407020403" pitchFamily="66" charset="0"/>
              </a:endParaRPr>
            </a:p>
          </p:txBody>
        </p:sp>
      </p:grpSp>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382" y="3661922"/>
            <a:ext cx="2785372" cy="1566390"/>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2561" y="3371314"/>
            <a:ext cx="2060812" cy="2231530"/>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5212" y="3717238"/>
            <a:ext cx="3029217" cy="1919926"/>
          </a:xfrm>
          <a:prstGeom prst="rect">
            <a:avLst/>
          </a:prstGeom>
        </p:spPr>
      </p:pic>
      <p:grpSp>
        <p:nvGrpSpPr>
          <p:cNvPr id="53" name="组合 52"/>
          <p:cNvGrpSpPr/>
          <p:nvPr/>
        </p:nvGrpSpPr>
        <p:grpSpPr>
          <a:xfrm>
            <a:off x="371726" y="610710"/>
            <a:ext cx="2775124" cy="2533090"/>
            <a:chOff x="1431755" y="1471425"/>
            <a:chExt cx="3999120" cy="3410862"/>
          </a:xfrm>
        </p:grpSpPr>
        <p:sp>
          <p:nvSpPr>
            <p:cNvPr id="78" name="圆角矩形 77"/>
            <p:cNvSpPr/>
            <p:nvPr/>
          </p:nvSpPr>
          <p:spPr>
            <a:xfrm>
              <a:off x="1431755" y="1471425"/>
              <a:ext cx="3999120" cy="3410862"/>
            </a:xfrm>
            <a:prstGeom prst="roundRect">
              <a:avLst>
                <a:gd name="adj" fmla="val 255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1532214" y="4239107"/>
              <a:ext cx="3582461" cy="621642"/>
            </a:xfrm>
            <a:prstGeom prst="rect">
              <a:avLst/>
            </a:prstGeom>
            <a:noFill/>
          </p:spPr>
          <p:txBody>
            <a:bodyPr wrap="square" rtlCol="0">
              <a:spAutoFit/>
            </a:bodyPr>
            <a:lstStyle/>
            <a:p>
              <a:r>
                <a:rPr lang="en-US" altLang="zh-CN" sz="2400" dirty="0">
                  <a:latin typeface="Mistral" panose="03090702030407020403" pitchFamily="66" charset="0"/>
                </a:rPr>
                <a:t>Christmas &amp; Church</a:t>
              </a:r>
              <a:endParaRPr lang="zh-CN" altLang="en-US" sz="2400" dirty="0">
                <a:latin typeface="Mistral" panose="03090702030407020403" pitchFamily="66" charset="0"/>
              </a:endParaRPr>
            </a:p>
          </p:txBody>
        </p:sp>
      </p:grpSp>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2227" y="744250"/>
            <a:ext cx="2589302" cy="1888667"/>
          </a:xfrm>
          <a:prstGeom prst="rect">
            <a:avLst/>
          </a:prstGeom>
        </p:spPr>
      </p:pic>
      <p:pic>
        <p:nvPicPr>
          <p:cNvPr id="13" name="图片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5415" y="3653956"/>
            <a:ext cx="2456810" cy="1859372"/>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72713" y="780891"/>
            <a:ext cx="2496137" cy="1655641"/>
          </a:xfrm>
          <a:prstGeom prst="rect">
            <a:avLst/>
          </a:prstGeom>
        </p:spPr>
      </p:pic>
      <p:pic>
        <p:nvPicPr>
          <p:cNvPr id="18" name="图片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94858" y="768765"/>
            <a:ext cx="1981129" cy="1481274"/>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1550">
        <p:fade/>
      </p:transition>
    </mc:Choice>
    <mc:Fallback>
      <p:transition spd="med" advTm="15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500" fill="hold"/>
                                        <p:tgtEl>
                                          <p:spTgt spid="87"/>
                                        </p:tgtEl>
                                        <p:attrNameLst>
                                          <p:attrName>ppt_w</p:attrName>
                                        </p:attrNameLst>
                                      </p:cBhvr>
                                      <p:tavLst>
                                        <p:tav tm="0">
                                          <p:val>
                                            <p:fltVal val="0"/>
                                          </p:val>
                                        </p:tav>
                                        <p:tav tm="100000">
                                          <p:val>
                                            <p:strVal val="#ppt_w"/>
                                          </p:val>
                                        </p:tav>
                                      </p:tavLst>
                                    </p:anim>
                                    <p:anim calcmode="lin" valueType="num">
                                      <p:cBhvr>
                                        <p:cTn id="13" dur="500" fill="hold"/>
                                        <p:tgtEl>
                                          <p:spTgt spid="87"/>
                                        </p:tgtEl>
                                        <p:attrNameLst>
                                          <p:attrName>ppt_h</p:attrName>
                                        </p:attrNameLst>
                                      </p:cBhvr>
                                      <p:tavLst>
                                        <p:tav tm="0">
                                          <p:val>
                                            <p:fltVal val="0"/>
                                          </p:val>
                                        </p:tav>
                                        <p:tav tm="100000">
                                          <p:val>
                                            <p:strVal val="#ppt_h"/>
                                          </p:val>
                                        </p:tav>
                                      </p:tavLst>
                                    </p:anim>
                                    <p:animEffect transition="in" filter="fade">
                                      <p:cBhvr>
                                        <p:cTn id="14" dur="500"/>
                                        <p:tgtEl>
                                          <p:spTgt spid="87"/>
                                        </p:tgtEl>
                                      </p:cBhvr>
                                    </p:animEffect>
                                  </p:childTnLst>
                                </p:cTn>
                              </p:par>
                              <p:par>
                                <p:cTn id="15" presetID="53" presetClass="entr" presetSubtype="16"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par>
                                <p:cTn id="40" presetID="53" presetClass="entr" presetSubtype="16"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p:cTn id="42" dur="500" fill="hold"/>
                                        <p:tgtEl>
                                          <p:spTgt spid="118"/>
                                        </p:tgtEl>
                                        <p:attrNameLst>
                                          <p:attrName>ppt_w</p:attrName>
                                        </p:attrNameLst>
                                      </p:cBhvr>
                                      <p:tavLst>
                                        <p:tav tm="0">
                                          <p:val>
                                            <p:fltVal val="0"/>
                                          </p:val>
                                        </p:tav>
                                        <p:tav tm="100000">
                                          <p:val>
                                            <p:strVal val="#ppt_w"/>
                                          </p:val>
                                        </p:tav>
                                      </p:tavLst>
                                    </p:anim>
                                    <p:anim calcmode="lin" valueType="num">
                                      <p:cBhvr>
                                        <p:cTn id="43" dur="500" fill="hold"/>
                                        <p:tgtEl>
                                          <p:spTgt spid="118"/>
                                        </p:tgtEl>
                                        <p:attrNameLst>
                                          <p:attrName>ppt_h</p:attrName>
                                        </p:attrNameLst>
                                      </p:cBhvr>
                                      <p:tavLst>
                                        <p:tav tm="0">
                                          <p:val>
                                            <p:fltVal val="0"/>
                                          </p:val>
                                        </p:tav>
                                        <p:tav tm="100000">
                                          <p:val>
                                            <p:strVal val="#ppt_h"/>
                                          </p:val>
                                        </p:tav>
                                      </p:tavLst>
                                    </p:anim>
                                    <p:animEffect transition="in" filter="fade">
                                      <p:cBhvr>
                                        <p:cTn id="44" dur="500"/>
                                        <p:tgtEl>
                                          <p:spTgt spid="118"/>
                                        </p:tgtEl>
                                      </p:cBhvr>
                                    </p:animEffect>
                                  </p:childTnLst>
                                </p:cTn>
                              </p:par>
                              <p:par>
                                <p:cTn id="45" presetID="53" presetClass="entr" presetSubtype="16"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p:cTn id="47" dur="500" fill="hold"/>
                                        <p:tgtEl>
                                          <p:spTgt spid="98"/>
                                        </p:tgtEl>
                                        <p:attrNameLst>
                                          <p:attrName>ppt_w</p:attrName>
                                        </p:attrNameLst>
                                      </p:cBhvr>
                                      <p:tavLst>
                                        <p:tav tm="0">
                                          <p:val>
                                            <p:fltVal val="0"/>
                                          </p:val>
                                        </p:tav>
                                        <p:tav tm="100000">
                                          <p:val>
                                            <p:strVal val="#ppt_w"/>
                                          </p:val>
                                        </p:tav>
                                      </p:tavLst>
                                    </p:anim>
                                    <p:anim calcmode="lin" valueType="num">
                                      <p:cBhvr>
                                        <p:cTn id="48" dur="500" fill="hold"/>
                                        <p:tgtEl>
                                          <p:spTgt spid="98"/>
                                        </p:tgtEl>
                                        <p:attrNameLst>
                                          <p:attrName>ppt_h</p:attrName>
                                        </p:attrNameLst>
                                      </p:cBhvr>
                                      <p:tavLst>
                                        <p:tav tm="0">
                                          <p:val>
                                            <p:fltVal val="0"/>
                                          </p:val>
                                        </p:tav>
                                        <p:tav tm="100000">
                                          <p:val>
                                            <p:strVal val="#ppt_h"/>
                                          </p:val>
                                        </p:tav>
                                      </p:tavLst>
                                    </p:anim>
                                    <p:animEffect transition="in" filter="fade">
                                      <p:cBhvr>
                                        <p:cTn id="49" dur="500"/>
                                        <p:tgtEl>
                                          <p:spTgt spid="98"/>
                                        </p:tgtEl>
                                      </p:cBhvr>
                                    </p:animEffect>
                                  </p:childTnLst>
                                </p:cTn>
                              </p:par>
                              <p:par>
                                <p:cTn id="50" presetID="53" presetClass="entr" presetSubtype="16"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nodeType="with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par>
                                <p:cTn id="60" presetID="53" presetClass="entr" presetSubtype="16"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par>
                                <p:cTn id="65" presetID="53" presetClass="entr" presetSubtype="16" fill="hold" nodeType="withEffect">
                                  <p:stCondLst>
                                    <p:cond delay="0"/>
                                  </p:stCondLst>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ppt_w</p:attrName>
                                        </p:attrNameLst>
                                      </p:cBhvr>
                                      <p:tavLst>
                                        <p:tav tm="0">
                                          <p:val>
                                            <p:fltVal val="0"/>
                                          </p:val>
                                        </p:tav>
                                        <p:tav tm="100000">
                                          <p:val>
                                            <p:strVal val="#ppt_w"/>
                                          </p:val>
                                        </p:tav>
                                      </p:tavLst>
                                    </p:anim>
                                    <p:anim calcmode="lin" valueType="num">
                                      <p:cBhvr>
                                        <p:cTn id="68" dur="500" fill="hold"/>
                                        <p:tgtEl>
                                          <p:spTgt spid="114"/>
                                        </p:tgtEl>
                                        <p:attrNameLst>
                                          <p:attrName>ppt_h</p:attrName>
                                        </p:attrNameLst>
                                      </p:cBhvr>
                                      <p:tavLst>
                                        <p:tav tm="0">
                                          <p:val>
                                            <p:fltVal val="0"/>
                                          </p:val>
                                        </p:tav>
                                        <p:tav tm="100000">
                                          <p:val>
                                            <p:strVal val="#ppt_h"/>
                                          </p:val>
                                        </p:tav>
                                      </p:tavLst>
                                    </p:anim>
                                    <p:animEffect transition="in" filter="fade">
                                      <p:cBhvr>
                                        <p:cTn id="6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is1ide-Freeform: Shape 4"/>
          <p:cNvSpPr/>
          <p:nvPr/>
        </p:nvSpPr>
        <p:spPr bwMode="auto">
          <a:xfrm>
            <a:off x="208104" y="5258257"/>
            <a:ext cx="4214809" cy="13956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3" name="椭圆 12"/>
          <p:cNvSpPr/>
          <p:nvPr/>
        </p:nvSpPr>
        <p:spPr>
          <a:xfrm>
            <a:off x="11326746" y="4295601"/>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822404" y="5081419"/>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6292" y="525647"/>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88788" y="4824565"/>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806343" y="4681240"/>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29335" y="4335809"/>
            <a:ext cx="20122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437406" y="133111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0651216" y="559081"/>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708500" y="5713078"/>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25042" y="2213438"/>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296258" y="461287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65006" y="5688601"/>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380863" y="2123212"/>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596413" y="434563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486880" y="3566084"/>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099520" y="29832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926236" y="3921634"/>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rotWithShape="1">
          <a:blip r:embed="rId5" cstate="print">
            <a:extLst>
              <a:ext uri="{28A0092B-C50C-407E-A947-70E740481C1C}">
                <a14:useLocalDpi xmlns:a14="http://schemas.microsoft.com/office/drawing/2010/main" val="0"/>
              </a:ext>
            </a:extLst>
          </a:blip>
          <a:srcRect b="41529"/>
          <a:stretch>
            <a:fillRect/>
          </a:stretch>
        </p:blipFill>
        <p:spPr>
          <a:xfrm>
            <a:off x="9893767" y="5525541"/>
            <a:ext cx="2293543" cy="133245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80786">
            <a:off x="8351385" y="185136"/>
            <a:ext cx="2268503" cy="2015134"/>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860820" y="5933428"/>
            <a:ext cx="1014501" cy="749223"/>
          </a:xfrm>
          <a:prstGeom prst="rect">
            <a:avLst/>
          </a:prstGeom>
        </p:spPr>
      </p:pic>
      <p:pic>
        <p:nvPicPr>
          <p:cNvPr id="40" name="图片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5860" y="5088478"/>
            <a:ext cx="448323" cy="624600"/>
          </a:xfrm>
          <a:prstGeom prst="rect">
            <a:avLst/>
          </a:prstGeom>
        </p:spPr>
      </p:pic>
      <p:pic>
        <p:nvPicPr>
          <p:cNvPr id="41" name="图片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9702" y="5983563"/>
            <a:ext cx="276741" cy="385553"/>
          </a:xfrm>
          <a:prstGeom prst="rect">
            <a:avLst/>
          </a:prstGeom>
        </p:spPr>
      </p:pic>
      <p:pic>
        <p:nvPicPr>
          <p:cNvPr id="42" name="图片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6909" y="681396"/>
            <a:ext cx="249287" cy="347304"/>
          </a:xfrm>
          <a:prstGeom prst="rect">
            <a:avLst/>
          </a:prstGeom>
        </p:spPr>
      </p:pic>
      <p:sp>
        <p:nvSpPr>
          <p:cNvPr id="44" name="Text Box 7"/>
          <p:cNvSpPr txBox="1"/>
          <p:nvPr/>
        </p:nvSpPr>
        <p:spPr>
          <a:xfrm>
            <a:off x="758923" y="1988482"/>
            <a:ext cx="7676682" cy="707886"/>
          </a:xfrm>
          <a:prstGeom prst="rect">
            <a:avLst/>
          </a:prstGeom>
          <a:noFill/>
          <a:ln w="9525">
            <a:noFill/>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zh-CN" sz="2000" b="1" dirty="0">
                <a:solidFill>
                  <a:schemeClr val="bg1"/>
                </a:solidFill>
                <a:latin typeface="Jokerman" panose="04090605060D06020702" pitchFamily="82" charset="0"/>
                <a:ea typeface="Microsoft JhengHei" panose="020B0604030504040204" pitchFamily="34" charset="-120"/>
              </a:rPr>
              <a:t>December 25 each year, is the day Christians commemorate the birth of Jesus, known as Christmas.</a:t>
            </a:r>
          </a:p>
        </p:txBody>
      </p:sp>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0723" y="3493695"/>
            <a:ext cx="4937441" cy="116778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5780">
        <p:fade/>
      </p:transition>
    </mc:Choice>
    <mc:Fallback>
      <p:transition spd="med" advTm="57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2.59259E-6 L 0.35274 0.00324 " pathEditMode="relative" rAng="0" ptsTypes="AA">
                                      <p:cBhvr>
                                        <p:cTn id="6" dur="2000" fill="hold"/>
                                        <p:tgtEl>
                                          <p:spTgt spid="9"/>
                                        </p:tgtEl>
                                        <p:attrNameLst>
                                          <p:attrName>ppt_x</p:attrName>
                                          <p:attrName>ppt_y</p:attrName>
                                        </p:attrNameLst>
                                      </p:cBhvr>
                                      <p:rCtr x="17630" y="162"/>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fltVal val="0"/>
                                          </p:val>
                                        </p:tav>
                                        <p:tav tm="100000">
                                          <p:val>
                                            <p:strVal val="#ppt_w"/>
                                          </p:val>
                                        </p:tav>
                                      </p:tavLst>
                                    </p:anim>
                                    <p:anim calcmode="lin" valueType="num">
                                      <p:cBhvr>
                                        <p:cTn id="12" dur="1000" fill="hold"/>
                                        <p:tgtEl>
                                          <p:spTgt spid="45"/>
                                        </p:tgtEl>
                                        <p:attrNameLst>
                                          <p:attrName>ppt_h</p:attrName>
                                        </p:attrNameLst>
                                      </p:cBhvr>
                                      <p:tavLst>
                                        <p:tav tm="0">
                                          <p:val>
                                            <p:fltVal val="0"/>
                                          </p:val>
                                        </p:tav>
                                        <p:tav tm="100000">
                                          <p:val>
                                            <p:strVal val="#ppt_h"/>
                                          </p:val>
                                        </p:tav>
                                      </p:tavLst>
                                    </p:anim>
                                    <p:anim calcmode="lin" valueType="num">
                                      <p:cBhvr>
                                        <p:cTn id="13" dur="1000" fill="hold"/>
                                        <p:tgtEl>
                                          <p:spTgt spid="45"/>
                                        </p:tgtEl>
                                        <p:attrNameLst>
                                          <p:attrName>style.rotation</p:attrName>
                                        </p:attrNameLst>
                                      </p:cBhvr>
                                      <p:tavLst>
                                        <p:tav tm="0">
                                          <p:val>
                                            <p:fltVal val="90"/>
                                          </p:val>
                                        </p:tav>
                                        <p:tav tm="100000">
                                          <p:val>
                                            <p:fltVal val="0"/>
                                          </p:val>
                                        </p:tav>
                                      </p:tavLst>
                                    </p:anim>
                                    <p:animEffect transition="in" filter="fade">
                                      <p:cBhvr>
                                        <p:cTn id="14" dur="10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is1ide-Freeform: Shape 4"/>
          <p:cNvSpPr/>
          <p:nvPr/>
        </p:nvSpPr>
        <p:spPr bwMode="auto">
          <a:xfrm>
            <a:off x="1077634" y="5739846"/>
            <a:ext cx="3345279" cy="914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5000"/>
            </a:schemeClr>
          </a:solidFill>
          <a:ln>
            <a:noFill/>
          </a:ln>
          <a:effectLst/>
        </p:spPr>
        <p:txBody>
          <a:bodyPr anchor="ctr"/>
          <a:lstStyle/>
          <a:p>
            <a:pPr algn="ctr"/>
            <a:endParaRPr/>
          </a:p>
        </p:txBody>
      </p:sp>
      <p:sp>
        <p:nvSpPr>
          <p:cNvPr id="3" name="is1ide-Freeform: Shape 4"/>
          <p:cNvSpPr/>
          <p:nvPr/>
        </p:nvSpPr>
        <p:spPr bwMode="auto">
          <a:xfrm>
            <a:off x="2109790" y="5598912"/>
            <a:ext cx="4214809" cy="1054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sp>
        <p:nvSpPr>
          <p:cNvPr id="4" name="is1ide-Freeform: Shape 4"/>
          <p:cNvSpPr/>
          <p:nvPr/>
        </p:nvSpPr>
        <p:spPr bwMode="auto">
          <a:xfrm>
            <a:off x="4217195" y="5506278"/>
            <a:ext cx="4214809" cy="11475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5" name="is1ide-Freeform: Shape 4"/>
          <p:cNvSpPr/>
          <p:nvPr/>
        </p:nvSpPr>
        <p:spPr bwMode="auto">
          <a:xfrm>
            <a:off x="7184790" y="5845385"/>
            <a:ext cx="2882707" cy="808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2000"/>
            </a:schemeClr>
          </a:solidFill>
          <a:ln>
            <a:noFill/>
          </a:ln>
          <a:effectLst/>
        </p:spPr>
        <p:txBody>
          <a:bodyPr anchor="ctr"/>
          <a:lstStyle/>
          <a:p>
            <a:pPr algn="ctr"/>
            <a:endParaRPr/>
          </a:p>
        </p:txBody>
      </p:sp>
      <p:sp>
        <p:nvSpPr>
          <p:cNvPr id="6" name="is1ide-Freeform: Shape 4"/>
          <p:cNvSpPr/>
          <p:nvPr/>
        </p:nvSpPr>
        <p:spPr bwMode="auto">
          <a:xfrm>
            <a:off x="9720135" y="5914167"/>
            <a:ext cx="2291406" cy="758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7386" y="3352917"/>
            <a:ext cx="2479821" cy="2833484"/>
          </a:xfrm>
          <a:prstGeom prst="rect">
            <a:avLst/>
          </a:prstGeom>
          <a:effectLst>
            <a:outerShdw blurRad="63500" sx="102000" sy="102000" algn="ctr" rotWithShape="0">
              <a:prstClr val="black">
                <a:alpha val="40000"/>
              </a:prstClr>
            </a:outerShdw>
          </a:effectLst>
        </p:spPr>
      </p:pic>
      <p:sp>
        <p:nvSpPr>
          <p:cNvPr id="13" name="椭圆 12"/>
          <p:cNvSpPr/>
          <p:nvPr/>
        </p:nvSpPr>
        <p:spPr>
          <a:xfrm>
            <a:off x="11326746" y="4295601"/>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822404" y="5081419"/>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35138" y="525647"/>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7634" y="4824565"/>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776771" y="4183135"/>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18181" y="4335809"/>
            <a:ext cx="20122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07772" y="1966428"/>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326252" y="133111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11599758" y="1487899"/>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708500" y="5713078"/>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84478" y="2563555"/>
            <a:ext cx="280528" cy="31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334488" y="290483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25042" y="2213438"/>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296258" y="461287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65006" y="5688601"/>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380863" y="2123212"/>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776771" y="3338925"/>
            <a:ext cx="241219" cy="2696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042797" y="364884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497012" y="35650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596413" y="434563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600335" y="376314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807399" y="354653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486880" y="3566084"/>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099520" y="29832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926236" y="3921634"/>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V="1">
            <a:off x="10610829" y="503529"/>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822404" y="145714"/>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375" y="1375135"/>
            <a:ext cx="329174" cy="458603"/>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1390" y="3264652"/>
            <a:ext cx="202329" cy="281883"/>
          </a:xfrm>
          <a:prstGeom prst="rect">
            <a:avLst/>
          </a:prstGeom>
        </p:spPr>
      </p:pic>
      <p:pic>
        <p:nvPicPr>
          <p:cNvPr id="44" name="图片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6273" y="2911728"/>
            <a:ext cx="379969" cy="529370"/>
          </a:xfrm>
          <a:prstGeom prst="rect">
            <a:avLst/>
          </a:prstGeom>
        </p:spPr>
      </p:pic>
      <p:pic>
        <p:nvPicPr>
          <p:cNvPr id="46" name="图片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624" y="6080076"/>
            <a:ext cx="205323" cy="286054"/>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1230" y="2093775"/>
            <a:ext cx="248556" cy="346286"/>
          </a:xfrm>
          <a:prstGeom prst="rect">
            <a:avLst/>
          </a:prstGeom>
        </p:spPr>
      </p:pic>
      <p:pic>
        <p:nvPicPr>
          <p:cNvPr id="48" name="图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6098" y="554757"/>
            <a:ext cx="189985" cy="264685"/>
          </a:xfrm>
          <a:prstGeom prst="rect">
            <a:avLst/>
          </a:prstGeom>
        </p:spPr>
      </p:pic>
      <p:pic>
        <p:nvPicPr>
          <p:cNvPr id="49" name="图片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7291" y="983279"/>
            <a:ext cx="379969" cy="529370"/>
          </a:xfrm>
          <a:prstGeom prst="rect">
            <a:avLst/>
          </a:prstGeom>
        </p:spPr>
      </p:pic>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2588" y="1409507"/>
            <a:ext cx="307867" cy="428918"/>
          </a:xfrm>
          <a:prstGeom prst="rect">
            <a:avLst/>
          </a:prstGeom>
        </p:spPr>
      </p:pic>
      <p:pic>
        <p:nvPicPr>
          <p:cNvPr id="51" name="图片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4799" y="1999119"/>
            <a:ext cx="470862" cy="656002"/>
          </a:xfrm>
          <a:prstGeom prst="rect">
            <a:avLst/>
          </a:prstGeom>
        </p:spPr>
      </p:pic>
      <p:pic>
        <p:nvPicPr>
          <p:cNvPr id="52" name="图片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3850" y="548607"/>
            <a:ext cx="307867" cy="428918"/>
          </a:xfrm>
          <a:prstGeom prst="rect">
            <a:avLst/>
          </a:prstGeom>
        </p:spPr>
      </p:pic>
      <p:sp>
        <p:nvSpPr>
          <p:cNvPr id="53" name="椭圆 52"/>
          <p:cNvSpPr/>
          <p:nvPr/>
        </p:nvSpPr>
        <p:spPr>
          <a:xfrm flipV="1">
            <a:off x="10747362" y="1228959"/>
            <a:ext cx="178874" cy="209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V="1">
            <a:off x="10899762" y="1381359"/>
            <a:ext cx="178874" cy="209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539896" y="776698"/>
            <a:ext cx="4897463" cy="4031873"/>
          </a:xfrm>
          <a:prstGeom prst="rect">
            <a:avLst/>
          </a:prstGeom>
          <a:effectLst>
            <a:outerShdw blurRad="50800" dist="38100" dir="2700000" algn="tl" rotWithShape="0">
              <a:prstClr val="black">
                <a:alpha val="40000"/>
              </a:prstClr>
            </a:outerShdw>
          </a:effectLst>
        </p:spPr>
        <p:txBody>
          <a:bodyPr wrap="square">
            <a:spAutoFit/>
          </a:bodyPr>
          <a:lstStyle/>
          <a:p>
            <a:pPr algn="ctr" eaLnBrk="0" hangingPunct="0"/>
            <a:r>
              <a:rPr lang="en-US" altLang="zh-CN" sz="88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THANK</a:t>
            </a:r>
          </a:p>
          <a:p>
            <a:pPr algn="ctr" eaLnBrk="0" hangingPunct="0"/>
            <a:r>
              <a:rPr lang="en-US" altLang="zh-CN" sz="88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rPr>
              <a:t>YOU</a:t>
            </a:r>
          </a:p>
          <a:p>
            <a:pPr algn="ctr" eaLnBrk="0" hangingPunct="0"/>
            <a:endParaRPr lang="zh-CN" altLang="en-US" sz="8000" dirty="0">
              <a:ln w="9525" cap="flat" cmpd="sng">
                <a:noFill/>
                <a:prstDash val="solid"/>
                <a:round/>
                <a:headEnd type="none" w="med" len="med"/>
                <a:tailEnd type="none" w="med" len="med"/>
              </a:ln>
              <a:solidFill>
                <a:schemeClr val="bg1"/>
              </a:solidFill>
              <a:latin typeface="汉仪尚巍手书W" panose="00020600040101010101" pitchFamily="18" charset="-122"/>
              <a:ea typeface="汉仪尚巍手书W" panose="00020600040101010101" pitchFamily="18" charset="-122"/>
            </a:endParaRPr>
          </a:p>
        </p:txBody>
      </p:sp>
      <p:sp>
        <p:nvSpPr>
          <p:cNvPr id="56" name="is1ide-Freeform: Shape 4"/>
          <p:cNvSpPr/>
          <p:nvPr/>
        </p:nvSpPr>
        <p:spPr bwMode="auto">
          <a:xfrm>
            <a:off x="189675" y="6080076"/>
            <a:ext cx="2076408" cy="592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5000"/>
            </a:schemeClr>
          </a:solidFill>
          <a:ln>
            <a:noFill/>
          </a:ln>
          <a:effectLst/>
        </p:spPr>
        <p:txBody>
          <a:bodyPr anchor="ctr"/>
          <a:lstStyle/>
          <a:p>
            <a:pPr algn="ctr"/>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955">
        <p:fade/>
      </p:transition>
    </mc:Choice>
    <mc:Fallback>
      <p:transition spd="med" advTm="49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580">
                                          <p:stCondLst>
                                            <p:cond delay="0"/>
                                          </p:stCondLst>
                                        </p:cTn>
                                        <p:tgtEl>
                                          <p:spTgt spid="55"/>
                                        </p:tgtEl>
                                      </p:cBhvr>
                                    </p:animEffect>
                                    <p:anim calcmode="lin" valueType="num">
                                      <p:cBhvr>
                                        <p:cTn id="2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33" dur="26">
                                          <p:stCondLst>
                                            <p:cond delay="650"/>
                                          </p:stCondLst>
                                        </p:cTn>
                                        <p:tgtEl>
                                          <p:spTgt spid="55"/>
                                        </p:tgtEl>
                                      </p:cBhvr>
                                      <p:to x="100000" y="60000"/>
                                    </p:animScale>
                                    <p:animScale>
                                      <p:cBhvr>
                                        <p:cTn id="34" dur="166" decel="50000">
                                          <p:stCondLst>
                                            <p:cond delay="676"/>
                                          </p:stCondLst>
                                        </p:cTn>
                                        <p:tgtEl>
                                          <p:spTgt spid="55"/>
                                        </p:tgtEl>
                                      </p:cBhvr>
                                      <p:to x="100000" y="100000"/>
                                    </p:animScale>
                                    <p:animScale>
                                      <p:cBhvr>
                                        <p:cTn id="35" dur="26">
                                          <p:stCondLst>
                                            <p:cond delay="1312"/>
                                          </p:stCondLst>
                                        </p:cTn>
                                        <p:tgtEl>
                                          <p:spTgt spid="55"/>
                                        </p:tgtEl>
                                      </p:cBhvr>
                                      <p:to x="100000" y="80000"/>
                                    </p:animScale>
                                    <p:animScale>
                                      <p:cBhvr>
                                        <p:cTn id="36" dur="166" decel="50000">
                                          <p:stCondLst>
                                            <p:cond delay="1338"/>
                                          </p:stCondLst>
                                        </p:cTn>
                                        <p:tgtEl>
                                          <p:spTgt spid="55"/>
                                        </p:tgtEl>
                                      </p:cBhvr>
                                      <p:to x="100000" y="100000"/>
                                    </p:animScale>
                                    <p:animScale>
                                      <p:cBhvr>
                                        <p:cTn id="37" dur="26">
                                          <p:stCondLst>
                                            <p:cond delay="1642"/>
                                          </p:stCondLst>
                                        </p:cTn>
                                        <p:tgtEl>
                                          <p:spTgt spid="55"/>
                                        </p:tgtEl>
                                      </p:cBhvr>
                                      <p:to x="100000" y="90000"/>
                                    </p:animScale>
                                    <p:animScale>
                                      <p:cBhvr>
                                        <p:cTn id="38" dur="166" decel="50000">
                                          <p:stCondLst>
                                            <p:cond delay="1668"/>
                                          </p:stCondLst>
                                        </p:cTn>
                                        <p:tgtEl>
                                          <p:spTgt spid="55"/>
                                        </p:tgtEl>
                                      </p:cBhvr>
                                      <p:to x="100000" y="100000"/>
                                    </p:animScale>
                                    <p:animScale>
                                      <p:cBhvr>
                                        <p:cTn id="39" dur="26">
                                          <p:stCondLst>
                                            <p:cond delay="1808"/>
                                          </p:stCondLst>
                                        </p:cTn>
                                        <p:tgtEl>
                                          <p:spTgt spid="55"/>
                                        </p:tgtEl>
                                      </p:cBhvr>
                                      <p:to x="100000" y="95000"/>
                                    </p:animScale>
                                    <p:animScale>
                                      <p:cBhvr>
                                        <p:cTn id="40" dur="166" decel="50000">
                                          <p:stCondLst>
                                            <p:cond delay="1834"/>
                                          </p:stCondLst>
                                        </p:cTn>
                                        <p:tgtEl>
                                          <p:spTgt spid="5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55" grpId="0"/>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b="41529"/>
          <a:stretch>
            <a:fillRect/>
          </a:stretch>
        </p:blipFill>
        <p:spPr>
          <a:xfrm>
            <a:off x="10097588" y="5529209"/>
            <a:ext cx="2293543" cy="1332459"/>
          </a:xfrm>
          <a:prstGeom prst="rect">
            <a:avLst/>
          </a:prstGeom>
        </p:spPr>
      </p:pic>
      <p:sp>
        <p:nvSpPr>
          <p:cNvPr id="8" name="is1ide-Freeform: Shape 4"/>
          <p:cNvSpPr/>
          <p:nvPr/>
        </p:nvSpPr>
        <p:spPr bwMode="auto">
          <a:xfrm>
            <a:off x="4711147" y="4373972"/>
            <a:ext cx="3597965" cy="2310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739" y="1708653"/>
            <a:ext cx="1516780" cy="2796194"/>
          </a:xfrm>
          <a:prstGeom prst="rect">
            <a:avLst/>
          </a:prstGeom>
        </p:spPr>
      </p:pic>
      <p:sp>
        <p:nvSpPr>
          <p:cNvPr id="14" name="矩形 13"/>
          <p:cNvSpPr/>
          <p:nvPr/>
        </p:nvSpPr>
        <p:spPr>
          <a:xfrm>
            <a:off x="528772" y="752259"/>
            <a:ext cx="4787798" cy="3046988"/>
          </a:xfrm>
          <a:prstGeom prst="rect">
            <a:avLst/>
          </a:prstGeom>
        </p:spPr>
        <p:txBody>
          <a:bodyPr wrap="square">
            <a:spAutoFit/>
          </a:bodyPr>
          <a:lstStyle/>
          <a:p>
            <a:r>
              <a:rPr lang="zh-CN" altLang="zh-CN" sz="2400" b="1" dirty="0">
                <a:solidFill>
                  <a:schemeClr val="bg1"/>
                </a:solidFill>
                <a:latin typeface="Blackadder ITC" panose="04020505051007020D02" pitchFamily="82" charset="0"/>
                <a:sym typeface="宋体" panose="02010600030101010101" pitchFamily="2" charset="-122"/>
              </a:rPr>
              <a:t>Christmas is the holiday celebrating the birth of Jesus Christ. Although it is a religious holiday , many modern customs and practices associated with it were carried over from other festivals-some religious , some not. What follows is a little background , history and development of the American Christmas celebration.</a:t>
            </a:r>
          </a:p>
        </p:txBody>
      </p:sp>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6455" y="1347279"/>
            <a:ext cx="3774385" cy="2987331"/>
          </a:xfrm>
          <a:prstGeom prst="rect">
            <a:avLst/>
          </a:prstGeom>
        </p:spPr>
      </p:pic>
      <p:sp>
        <p:nvSpPr>
          <p:cNvPr id="16" name="椭圆 15"/>
          <p:cNvSpPr/>
          <p:nvPr/>
        </p:nvSpPr>
        <p:spPr>
          <a:xfrm>
            <a:off x="11326746" y="4295601"/>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V="1">
            <a:off x="10651216" y="559081"/>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481896" y="2854779"/>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296258" y="461287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380863" y="2123212"/>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596413" y="434563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359381" y="1248093"/>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099520" y="29832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926236" y="3921634"/>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5860" y="5088478"/>
            <a:ext cx="448323" cy="624600"/>
          </a:xfrm>
          <a:prstGeom prst="rect">
            <a:avLst/>
          </a:prstGeom>
        </p:spPr>
      </p:pic>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6909" y="681396"/>
            <a:ext cx="249287" cy="347304"/>
          </a:xfrm>
          <a:prstGeom prst="rect">
            <a:avLst/>
          </a:prstGeom>
        </p:spPr>
      </p:pic>
      <p:sp>
        <p:nvSpPr>
          <p:cNvPr id="27" name="椭圆 26"/>
          <p:cNvSpPr/>
          <p:nvPr/>
        </p:nvSpPr>
        <p:spPr>
          <a:xfrm>
            <a:off x="3992981" y="6136317"/>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83199" y="6313155"/>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359365" y="5879463"/>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976920" y="5736138"/>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899912" y="5390707"/>
            <a:ext cx="20122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386581" y="247910"/>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3796" y="2991510"/>
            <a:ext cx="249287" cy="347304"/>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512" y="1689240"/>
            <a:ext cx="249287" cy="347304"/>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4944">
        <p:fade/>
      </p:transition>
    </mc:Choice>
    <mc:Fallback>
      <p:transition spd="med" advTm="49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is1ide-Freeform: Shape 4"/>
          <p:cNvSpPr/>
          <p:nvPr/>
        </p:nvSpPr>
        <p:spPr bwMode="auto">
          <a:xfrm>
            <a:off x="1507773" y="6332589"/>
            <a:ext cx="1680976" cy="3212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5000"/>
            </a:schemeClr>
          </a:solidFill>
          <a:ln>
            <a:noFill/>
          </a:ln>
          <a:effectLst/>
        </p:spPr>
        <p:txBody>
          <a:bodyPr anchor="ctr"/>
          <a:lstStyle/>
          <a:p>
            <a:pPr algn="ctr"/>
            <a:endParaRPr/>
          </a:p>
        </p:txBody>
      </p:sp>
      <p:sp>
        <p:nvSpPr>
          <p:cNvPr id="3" name="is1ide-Freeform: Shape 4"/>
          <p:cNvSpPr/>
          <p:nvPr/>
        </p:nvSpPr>
        <p:spPr bwMode="auto">
          <a:xfrm>
            <a:off x="2791389" y="6106287"/>
            <a:ext cx="2799059" cy="5803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sp>
        <p:nvSpPr>
          <p:cNvPr id="4" name="is1ide-Freeform: Shape 4"/>
          <p:cNvSpPr/>
          <p:nvPr/>
        </p:nvSpPr>
        <p:spPr bwMode="auto">
          <a:xfrm>
            <a:off x="4959816" y="6073494"/>
            <a:ext cx="2766201" cy="5803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5" name="is1ide-Freeform: Shape 4"/>
          <p:cNvSpPr/>
          <p:nvPr/>
        </p:nvSpPr>
        <p:spPr bwMode="auto">
          <a:xfrm>
            <a:off x="7142921" y="6139082"/>
            <a:ext cx="2139667" cy="5147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2000"/>
            </a:schemeClr>
          </a:solidFill>
          <a:ln>
            <a:noFill/>
          </a:ln>
          <a:effectLst/>
        </p:spPr>
        <p:txBody>
          <a:bodyPr anchor="ctr"/>
          <a:lstStyle/>
          <a:p>
            <a:pPr algn="ctr"/>
            <a:endParaRPr/>
          </a:p>
        </p:txBody>
      </p:sp>
      <p:sp>
        <p:nvSpPr>
          <p:cNvPr id="6" name="is1ide-Freeform: Shape 4"/>
          <p:cNvSpPr/>
          <p:nvPr/>
        </p:nvSpPr>
        <p:spPr bwMode="auto">
          <a:xfrm>
            <a:off x="8915401" y="5844209"/>
            <a:ext cx="2136912" cy="809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pic>
        <p:nvPicPr>
          <p:cNvPr id="42" name="图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75" y="1375135"/>
            <a:ext cx="329174" cy="458603"/>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1390" y="3264652"/>
            <a:ext cx="202329" cy="281883"/>
          </a:xfrm>
          <a:prstGeom prst="rect">
            <a:avLst/>
          </a:prstGeom>
        </p:spPr>
      </p:pic>
      <p:pic>
        <p:nvPicPr>
          <p:cNvPr id="44" name="图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273" y="2911728"/>
            <a:ext cx="379969" cy="529370"/>
          </a:xfrm>
          <a:prstGeom prst="rect">
            <a:avLst/>
          </a:prstGeom>
        </p:spPr>
      </p:pic>
      <p:pic>
        <p:nvPicPr>
          <p:cNvPr id="46" name="图片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624" y="6080076"/>
            <a:ext cx="205323" cy="286054"/>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1230" y="2093775"/>
            <a:ext cx="248556" cy="346286"/>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6098" y="554757"/>
            <a:ext cx="189985" cy="264685"/>
          </a:xfrm>
          <a:prstGeom prst="rect">
            <a:avLst/>
          </a:prstGeom>
        </p:spPr>
      </p:pic>
      <p:pic>
        <p:nvPicPr>
          <p:cNvPr id="49" name="图片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7291" y="983279"/>
            <a:ext cx="379969" cy="529370"/>
          </a:xfrm>
          <a:prstGeom prst="rect">
            <a:avLst/>
          </a:prstGeom>
        </p:spPr>
      </p:pic>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2588" y="1409507"/>
            <a:ext cx="307867" cy="428918"/>
          </a:xfrm>
          <a:prstGeom prst="rect">
            <a:avLst/>
          </a:prstGeom>
        </p:spPr>
      </p:pic>
      <p:pic>
        <p:nvPicPr>
          <p:cNvPr id="51" name="图片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4799" y="1999119"/>
            <a:ext cx="470862" cy="656002"/>
          </a:xfrm>
          <a:prstGeom prst="rect">
            <a:avLst/>
          </a:prstGeom>
        </p:spPr>
      </p:pic>
      <p:pic>
        <p:nvPicPr>
          <p:cNvPr id="52" name="图片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3850" y="548607"/>
            <a:ext cx="307867" cy="428918"/>
          </a:xfrm>
          <a:prstGeom prst="rect">
            <a:avLst/>
          </a:prstGeom>
        </p:spPr>
      </p:pic>
      <p:sp>
        <p:nvSpPr>
          <p:cNvPr id="56" name="文本框 55"/>
          <p:cNvSpPr txBox="1"/>
          <p:nvPr/>
        </p:nvSpPr>
        <p:spPr>
          <a:xfrm>
            <a:off x="3076160" y="1328423"/>
            <a:ext cx="6907697" cy="2215991"/>
          </a:xfrm>
          <a:prstGeom prst="rect">
            <a:avLst/>
          </a:prstGeom>
          <a:noFill/>
        </p:spPr>
        <p:txBody>
          <a:bodyPr wrap="square" rtlCol="0">
            <a:spAutoFit/>
          </a:bodyPr>
          <a:lstStyle/>
          <a:p>
            <a:r>
              <a:rPr lang="en-US" altLang="zh-CN" sz="13800" dirty="0">
                <a:solidFill>
                  <a:schemeClr val="bg1"/>
                </a:solidFill>
                <a:latin typeface="汉仪尚巍手书W" panose="00020600040101010101" pitchFamily="18" charset="-122"/>
                <a:ea typeface="汉仪尚巍手书W" panose="00020600040101010101" pitchFamily="18" charset="-122"/>
              </a:rPr>
              <a:t>ORIGIN</a:t>
            </a:r>
            <a:endParaRPr lang="zh-CN" altLang="en-US" sz="13800" dirty="0">
              <a:solidFill>
                <a:schemeClr val="bg1"/>
              </a:solidFill>
              <a:latin typeface="汉仪尚巍手书W" panose="00020600040101010101" pitchFamily="18" charset="-122"/>
              <a:ea typeface="汉仪尚巍手书W" panose="00020600040101010101" pitchFamily="18" charset="-122"/>
            </a:endParaRPr>
          </a:p>
        </p:txBody>
      </p:sp>
      <p:sp>
        <p:nvSpPr>
          <p:cNvPr id="8" name="矩形 7"/>
          <p:cNvSpPr/>
          <p:nvPr/>
        </p:nvSpPr>
        <p:spPr>
          <a:xfrm>
            <a:off x="3833227" y="2996532"/>
            <a:ext cx="4515980" cy="1015663"/>
          </a:xfrm>
          <a:prstGeom prst="rect">
            <a:avLst/>
          </a:prstGeom>
        </p:spPr>
        <p:txBody>
          <a:bodyPr wrap="none">
            <a:spAutoFit/>
          </a:bodyPr>
          <a:lstStyle/>
          <a:p>
            <a:r>
              <a:rPr lang="en-US" altLang="zh-CN" sz="6000" dirty="0">
                <a:solidFill>
                  <a:schemeClr val="bg1"/>
                </a:solidFill>
                <a:latin typeface="汉仪尚巍手书W" panose="00020600040101010101" pitchFamily="18" charset="-122"/>
                <a:ea typeface="汉仪尚巍手书W" panose="00020600040101010101" pitchFamily="18" charset="-122"/>
              </a:rPr>
              <a:t> Of Christmas</a:t>
            </a:r>
            <a:endParaRPr lang="zh-CN" altLang="en-US" sz="6000" dirty="0">
              <a:solidFill>
                <a:schemeClr val="bg1"/>
              </a:solidFill>
              <a:latin typeface="汉仪尚巍手书W" panose="00020600040101010101" pitchFamily="18" charset="-122"/>
              <a:ea typeface="汉仪尚巍手书W" panose="00020600040101010101" pitchFamily="18"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1716">
        <p:fade/>
      </p:transition>
    </mc:Choice>
    <mc:Fallback>
      <p:transition spd="med" advTm="17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761389" y="1983624"/>
            <a:ext cx="2635206" cy="938719"/>
          </a:xfrm>
          <a:prstGeom prst="rect">
            <a:avLst/>
          </a:prstGeom>
          <a:noFill/>
        </p:spPr>
        <p:txBody>
          <a:bodyPr wrap="square" rtlCol="0">
            <a:spAutoFit/>
          </a:bodyPr>
          <a:lstStyle/>
          <a:p>
            <a:r>
              <a:rPr lang="en-US" altLang="zh-CN" sz="5500" dirty="0">
                <a:solidFill>
                  <a:schemeClr val="bg1"/>
                </a:solidFill>
                <a:latin typeface="汉仪尚巍手书W" panose="00020600040101010101" pitchFamily="18" charset="-122"/>
                <a:ea typeface="汉仪尚巍手书W" panose="00020600040101010101" pitchFamily="18" charset="-122"/>
              </a:rPr>
              <a:t>ORIGIN</a:t>
            </a:r>
            <a:endParaRPr lang="zh-CN" altLang="en-US" sz="5500" dirty="0">
              <a:solidFill>
                <a:schemeClr val="bg1"/>
              </a:solidFill>
              <a:latin typeface="汉仪尚巍手书W" panose="00020600040101010101" pitchFamily="18" charset="-122"/>
              <a:ea typeface="汉仪尚巍手书W" panose="00020600040101010101" pitchFamily="18" charset="-122"/>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359" y="4022008"/>
            <a:ext cx="1871269" cy="442583"/>
          </a:xfrm>
          <a:prstGeom prst="rect">
            <a:avLst/>
          </a:prstGeom>
        </p:spPr>
      </p:pic>
      <p:sp>
        <p:nvSpPr>
          <p:cNvPr id="7" name="矩形 6"/>
          <p:cNvSpPr/>
          <p:nvPr/>
        </p:nvSpPr>
        <p:spPr>
          <a:xfrm>
            <a:off x="3982327" y="656626"/>
            <a:ext cx="7397436" cy="3970318"/>
          </a:xfrm>
          <a:prstGeom prst="rect">
            <a:avLst/>
          </a:prstGeom>
        </p:spPr>
        <p:txBody>
          <a:bodyPr wrap="square">
            <a:spAutoFit/>
          </a:bodyPr>
          <a:lstStyle/>
          <a:p>
            <a:r>
              <a:rPr lang="zh-CN" altLang="en-US" dirty="0">
                <a:solidFill>
                  <a:schemeClr val="bg1"/>
                </a:solidFill>
                <a:latin typeface="汉仪尚巍手书W" panose="00020600040101010101" pitchFamily="18" charset="-122"/>
                <a:ea typeface="汉仪尚巍手书W" panose="00020600040101010101" pitchFamily="18" charset="-122"/>
              </a:rPr>
              <a:t>The birth of Jesus in Bethlehem signaled the fulfillment of a long awaited promise that God would send someone , his personal representative, to remove the negative effects of personal evil in the world . Jesus was that representative. Thus his arrival on the human scene , announced by a night sky full of angels ( Luke2:9-14), was good news.</a:t>
            </a:r>
            <a:endParaRPr lang="en-US" altLang="zh-CN" dirty="0">
              <a:solidFill>
                <a:schemeClr val="bg1"/>
              </a:solidFill>
              <a:latin typeface="Calibri" panose="020F0502020204030204" pitchFamily="34" charset="0"/>
            </a:endParaRPr>
          </a:p>
          <a:p>
            <a:endParaRPr lang="zh-CN" altLang="en-US" dirty="0">
              <a:solidFill>
                <a:schemeClr val="bg1"/>
              </a:solidFill>
              <a:latin typeface="Calibri" panose="020F0502020204030204" pitchFamily="34" charset="0"/>
            </a:endParaRPr>
          </a:p>
          <a:p>
            <a:r>
              <a:rPr lang="zh-CN" altLang="en-US" dirty="0">
                <a:solidFill>
                  <a:schemeClr val="bg1"/>
                </a:solidFill>
                <a:latin typeface="汉仪尚巍手书W" panose="00020600040101010101" pitchFamily="18" charset="-122"/>
                <a:ea typeface="汉仪尚巍手书W" panose="00020600040101010101" pitchFamily="18" charset="-122"/>
              </a:rPr>
              <a:t>In A.D. 336 the of Christ's birth,obviously trying to reorient the holiday for Christians.When the Empire split between east and west,the church in the east(Eastern Orthodox)recognized January 6th as the celebration date.In many countries January 6th is still honored as the "official"birth date of Chist.The time between December 25th and January 6th forms what has become known as the "12Days of Christmas."</a:t>
            </a:r>
          </a:p>
        </p:txBody>
      </p:sp>
      <p:sp>
        <p:nvSpPr>
          <p:cNvPr id="8" name="矩形 7"/>
          <p:cNvSpPr/>
          <p:nvPr/>
        </p:nvSpPr>
        <p:spPr>
          <a:xfrm>
            <a:off x="826887" y="3576156"/>
            <a:ext cx="2504212" cy="584775"/>
          </a:xfrm>
          <a:prstGeom prst="rect">
            <a:avLst/>
          </a:prstGeom>
        </p:spPr>
        <p:txBody>
          <a:bodyPr wrap="none">
            <a:spAutoFit/>
          </a:bodyPr>
          <a:lstStyle/>
          <a:p>
            <a:r>
              <a:rPr lang="en-US" altLang="zh-CN" sz="3200" dirty="0">
                <a:solidFill>
                  <a:schemeClr val="bg1"/>
                </a:solidFill>
                <a:latin typeface="汉仪尚巍手书W" panose="00020600040101010101" pitchFamily="18" charset="-122"/>
                <a:ea typeface="汉仪尚巍手书W" panose="00020600040101010101" pitchFamily="18" charset="-122"/>
              </a:rPr>
              <a:t>CHCRISMAS</a:t>
            </a:r>
            <a:endParaRPr lang="zh-CN" altLang="en-US" sz="3200" dirty="0">
              <a:solidFill>
                <a:schemeClr val="bg1"/>
              </a:solidFill>
              <a:latin typeface="汉仪尚巍手书W" panose="00020600040101010101" pitchFamily="18" charset="-122"/>
              <a:ea typeface="汉仪尚巍手书W" panose="00020600040101010101" pitchFamily="18" charset="-122"/>
            </a:endParaRPr>
          </a:p>
        </p:txBody>
      </p:sp>
      <p:sp>
        <p:nvSpPr>
          <p:cNvPr id="9" name="矩形 8"/>
          <p:cNvSpPr/>
          <p:nvPr/>
        </p:nvSpPr>
        <p:spPr>
          <a:xfrm>
            <a:off x="1729088" y="2829586"/>
            <a:ext cx="522900" cy="646331"/>
          </a:xfrm>
          <a:prstGeom prst="rect">
            <a:avLst/>
          </a:prstGeom>
        </p:spPr>
        <p:txBody>
          <a:bodyPr wrap="none">
            <a:spAutoFit/>
          </a:bodyPr>
          <a:lstStyle/>
          <a:p>
            <a:r>
              <a:rPr lang="en-US" altLang="zh-CN" sz="3600" dirty="0">
                <a:solidFill>
                  <a:schemeClr val="bg1"/>
                </a:solidFill>
                <a:latin typeface="汉仪尚巍手书W" panose="00020600040101010101" pitchFamily="18" charset="-122"/>
                <a:ea typeface="汉仪尚巍手书W" panose="00020600040101010101" pitchFamily="18" charset="-122"/>
              </a:rPr>
              <a:t>of</a:t>
            </a:r>
            <a:endParaRPr lang="zh-CN" altLang="en-US" sz="3600" dirty="0">
              <a:solidFill>
                <a:schemeClr val="bg1"/>
              </a:solidFill>
              <a:latin typeface="汉仪尚巍手书W" panose="00020600040101010101" pitchFamily="18" charset="-122"/>
              <a:ea typeface="汉仪尚巍手书W" panose="00020600040101010101" pitchFamily="18" charset="-122"/>
            </a:endParaRPr>
          </a:p>
        </p:txBody>
      </p:sp>
      <p:sp>
        <p:nvSpPr>
          <p:cNvPr id="10" name="is1ide-Freeform: Shape 4"/>
          <p:cNvSpPr/>
          <p:nvPr/>
        </p:nvSpPr>
        <p:spPr bwMode="auto">
          <a:xfrm>
            <a:off x="4959816" y="6073494"/>
            <a:ext cx="1789327" cy="5803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11" name="is1ide-Freeform: Shape 4"/>
          <p:cNvSpPr/>
          <p:nvPr/>
        </p:nvSpPr>
        <p:spPr bwMode="auto">
          <a:xfrm>
            <a:off x="695892" y="4814744"/>
            <a:ext cx="2766201" cy="1839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3902">
        <p:fade/>
      </p:transition>
    </mc:Choice>
    <mc:Fallback>
      <p:transition spd="med" advTm="39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is1ide-Freeform: Shape 4"/>
          <p:cNvSpPr/>
          <p:nvPr/>
        </p:nvSpPr>
        <p:spPr bwMode="auto">
          <a:xfrm>
            <a:off x="1507773" y="6226630"/>
            <a:ext cx="1680976" cy="427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5000"/>
            </a:schemeClr>
          </a:solidFill>
          <a:ln>
            <a:noFill/>
          </a:ln>
          <a:effectLst/>
        </p:spPr>
        <p:txBody>
          <a:bodyPr anchor="ctr"/>
          <a:lstStyle/>
          <a:p>
            <a:pPr algn="ctr"/>
            <a:endParaRPr/>
          </a:p>
        </p:txBody>
      </p:sp>
      <p:sp>
        <p:nvSpPr>
          <p:cNvPr id="3" name="is1ide-Freeform: Shape 4"/>
          <p:cNvSpPr/>
          <p:nvPr/>
        </p:nvSpPr>
        <p:spPr bwMode="auto">
          <a:xfrm>
            <a:off x="2791389" y="6007253"/>
            <a:ext cx="2799059" cy="679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sp>
        <p:nvSpPr>
          <p:cNvPr id="4" name="is1ide-Freeform: Shape 4"/>
          <p:cNvSpPr/>
          <p:nvPr/>
        </p:nvSpPr>
        <p:spPr bwMode="auto">
          <a:xfrm>
            <a:off x="5852097" y="5735510"/>
            <a:ext cx="2766201" cy="918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5" name="is1ide-Freeform: Shape 4"/>
          <p:cNvSpPr/>
          <p:nvPr/>
        </p:nvSpPr>
        <p:spPr bwMode="auto">
          <a:xfrm>
            <a:off x="4421417" y="5579678"/>
            <a:ext cx="2139667" cy="1074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2000"/>
            </a:schemeClr>
          </a:solidFill>
          <a:ln>
            <a:noFill/>
          </a:ln>
          <a:effectLst/>
        </p:spPr>
        <p:txBody>
          <a:bodyPr anchor="ctr"/>
          <a:lstStyle/>
          <a:p>
            <a:pPr algn="ctr"/>
            <a:endParaRPr/>
          </a:p>
        </p:txBody>
      </p:sp>
      <p:sp>
        <p:nvSpPr>
          <p:cNvPr id="6" name="is1ide-Freeform: Shape 4"/>
          <p:cNvSpPr/>
          <p:nvPr/>
        </p:nvSpPr>
        <p:spPr bwMode="auto">
          <a:xfrm>
            <a:off x="8915401" y="6366129"/>
            <a:ext cx="2136912" cy="2877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rgbClr val="F1F8F7"/>
          </a:solidFill>
          <a:ln>
            <a:noFill/>
          </a:ln>
          <a:effectLst/>
        </p:spPr>
        <p:txBody>
          <a:bodyPr anchor="ctr"/>
          <a:lstStyle/>
          <a:p>
            <a:pPr algn="ctr"/>
            <a:endParaRPr/>
          </a:p>
        </p:txBody>
      </p:sp>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161" y="524676"/>
            <a:ext cx="329174" cy="458603"/>
          </a:xfrm>
          <a:prstGeom prst="rect">
            <a:avLst/>
          </a:prstGeom>
        </p:spPr>
      </p:pic>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1390" y="3264652"/>
            <a:ext cx="202329" cy="281883"/>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462" y="3716570"/>
            <a:ext cx="379969" cy="529370"/>
          </a:xfrm>
          <a:prstGeom prst="rect">
            <a:avLst/>
          </a:prstGeom>
        </p:spPr>
      </p:pic>
      <p:pic>
        <p:nvPicPr>
          <p:cNvPr id="46" name="图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3748" y="6203933"/>
            <a:ext cx="205323" cy="286054"/>
          </a:xfrm>
          <a:prstGeom prst="rect">
            <a:avLst/>
          </a:prstGeom>
        </p:spPr>
      </p:pic>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037" y="2823389"/>
            <a:ext cx="248556" cy="346286"/>
          </a:xfrm>
          <a:prstGeom prst="rect">
            <a:avLst/>
          </a:prstGeom>
        </p:spPr>
      </p:pic>
      <p:pic>
        <p:nvPicPr>
          <p:cNvPr id="48" name="图片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6324" y="652753"/>
            <a:ext cx="189985" cy="264685"/>
          </a:xfrm>
          <a:prstGeom prst="rect">
            <a:avLst/>
          </a:prstGeom>
        </p:spPr>
      </p:pic>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291" y="983279"/>
            <a:ext cx="379969" cy="529370"/>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2588" y="1409507"/>
            <a:ext cx="307867" cy="428918"/>
          </a:xfrm>
          <a:prstGeom prst="rect">
            <a:avLst/>
          </a:prstGeom>
        </p:spPr>
      </p:pic>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795" y="3997253"/>
            <a:ext cx="470862" cy="656002"/>
          </a:xfrm>
          <a:prstGeom prst="rect">
            <a:avLst/>
          </a:prstGeom>
        </p:spPr>
      </p:pic>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446" y="1195048"/>
            <a:ext cx="307867" cy="428918"/>
          </a:xfrm>
          <a:prstGeom prst="rect">
            <a:avLst/>
          </a:prstGeom>
        </p:spPr>
      </p:pic>
      <p:sp>
        <p:nvSpPr>
          <p:cNvPr id="56" name="文本框 55"/>
          <p:cNvSpPr txBox="1"/>
          <p:nvPr/>
        </p:nvSpPr>
        <p:spPr>
          <a:xfrm>
            <a:off x="2178767" y="859513"/>
            <a:ext cx="8215954" cy="2215991"/>
          </a:xfrm>
          <a:prstGeom prst="rect">
            <a:avLst/>
          </a:prstGeom>
          <a:noFill/>
        </p:spPr>
        <p:txBody>
          <a:bodyPr wrap="square" rtlCol="0">
            <a:spAutoFit/>
          </a:bodyPr>
          <a:lstStyle/>
          <a:p>
            <a:r>
              <a:rPr lang="en-US" altLang="zh-CN" sz="13800" dirty="0">
                <a:solidFill>
                  <a:schemeClr val="bg1"/>
                </a:solidFill>
                <a:latin typeface="汉仪尚巍手书W" panose="00020600040101010101" pitchFamily="18" charset="-122"/>
                <a:ea typeface="汉仪尚巍手书W" panose="00020600040101010101" pitchFamily="18" charset="-122"/>
              </a:rPr>
              <a:t>CONTENT</a:t>
            </a:r>
            <a:endParaRPr lang="zh-CN" altLang="en-US" sz="13800" dirty="0">
              <a:solidFill>
                <a:schemeClr val="bg1"/>
              </a:solidFill>
              <a:latin typeface="汉仪尚巍手书W" panose="00020600040101010101" pitchFamily="18" charset="-122"/>
              <a:ea typeface="汉仪尚巍手书W" panose="00020600040101010101" pitchFamily="18" charset="-122"/>
            </a:endParaRPr>
          </a:p>
        </p:txBody>
      </p:sp>
      <p:sp>
        <p:nvSpPr>
          <p:cNvPr id="8" name="矩形 7"/>
          <p:cNvSpPr/>
          <p:nvPr/>
        </p:nvSpPr>
        <p:spPr>
          <a:xfrm>
            <a:off x="3833227" y="2996532"/>
            <a:ext cx="4515980" cy="1015663"/>
          </a:xfrm>
          <a:prstGeom prst="rect">
            <a:avLst/>
          </a:prstGeom>
        </p:spPr>
        <p:txBody>
          <a:bodyPr wrap="none">
            <a:spAutoFit/>
          </a:bodyPr>
          <a:lstStyle/>
          <a:p>
            <a:r>
              <a:rPr lang="en-US" altLang="zh-CN" sz="6000" dirty="0">
                <a:solidFill>
                  <a:schemeClr val="bg1"/>
                </a:solidFill>
                <a:latin typeface="汉仪尚巍手书W" panose="00020600040101010101" pitchFamily="18" charset="-122"/>
                <a:ea typeface="汉仪尚巍手书W" panose="00020600040101010101" pitchFamily="18" charset="-122"/>
              </a:rPr>
              <a:t> Of Christmas</a:t>
            </a:r>
            <a:endParaRPr lang="zh-CN" altLang="en-US" sz="6000" dirty="0">
              <a:solidFill>
                <a:schemeClr val="bg1"/>
              </a:solidFill>
              <a:latin typeface="汉仪尚巍手书W" panose="00020600040101010101" pitchFamily="18" charset="-122"/>
              <a:ea typeface="汉仪尚巍手书W" panose="00020600040101010101" pitchFamily="18" charset="-122"/>
            </a:endParaRPr>
          </a:p>
        </p:txBody>
      </p:sp>
      <p:sp>
        <p:nvSpPr>
          <p:cNvPr id="20" name="椭圆 19"/>
          <p:cNvSpPr/>
          <p:nvPr/>
        </p:nvSpPr>
        <p:spPr>
          <a:xfrm>
            <a:off x="11326746" y="4295601"/>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V="1">
            <a:off x="10651216" y="559081"/>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481896" y="2854779"/>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296258" y="4612875"/>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596413" y="4345636"/>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359381" y="1248093"/>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099520" y="298322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926236" y="3921634"/>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83199" y="6313155"/>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359365" y="5879463"/>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976920" y="5736138"/>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659">
        <p:fade/>
      </p:transition>
    </mc:Choice>
    <mc:Fallback>
      <p:transition spd="med" advTm="65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251" y="2183619"/>
            <a:ext cx="1363507" cy="853799"/>
          </a:xfrm>
          <a:prstGeom prst="rect">
            <a:avLst/>
          </a:prstGeom>
        </p:spPr>
      </p:pic>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7854" y="493801"/>
            <a:ext cx="841009" cy="1374997"/>
          </a:xfrm>
          <a:prstGeom prst="rect">
            <a:avLst/>
          </a:prstGeom>
        </p:spPr>
      </p:pic>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4666" y="3671749"/>
            <a:ext cx="899468" cy="799007"/>
          </a:xfrm>
          <a:prstGeom prst="rect">
            <a:avLst/>
          </a:prstGeom>
        </p:spPr>
      </p:pic>
      <p:pic>
        <p:nvPicPr>
          <p:cNvPr id="43" name="图片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6643" y="4855219"/>
            <a:ext cx="583428" cy="1075553"/>
          </a:xfrm>
          <a:prstGeom prst="rect">
            <a:avLst/>
          </a:prstGeom>
        </p:spPr>
      </p:pic>
      <p:grpSp>
        <p:nvGrpSpPr>
          <p:cNvPr id="46" name="组合 45"/>
          <p:cNvGrpSpPr/>
          <p:nvPr/>
        </p:nvGrpSpPr>
        <p:grpSpPr>
          <a:xfrm>
            <a:off x="1125204" y="2141011"/>
            <a:ext cx="3309255" cy="1696519"/>
            <a:chOff x="386413" y="880565"/>
            <a:chExt cx="3309255" cy="1696519"/>
          </a:xfrm>
        </p:grpSpPr>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242" y="880565"/>
              <a:ext cx="2063313" cy="1696519"/>
            </a:xfrm>
            <a:prstGeom prst="rect">
              <a:avLst/>
            </a:prstGeom>
          </p:spPr>
        </p:pic>
        <p:sp>
          <p:nvSpPr>
            <p:cNvPr id="44" name="文本框 43"/>
            <p:cNvSpPr txBox="1"/>
            <p:nvPr/>
          </p:nvSpPr>
          <p:spPr>
            <a:xfrm>
              <a:off x="386413" y="1000554"/>
              <a:ext cx="3309255" cy="923330"/>
            </a:xfrm>
            <a:prstGeom prst="rect">
              <a:avLst/>
            </a:prstGeom>
            <a:noFill/>
          </p:spPr>
          <p:txBody>
            <a:bodyPr wrap="square" rtlCol="0">
              <a:spAutoFit/>
            </a:bodyPr>
            <a:lstStyle/>
            <a:p>
              <a:r>
                <a:rPr lang="en-US" altLang="zh-CN" sz="5400" dirty="0">
                  <a:solidFill>
                    <a:schemeClr val="bg1"/>
                  </a:solidFill>
                  <a:latin typeface="汉仪尚巍手书W" panose="00020600040101010101" pitchFamily="18" charset="-122"/>
                  <a:ea typeface="汉仪尚巍手书W" panose="00020600040101010101" pitchFamily="18" charset="-122"/>
                </a:rPr>
                <a:t>CONTENT</a:t>
              </a:r>
              <a:endParaRPr lang="zh-CN" altLang="en-US" sz="5400" dirty="0">
                <a:solidFill>
                  <a:schemeClr val="bg1"/>
                </a:solidFill>
                <a:latin typeface="汉仪尚巍手书W" panose="00020600040101010101" pitchFamily="18" charset="-122"/>
                <a:ea typeface="汉仪尚巍手书W" panose="00020600040101010101" pitchFamily="18" charset="-122"/>
              </a:endParaRPr>
            </a:p>
          </p:txBody>
        </p:sp>
      </p:grpSp>
      <p:sp>
        <p:nvSpPr>
          <p:cNvPr id="47" name="is1ide-Freeform: Shape 4"/>
          <p:cNvSpPr/>
          <p:nvPr/>
        </p:nvSpPr>
        <p:spPr bwMode="auto">
          <a:xfrm>
            <a:off x="1437398" y="4567469"/>
            <a:ext cx="2392178" cy="2127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solidFill>
          <a:ln>
            <a:noFill/>
          </a:ln>
          <a:effectLst/>
        </p:spPr>
        <p:txBody>
          <a:bodyPr anchor="ctr"/>
          <a:lstStyle/>
          <a:p>
            <a:pPr algn="ctr"/>
            <a:endParaRPr/>
          </a:p>
        </p:txBody>
      </p:sp>
      <p:sp>
        <p:nvSpPr>
          <p:cNvPr id="51" name="圆角矩形 50"/>
          <p:cNvSpPr/>
          <p:nvPr/>
        </p:nvSpPr>
        <p:spPr>
          <a:xfrm>
            <a:off x="7770110" y="1053528"/>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tree</a:t>
            </a:r>
            <a:endParaRPr lang="zh-CN" altLang="en-US" sz="3600" dirty="0">
              <a:solidFill>
                <a:srgbClr val="445256"/>
              </a:solidFill>
              <a:latin typeface="Gill Sans MT Ext Condensed Bold" panose="020B0902020104020203" pitchFamily="34" charset="0"/>
            </a:endParaRPr>
          </a:p>
        </p:txBody>
      </p:sp>
      <p:sp>
        <p:nvSpPr>
          <p:cNvPr id="52" name="圆角矩形 51"/>
          <p:cNvSpPr/>
          <p:nvPr/>
        </p:nvSpPr>
        <p:spPr>
          <a:xfrm>
            <a:off x="7816922" y="3797507"/>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Santa Claus</a:t>
            </a:r>
          </a:p>
        </p:txBody>
      </p:sp>
      <p:sp>
        <p:nvSpPr>
          <p:cNvPr id="53" name="圆角矩形 52"/>
          <p:cNvSpPr/>
          <p:nvPr/>
        </p:nvSpPr>
        <p:spPr>
          <a:xfrm>
            <a:off x="7824758" y="2407624"/>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carols</a:t>
            </a:r>
          </a:p>
        </p:txBody>
      </p:sp>
      <p:sp>
        <p:nvSpPr>
          <p:cNvPr id="54" name="圆角矩形 53"/>
          <p:cNvSpPr/>
          <p:nvPr/>
        </p:nvSpPr>
        <p:spPr>
          <a:xfrm>
            <a:off x="7770110" y="5226945"/>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dinner</a:t>
            </a:r>
            <a:endParaRPr lang="zh-CN" altLang="en-US" sz="3600" dirty="0">
              <a:solidFill>
                <a:srgbClr val="445256"/>
              </a:solidFill>
              <a:latin typeface="Gill Sans MT Ext Condensed Bold" panose="020B0902020104020203" pitchFamily="34" charset="0"/>
            </a:endParaRPr>
          </a:p>
        </p:txBody>
      </p:sp>
      <p:pic>
        <p:nvPicPr>
          <p:cNvPr id="55" name="图片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2695" y="3734958"/>
            <a:ext cx="202329" cy="281883"/>
          </a:xfrm>
          <a:prstGeom prst="rect">
            <a:avLst/>
          </a:prstGeom>
        </p:spPr>
      </p:pic>
      <p:pic>
        <p:nvPicPr>
          <p:cNvPr id="56" name="图片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1349" y="1052040"/>
            <a:ext cx="379969" cy="529370"/>
          </a:xfrm>
          <a:prstGeom prst="rect">
            <a:avLst/>
          </a:prstGeom>
        </p:spPr>
      </p:pic>
      <p:pic>
        <p:nvPicPr>
          <p:cNvPr id="57" name="图片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3748" y="6203933"/>
            <a:ext cx="205323" cy="286054"/>
          </a:xfrm>
          <a:prstGeom prst="rect">
            <a:avLst/>
          </a:prstGeom>
        </p:spPr>
      </p:pic>
      <p:pic>
        <p:nvPicPr>
          <p:cNvPr id="58" name="图片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3037" y="2823389"/>
            <a:ext cx="248556" cy="346286"/>
          </a:xfrm>
          <a:prstGeom prst="rect">
            <a:avLst/>
          </a:prstGeom>
        </p:spPr>
      </p:pic>
      <p:pic>
        <p:nvPicPr>
          <p:cNvPr id="59" name="图片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35418" y="1594434"/>
            <a:ext cx="189985" cy="264685"/>
          </a:xfrm>
          <a:prstGeom prst="rect">
            <a:avLst/>
          </a:prstGeom>
        </p:spPr>
      </p:pic>
      <p:pic>
        <p:nvPicPr>
          <p:cNvPr id="60" name="图片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7981" y="965039"/>
            <a:ext cx="379969" cy="529370"/>
          </a:xfrm>
          <a:prstGeom prst="rect">
            <a:avLst/>
          </a:prstGeom>
        </p:spPr>
      </p:pic>
      <p:pic>
        <p:nvPicPr>
          <p:cNvPr id="61" name="图片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68841" y="1950782"/>
            <a:ext cx="307867" cy="428918"/>
          </a:xfrm>
          <a:prstGeom prst="rect">
            <a:avLst/>
          </a:prstGeom>
        </p:spPr>
      </p:pic>
      <p:pic>
        <p:nvPicPr>
          <p:cNvPr id="62" name="图片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0878" y="2823389"/>
            <a:ext cx="470862" cy="656002"/>
          </a:xfrm>
          <a:prstGeom prst="rect">
            <a:avLst/>
          </a:prstGeom>
        </p:spPr>
      </p:pic>
      <p:pic>
        <p:nvPicPr>
          <p:cNvPr id="63" name="图片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15665" y="536121"/>
            <a:ext cx="307867" cy="428918"/>
          </a:xfrm>
          <a:prstGeom prst="rect">
            <a:avLst/>
          </a:prstGeom>
        </p:spPr>
      </p:pic>
      <p:pic>
        <p:nvPicPr>
          <p:cNvPr id="64" name="图片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20817" y="6361359"/>
            <a:ext cx="307867" cy="428918"/>
          </a:xfrm>
          <a:prstGeom prst="rect">
            <a:avLst/>
          </a:prstGeom>
        </p:spPr>
      </p:pic>
      <p:sp>
        <p:nvSpPr>
          <p:cNvPr id="65" name="椭圆 64"/>
          <p:cNvSpPr/>
          <p:nvPr/>
        </p:nvSpPr>
        <p:spPr>
          <a:xfrm>
            <a:off x="10622297" y="4664729"/>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flipV="1">
            <a:off x="9519835" y="256218"/>
            <a:ext cx="249006" cy="278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1167624" y="2769168"/>
            <a:ext cx="203407" cy="227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534487" y="4720643"/>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972236" y="4503439"/>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144797" y="1424250"/>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0035883" y="350598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1027360" y="3797507"/>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02999" y="5900194"/>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091593" y="4196550"/>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4125836" y="6225063"/>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513532" y="1983906"/>
            <a:ext cx="95698" cy="157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5001333" y="5226945"/>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6068">
        <p:fade/>
      </p:transition>
    </mc:Choice>
    <mc:Fallback>
      <p:transition spd="med" advTm="60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p:cTn id="60" dur="500" fill="hold"/>
                                        <p:tgtEl>
                                          <p:spTgt spid="54"/>
                                        </p:tgtEl>
                                        <p:attrNameLst>
                                          <p:attrName>ppt_w</p:attrName>
                                        </p:attrNameLst>
                                      </p:cBhvr>
                                      <p:tavLst>
                                        <p:tav tm="0">
                                          <p:val>
                                            <p:fltVal val="0"/>
                                          </p:val>
                                        </p:tav>
                                        <p:tav tm="100000">
                                          <p:val>
                                            <p:strVal val="#ppt_w"/>
                                          </p:val>
                                        </p:tav>
                                      </p:tavLst>
                                    </p:anim>
                                    <p:anim calcmode="lin" valueType="num">
                                      <p:cBhvr>
                                        <p:cTn id="61" dur="500" fill="hold"/>
                                        <p:tgtEl>
                                          <p:spTgt spid="54"/>
                                        </p:tgtEl>
                                        <p:attrNameLst>
                                          <p:attrName>ppt_h</p:attrName>
                                        </p:attrNameLst>
                                      </p:cBhvr>
                                      <p:tavLst>
                                        <p:tav tm="0">
                                          <p:val>
                                            <p:fltVal val="0"/>
                                          </p:val>
                                        </p:tav>
                                        <p:tav tm="100000">
                                          <p:val>
                                            <p:strVal val="#ppt_h"/>
                                          </p:val>
                                        </p:tav>
                                      </p:tavLst>
                                    </p:anim>
                                    <p:animEffect transition="in" filter="fade">
                                      <p:cBhvr>
                                        <p:cTn id="6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2" grpId="0" animBg="1"/>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Text Box 10"/>
          <p:cNvSpPr txBox="1"/>
          <p:nvPr/>
        </p:nvSpPr>
        <p:spPr>
          <a:xfrm>
            <a:off x="6698670" y="2011472"/>
            <a:ext cx="4500562" cy="400110"/>
          </a:xfrm>
          <a:prstGeom prst="rect">
            <a:avLst/>
          </a:prstGeom>
          <a:no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altLang="zh-CN" sz="2000" b="1" dirty="0">
                <a:solidFill>
                  <a:schemeClr val="bg1"/>
                </a:solidFill>
                <a:effectLst>
                  <a:outerShdw blurRad="38100" dist="38100" dir="2700000" algn="tl">
                    <a:srgbClr val="000000">
                      <a:alpha val="43137"/>
                    </a:srgbClr>
                  </a:outerShdw>
                </a:effectLst>
                <a:latin typeface="+mn-ea"/>
              </a:rPr>
              <a:t>Enhance the festive atmosphere</a:t>
            </a:r>
            <a:endParaRPr lang="en-US" altLang="zh-CN" sz="2000" b="1" i="1" dirty="0">
              <a:solidFill>
                <a:schemeClr val="bg1"/>
              </a:solidFill>
              <a:effectLst>
                <a:outerShdw blurRad="38100" dist="38100" dir="2700000" algn="tl">
                  <a:srgbClr val="000000">
                    <a:alpha val="43137"/>
                  </a:srgbClr>
                </a:outerShdw>
              </a:effectLst>
              <a:latin typeface="+mn-ea"/>
            </a:endParaRPr>
          </a:p>
        </p:txBody>
      </p:sp>
      <p:sp>
        <p:nvSpPr>
          <p:cNvPr id="27" name="Text Box 11"/>
          <p:cNvSpPr txBox="1"/>
          <p:nvPr/>
        </p:nvSpPr>
        <p:spPr>
          <a:xfrm>
            <a:off x="6698670" y="3027264"/>
            <a:ext cx="4535487" cy="701675"/>
          </a:xfrm>
          <a:prstGeom prst="rect">
            <a:avLst/>
          </a:prstGeom>
          <a:no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altLang="zh-CN" sz="2000" b="1" dirty="0">
                <a:solidFill>
                  <a:schemeClr val="bg1"/>
                </a:solidFill>
                <a:effectLst>
                  <a:outerShdw blurRad="38100" dist="38100" dir="2700000" algn="tl">
                    <a:srgbClr val="000000">
                      <a:alpha val="43137"/>
                    </a:srgbClr>
                  </a:outerShdw>
                </a:effectLst>
                <a:latin typeface="+mn-ea"/>
              </a:rPr>
              <a:t>Be made of evergreen  such as cypress </a:t>
            </a:r>
            <a:endParaRPr lang="en-US" altLang="zh-CN" sz="2000" b="1" i="1" dirty="0">
              <a:solidFill>
                <a:schemeClr val="bg1"/>
              </a:solidFill>
              <a:effectLst>
                <a:outerShdw blurRad="38100" dist="38100" dir="2700000" algn="tl">
                  <a:srgbClr val="000000">
                    <a:alpha val="43137"/>
                  </a:srgbClr>
                </a:outerShdw>
              </a:effectLst>
              <a:latin typeface="+mn-ea"/>
            </a:endParaRPr>
          </a:p>
        </p:txBody>
      </p:sp>
      <p:sp>
        <p:nvSpPr>
          <p:cNvPr id="28" name="Text Box 12"/>
          <p:cNvSpPr txBox="1"/>
          <p:nvPr/>
        </p:nvSpPr>
        <p:spPr>
          <a:xfrm>
            <a:off x="6698670" y="4411467"/>
            <a:ext cx="5761037" cy="701675"/>
          </a:xfrm>
          <a:prstGeom prst="rect">
            <a:avLst/>
          </a:prstGeom>
          <a:noFill/>
          <a:ln w="9525">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altLang="zh-CN" sz="2000" b="1" dirty="0">
                <a:solidFill>
                  <a:schemeClr val="bg1"/>
                </a:solidFill>
                <a:effectLst>
                  <a:outerShdw blurRad="38100" dist="38100" dir="2700000" algn="tl">
                    <a:srgbClr val="000000">
                      <a:alpha val="43137"/>
                    </a:srgbClr>
                  </a:outerShdw>
                </a:effectLst>
                <a:latin typeface="+mn-ea"/>
              </a:rPr>
              <a:t>Decorated with a variety of candles ,flowers ,toys ,stars…</a:t>
            </a: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11" y="5389903"/>
            <a:ext cx="841009" cy="1374997"/>
          </a:xfrm>
          <a:prstGeom prst="rect">
            <a:avLst/>
          </a:prstGeom>
        </p:spPr>
      </p:pic>
      <p:sp>
        <p:nvSpPr>
          <p:cNvPr id="31" name="圆角矩形 30"/>
          <p:cNvSpPr/>
          <p:nvPr/>
        </p:nvSpPr>
        <p:spPr>
          <a:xfrm>
            <a:off x="1383825" y="5740776"/>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tree</a:t>
            </a:r>
            <a:endParaRPr lang="zh-CN" altLang="en-US" sz="3600" dirty="0">
              <a:solidFill>
                <a:srgbClr val="445256"/>
              </a:solidFill>
              <a:latin typeface="Gill Sans MT Ext Condensed Bold" panose="020B0902020104020203" pitchFamily="34" charset="0"/>
            </a:endParaRPr>
          </a:p>
        </p:txBody>
      </p:sp>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13636"/>
          <a:stretch>
            <a:fillRect/>
          </a:stretch>
        </p:blipFill>
        <p:spPr>
          <a:xfrm>
            <a:off x="1267720" y="1462976"/>
            <a:ext cx="4802401" cy="34754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is1ide-Freeform: Shape 4"/>
          <p:cNvSpPr/>
          <p:nvPr/>
        </p:nvSpPr>
        <p:spPr bwMode="auto">
          <a:xfrm>
            <a:off x="9579188" y="5389903"/>
            <a:ext cx="2392178" cy="1251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95000"/>
            </a:schemeClr>
          </a:solidFill>
          <a:ln>
            <a:noFill/>
          </a:ln>
          <a:effectLst/>
        </p:spPr>
        <p:txBody>
          <a:bodyPr anchor="ctr"/>
          <a:lstStyle/>
          <a:p>
            <a:pPr algn="ctr"/>
            <a:endParaRPr/>
          </a:p>
        </p:txBody>
      </p:sp>
      <p:sp>
        <p:nvSpPr>
          <p:cNvPr id="33" name="is1ide-Freeform: Shape 4"/>
          <p:cNvSpPr/>
          <p:nvPr/>
        </p:nvSpPr>
        <p:spPr bwMode="auto">
          <a:xfrm>
            <a:off x="7770324" y="5822240"/>
            <a:ext cx="1808864" cy="84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95000"/>
            </a:schemeClr>
          </a:solidFill>
          <a:ln>
            <a:noFill/>
          </a:ln>
          <a:effectLst/>
        </p:spPr>
        <p:txBody>
          <a:bodyPr anchor="ctr"/>
          <a:lstStyle/>
          <a:p>
            <a:pPr algn="ctr"/>
            <a:endParaRPr/>
          </a:p>
        </p:txBody>
      </p:sp>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2695" y="3734958"/>
            <a:ext cx="202329" cy="281883"/>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524" y="622446"/>
            <a:ext cx="379969" cy="529370"/>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3748" y="6203933"/>
            <a:ext cx="205323" cy="286054"/>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975" y="2854395"/>
            <a:ext cx="248556" cy="346286"/>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5418" y="1594434"/>
            <a:ext cx="189985" cy="26468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981" y="965039"/>
            <a:ext cx="379969" cy="529370"/>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2225" y="6190840"/>
            <a:ext cx="301467" cy="420002"/>
          </a:xfrm>
          <a:prstGeom prst="rect">
            <a:avLst/>
          </a:prstGeom>
        </p:spPr>
      </p:pic>
      <p:sp>
        <p:nvSpPr>
          <p:cNvPr id="17" name="椭圆 16"/>
          <p:cNvSpPr/>
          <p:nvPr/>
        </p:nvSpPr>
        <p:spPr>
          <a:xfrm>
            <a:off x="5972236" y="4503439"/>
            <a:ext cx="140264" cy="156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144797" y="980413"/>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0606" y="5400342"/>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22803" y="4105734"/>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125836" y="6225063"/>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04611" y="5389903"/>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199469" y="412764"/>
            <a:ext cx="126617" cy="185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117347" y="1163699"/>
            <a:ext cx="246360" cy="277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199469" y="4134706"/>
            <a:ext cx="235474" cy="320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4652" y="4579287"/>
            <a:ext cx="257753" cy="359100"/>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66413" y="2546411"/>
            <a:ext cx="379969" cy="529370"/>
          </a:xfrm>
          <a:prstGeom prst="rect">
            <a:avLst/>
          </a:prstGeom>
        </p:spPr>
      </p:pic>
      <p:sp>
        <p:nvSpPr>
          <p:cNvPr id="35" name="椭圆 34"/>
          <p:cNvSpPr/>
          <p:nvPr/>
        </p:nvSpPr>
        <p:spPr>
          <a:xfrm>
            <a:off x="10719225" y="2411582"/>
            <a:ext cx="123180" cy="209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411469" y="2761683"/>
            <a:ext cx="223326" cy="240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942669" y="366611"/>
            <a:ext cx="213702" cy="240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371">
        <p:fade/>
      </p:transition>
    </mc:Choice>
    <mc:Fallback>
      <p:transition spd="med" advTm="23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11" y="5389903"/>
            <a:ext cx="841009" cy="1374997"/>
          </a:xfrm>
          <a:prstGeom prst="rect">
            <a:avLst/>
          </a:prstGeom>
        </p:spPr>
      </p:pic>
      <p:sp>
        <p:nvSpPr>
          <p:cNvPr id="25" name="圆角矩形 24"/>
          <p:cNvSpPr/>
          <p:nvPr/>
        </p:nvSpPr>
        <p:spPr>
          <a:xfrm>
            <a:off x="1383825" y="5740776"/>
            <a:ext cx="2999489" cy="673249"/>
          </a:xfrm>
          <a:prstGeom prst="roundRect">
            <a:avLst>
              <a:gd name="adj" fmla="val 50000"/>
            </a:avLst>
          </a:prstGeom>
          <a:solidFill>
            <a:srgbClr val="F5DC9E"/>
          </a:solidFill>
          <a:ln>
            <a:noFill/>
          </a:ln>
          <a:effectLst>
            <a:innerShdw blurRad="1143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US" altLang="zh-CN" sz="3600" dirty="0">
                <a:solidFill>
                  <a:srgbClr val="445256"/>
                </a:solidFill>
                <a:latin typeface="Gill Sans MT Ext Condensed Bold" panose="020B0902020104020203" pitchFamily="34" charset="0"/>
              </a:rPr>
              <a:t>Christmas  tree</a:t>
            </a:r>
            <a:endParaRPr lang="zh-CN" altLang="en-US" sz="3600" dirty="0">
              <a:solidFill>
                <a:srgbClr val="445256"/>
              </a:solidFill>
              <a:latin typeface="Gill Sans MT Ext Condensed Bold" panose="020B0902020104020203" pitchFamily="34" charset="0"/>
            </a:endParaRPr>
          </a:p>
        </p:txBody>
      </p:sp>
      <p:sp>
        <p:nvSpPr>
          <p:cNvPr id="7" name="Text Box 10"/>
          <p:cNvSpPr txBox="1"/>
          <p:nvPr/>
        </p:nvSpPr>
        <p:spPr>
          <a:xfrm>
            <a:off x="1189791" y="1524095"/>
            <a:ext cx="5719934" cy="341632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zh-CN" dirty="0">
                <a:solidFill>
                  <a:schemeClr val="bg1"/>
                </a:solidFill>
                <a:effectLst>
                  <a:outerShdw blurRad="38100" dist="38100" dir="2700000" algn="tl">
                    <a:srgbClr val="000000">
                      <a:alpha val="43137"/>
                    </a:srgbClr>
                  </a:outerShdw>
                </a:effectLst>
                <a:latin typeface="Lucida Calligraphy" panose="03010101010101010101" pitchFamily="66" charset="0"/>
                <a:sym typeface="Constantia" panose="02030602050306030303" pitchFamily="18" charset="0"/>
              </a:rPr>
              <a:t>Westerners with red, green and white color for the Christmas colors, Christmas comes every household is decorated with Christmas colors. Red</a:t>
            </a:r>
            <a:br>
              <a:rPr lang="zh-CN" altLang="en-US" dirty="0">
                <a:solidFill>
                  <a:schemeClr val="bg1"/>
                </a:solidFill>
                <a:effectLst>
                  <a:outerShdw blurRad="38100" dist="38100" dir="2700000" algn="tl">
                    <a:srgbClr val="000000">
                      <a:alpha val="43137"/>
                    </a:srgbClr>
                  </a:outerShdw>
                </a:effectLst>
                <a:latin typeface="Lucida Calligraphy" panose="03010101010101010101" pitchFamily="66" charset="0"/>
                <a:sym typeface="Constantia" panose="02030602050306030303" pitchFamily="18" charset="0"/>
              </a:rPr>
            </a:br>
            <a:r>
              <a:rPr lang="en-US" altLang="zh-CN" dirty="0">
                <a:solidFill>
                  <a:schemeClr val="bg1"/>
                </a:solidFill>
                <a:effectLst>
                  <a:outerShdw blurRad="38100" dist="38100" dir="2700000" algn="tl">
                    <a:srgbClr val="000000">
                      <a:alpha val="43137"/>
                    </a:srgbClr>
                  </a:outerShdw>
                </a:effectLst>
                <a:latin typeface="Lucida Calligraphy" panose="03010101010101010101" pitchFamily="66" charset="0"/>
                <a:sym typeface="Constantia" panose="02030602050306030303" pitchFamily="18" charset="0"/>
              </a:rPr>
              <a:t>Colored with Christmas flowers and Christmas candles. Green is the Christmas tree. It is the main Christmas ornaments, with the cut to the cedar , cypress tower was a class of decorated evergreen tree. Hanging above the colorful lights, gifts and paper flowers, but also lit the Christmas candles</a:t>
            </a:r>
            <a:r>
              <a:rPr lang="zh-CN" altLang="en-US" dirty="0">
                <a:solidFill>
                  <a:schemeClr val="bg1"/>
                </a:solidFill>
                <a:effectLst>
                  <a:outerShdw blurRad="38100" dist="38100" dir="2700000" algn="tl">
                    <a:srgbClr val="000000">
                      <a:alpha val="43137"/>
                    </a:srgbClr>
                  </a:outerShdw>
                </a:effectLst>
                <a:latin typeface="Lucida Calligraphy" panose="03010101010101010101" pitchFamily="66" charset="0"/>
                <a:sym typeface="Constantia" panose="02030602050306030303" pitchFamily="18" charset="0"/>
              </a:rPr>
              <a:t>.</a:t>
            </a:r>
          </a:p>
          <a:p>
            <a:pPr eaLnBrk="1" hangingPunct="1"/>
            <a:endParaRPr lang="zh-CN" altLang="en-US" dirty="0">
              <a:effectLst>
                <a:outerShdw blurRad="38100" dist="38100" dir="2700000" algn="tl">
                  <a:srgbClr val="000000">
                    <a:alpha val="43137"/>
                  </a:srgbClr>
                </a:outerShdw>
              </a:effectLst>
              <a:latin typeface="Lucida Calligraphy" panose="03010101010101010101" pitchFamily="66" charset="0"/>
              <a:sym typeface="华文新魏" panose="02010800040101010101" pitchFamily="2" charset="-122"/>
            </a:endParaRPr>
          </a:p>
        </p:txBody>
      </p:sp>
      <p:pic>
        <p:nvPicPr>
          <p:cNvPr id="10" name="Picture 11" descr="bc79f41907f3aa0743a9adc3"/>
          <p:cNvPicPr>
            <a:picLocks noChangeAspect="1"/>
          </p:cNvPicPr>
          <p:nvPr/>
        </p:nvPicPr>
        <p:blipFill>
          <a:blip r:embed="rId6"/>
          <a:srcRect/>
          <a:stretch>
            <a:fillRect/>
          </a:stretch>
        </p:blipFill>
        <p:spPr>
          <a:xfrm>
            <a:off x="7832145" y="1282196"/>
            <a:ext cx="2614612" cy="3916362"/>
          </a:xfrm>
          <a:prstGeom prst="ellipse">
            <a:avLst/>
          </a:prstGeom>
          <a:ln w="63500" cap="rnd">
            <a:solidFill>
              <a:schemeClr val="bg1"/>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
        <p:nvSpPr>
          <p:cNvPr id="11" name="is1ide-Freeform: Shape 4"/>
          <p:cNvSpPr/>
          <p:nvPr/>
        </p:nvSpPr>
        <p:spPr bwMode="auto">
          <a:xfrm>
            <a:off x="5593135" y="6045958"/>
            <a:ext cx="1079984" cy="595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83000"/>
            </a:schemeClr>
          </a:solidFill>
          <a:ln>
            <a:noFill/>
          </a:ln>
          <a:effectLst/>
        </p:spPr>
        <p:txBody>
          <a:bodyPr anchor="ctr"/>
          <a:lstStyle/>
          <a:p>
            <a:pPr algn="ctr"/>
            <a:endParaRPr/>
          </a:p>
        </p:txBody>
      </p:sp>
      <p:sp>
        <p:nvSpPr>
          <p:cNvPr id="12" name="is1ide-Freeform: Shape 4"/>
          <p:cNvSpPr/>
          <p:nvPr/>
        </p:nvSpPr>
        <p:spPr bwMode="auto">
          <a:xfrm>
            <a:off x="4205893" y="5828321"/>
            <a:ext cx="1808864" cy="8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alpha val="95000"/>
            </a:schemeClr>
          </a:solidFill>
          <a:ln>
            <a:noFill/>
          </a:ln>
          <a:effectLst/>
        </p:spPr>
        <p:txBody>
          <a:bodyPr anchor="ctr"/>
          <a:lstStyle/>
          <a:p>
            <a:pPr algn="ctr"/>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395" y="4001998"/>
            <a:ext cx="379969" cy="52937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307" y="6343533"/>
            <a:ext cx="205323" cy="286054"/>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60" y="2778433"/>
            <a:ext cx="248556" cy="346286"/>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993" y="334068"/>
            <a:ext cx="379969" cy="529370"/>
          </a:xfrm>
          <a:prstGeom prst="rect">
            <a:avLst/>
          </a:prstGeom>
        </p:spPr>
      </p:pic>
      <p:sp>
        <p:nvSpPr>
          <p:cNvPr id="16" name="椭圆 15"/>
          <p:cNvSpPr/>
          <p:nvPr/>
        </p:nvSpPr>
        <p:spPr>
          <a:xfrm>
            <a:off x="3101253" y="254430"/>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21491" y="5324380"/>
            <a:ext cx="229218" cy="256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74123" y="4009829"/>
            <a:ext cx="256854" cy="25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000756" y="6413151"/>
            <a:ext cx="171087" cy="176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815496" y="5313941"/>
            <a:ext cx="247898" cy="277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164711" y="438835"/>
            <a:ext cx="126617" cy="185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517517" y="5840432"/>
            <a:ext cx="246360" cy="277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923921" y="6183247"/>
            <a:ext cx="235474" cy="320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5417" y="6091448"/>
            <a:ext cx="257753" cy="359100"/>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3133" y="3785129"/>
            <a:ext cx="345648" cy="481554"/>
          </a:xfrm>
          <a:prstGeom prst="rect">
            <a:avLst/>
          </a:prstGeom>
        </p:spPr>
      </p:pic>
      <p:sp>
        <p:nvSpPr>
          <p:cNvPr id="28" name="椭圆 27"/>
          <p:cNvSpPr/>
          <p:nvPr/>
        </p:nvSpPr>
        <p:spPr>
          <a:xfrm>
            <a:off x="6611529" y="5530860"/>
            <a:ext cx="123180" cy="209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661667" y="2537625"/>
            <a:ext cx="223326" cy="240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250416" y="673268"/>
            <a:ext cx="213702" cy="240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5164" y="4981942"/>
            <a:ext cx="256916" cy="357933"/>
          </a:xfrm>
          <a:prstGeom prst="rect">
            <a:avLst/>
          </a:prstGeom>
        </p:spPr>
      </p:pic>
      <p:sp>
        <p:nvSpPr>
          <p:cNvPr id="32" name="椭圆 31"/>
          <p:cNvSpPr/>
          <p:nvPr/>
        </p:nvSpPr>
        <p:spPr>
          <a:xfrm>
            <a:off x="10335094" y="622630"/>
            <a:ext cx="223326" cy="240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122393" y="1283287"/>
            <a:ext cx="223326" cy="2408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06888" y="138932"/>
            <a:ext cx="280127" cy="390271"/>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5801" y="1343565"/>
            <a:ext cx="379969" cy="52937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2020">
        <p:fade/>
      </p:transition>
    </mc:Choice>
    <mc:Fallback>
      <p:transition spd="med" advTm="20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anim calcmode="lin" valueType="num">
                                      <p:cBhvr>
                                        <p:cTn id="16" dur="2000" fill="hold"/>
                                        <p:tgtEl>
                                          <p:spTgt spid="10"/>
                                        </p:tgtEl>
                                        <p:attrNameLst>
                                          <p:attrName>ppt_w</p:attrName>
                                        </p:attrNameLst>
                                      </p:cBhvr>
                                      <p:tavLst>
                                        <p:tav tm="0" fmla="#ppt_w*sin(2.5*pi*$)">
                                          <p:val>
                                            <p:fltVal val="0"/>
                                          </p:val>
                                        </p:tav>
                                        <p:tav tm="100000">
                                          <p:val>
                                            <p:fltVal val="1"/>
                                          </p:val>
                                        </p:tav>
                                      </p:tavLst>
                                    </p:anim>
                                    <p:anim calcmode="lin" valueType="num">
                                      <p:cBhvr>
                                        <p:cTn id="1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圣诞节英文介绍PPT"/>
</p:tagLst>
</file>

<file path=ppt/tags/tag10.xml><?xml version="1.0" encoding="utf-8"?>
<p:tagLst xmlns:a="http://schemas.openxmlformats.org/drawingml/2006/main" xmlns:r="http://schemas.openxmlformats.org/officeDocument/2006/relationships" xmlns:p="http://schemas.openxmlformats.org/presentationml/2006/main">
  <p:tag name="TIMING" val="|0.8|0.8"/>
</p:tagLst>
</file>

<file path=ppt/tags/tag11.xml><?xml version="1.0" encoding="utf-8"?>
<p:tagLst xmlns:a="http://schemas.openxmlformats.org/drawingml/2006/main" xmlns:r="http://schemas.openxmlformats.org/officeDocument/2006/relationships" xmlns:p="http://schemas.openxmlformats.org/presentationml/2006/main">
  <p:tag name="TIMING" val="|0.8|0.7|0.7|0.5|0.8"/>
</p:tagLst>
</file>

<file path=ppt/tags/tag12.xml><?xml version="1.0" encoding="utf-8"?>
<p:tagLst xmlns:a="http://schemas.openxmlformats.org/drawingml/2006/main" xmlns:r="http://schemas.openxmlformats.org/officeDocument/2006/relationships" xmlns:p="http://schemas.openxmlformats.org/presentationml/2006/main">
  <p:tag name="TIMING" val="|0.8|1.1"/>
</p:tagLst>
</file>

<file path=ppt/tags/tag13.xml><?xml version="1.0" encoding="utf-8"?>
<p:tagLst xmlns:a="http://schemas.openxmlformats.org/drawingml/2006/main" xmlns:r="http://schemas.openxmlformats.org/officeDocument/2006/relationships" xmlns:p="http://schemas.openxmlformats.org/presentationml/2006/main">
  <p:tag name="TIMING" val="|0.6|0.8|0.7"/>
</p:tagLst>
</file>

<file path=ppt/tags/tag14.xml><?xml version="1.0" encoding="utf-8"?>
<p:tagLst xmlns:a="http://schemas.openxmlformats.org/drawingml/2006/main" xmlns:r="http://schemas.openxmlformats.org/officeDocument/2006/relationships" xmlns:p="http://schemas.openxmlformats.org/presentationml/2006/main">
  <p:tag name="TIMING" val="|0.7|1"/>
</p:tagLst>
</file>

<file path=ppt/tags/tag15.xml><?xml version="1.0" encoding="utf-8"?>
<p:tagLst xmlns:a="http://schemas.openxmlformats.org/drawingml/2006/main" xmlns:r="http://schemas.openxmlformats.org/officeDocument/2006/relationships" xmlns:p="http://schemas.openxmlformats.org/presentationml/2006/main">
  <p:tag name="TIMING" val="|0.5|0.7"/>
</p:tagLst>
</file>

<file path=ppt/tags/tag16.xml><?xml version="1.0" encoding="utf-8"?>
<p:tagLst xmlns:a="http://schemas.openxmlformats.org/drawingml/2006/main" xmlns:r="http://schemas.openxmlformats.org/officeDocument/2006/relationships" xmlns:p="http://schemas.openxmlformats.org/presentationml/2006/main">
  <p:tag name="TIMING" val="|0.8|0.9|0.9"/>
</p:tagLst>
</file>

<file path=ppt/tags/tag17.xml><?xml version="1.0" encoding="utf-8"?>
<p:tagLst xmlns:a="http://schemas.openxmlformats.org/drawingml/2006/main" xmlns:r="http://schemas.openxmlformats.org/officeDocument/2006/relationships" xmlns:p="http://schemas.openxmlformats.org/presentationml/2006/main">
  <p:tag name="TIMING" val="|0.6|0.8|0.8|0.9|0.7|0.7|0.7|1"/>
</p:tagLst>
</file>

<file path=ppt/tags/tag18.xml><?xml version="1.0" encoding="utf-8"?>
<p:tagLst xmlns:a="http://schemas.openxmlformats.org/drawingml/2006/main" xmlns:r="http://schemas.openxmlformats.org/officeDocument/2006/relationships" xmlns:p="http://schemas.openxmlformats.org/presentationml/2006/main">
  <p:tag name="TIMING" val="|0.6|0.7"/>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1.4|1.1|1.8"/>
</p:tagLst>
</file>

<file path=ppt/tags/tag20.xml><?xml version="1.0" encoding="utf-8"?>
<p:tagLst xmlns:a="http://schemas.openxmlformats.org/drawingml/2006/main" xmlns:r="http://schemas.openxmlformats.org/officeDocument/2006/relationships" xmlns:p="http://schemas.openxmlformats.org/presentationml/2006/main">
  <p:tag name="TIMING" val="|0.7|0.9|0.8"/>
</p:tagLst>
</file>

<file path=ppt/tags/tag3.xml><?xml version="1.0" encoding="utf-8"?>
<p:tagLst xmlns:a="http://schemas.openxmlformats.org/drawingml/2006/main" xmlns:r="http://schemas.openxmlformats.org/officeDocument/2006/relationships" xmlns:p="http://schemas.openxmlformats.org/presentationml/2006/main">
  <p:tag name="TIMING" val="|1.1|1.1|0.8|1"/>
</p:tagLst>
</file>

<file path=ppt/tags/tag4.xml><?xml version="1.0" encoding="utf-8"?>
<p:tagLst xmlns:a="http://schemas.openxmlformats.org/drawingml/2006/main" xmlns:r="http://schemas.openxmlformats.org/officeDocument/2006/relationships" xmlns:p="http://schemas.openxmlformats.org/presentationml/2006/main">
  <p:tag name="TIMING" val="|0.9|1|0.9|0.9"/>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6|0.9|0.7"/>
</p:tagLst>
</file>

<file path=ppt/tags/tag7.xml><?xml version="1.0" encoding="utf-8"?>
<p:tagLst xmlns:a="http://schemas.openxmlformats.org/drawingml/2006/main" xmlns:r="http://schemas.openxmlformats.org/officeDocument/2006/relationships" xmlns:p="http://schemas.openxmlformats.org/presentationml/2006/main">
  <p:tag name="TIMING" val="|0.9|0.9|0.8|0.8|0.8|0.7"/>
</p:tagLst>
</file>

<file path=ppt/tags/tag8.xml><?xml version="1.0" encoding="utf-8"?>
<p:tagLst xmlns:a="http://schemas.openxmlformats.org/drawingml/2006/main" xmlns:r="http://schemas.openxmlformats.org/officeDocument/2006/relationships" xmlns:p="http://schemas.openxmlformats.org/presentationml/2006/main">
  <p:tag name="TIMING" val="|0.8|1"/>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1094</Words>
  <Application>Microsoft Office PowerPoint</Application>
  <PresentationFormat>宽屏</PresentationFormat>
  <Paragraphs>114</Paragraphs>
  <Slides>20</Slides>
  <Notes>20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20</vt:i4>
      </vt:variant>
    </vt:vector>
  </HeadingPairs>
  <TitlesOfParts>
    <vt:vector size="37" baseType="lpstr">
      <vt:lpstr>等线</vt:lpstr>
      <vt:lpstr>汉仪古趣W</vt:lpstr>
      <vt:lpstr>汉仪尚巍手书W</vt:lpstr>
      <vt:lpstr>汉仪星宇体繁</vt:lpstr>
      <vt:lpstr>微软雅黑</vt:lpstr>
      <vt:lpstr>Algerian</vt:lpstr>
      <vt:lpstr>Arial</vt:lpstr>
      <vt:lpstr>Blackadder ITC</vt:lpstr>
      <vt:lpstr>Bodoni MT</vt:lpstr>
      <vt:lpstr>Calibri</vt:lpstr>
      <vt:lpstr>Gill Sans MT Ext Condensed Bold</vt:lpstr>
      <vt:lpstr>Impact</vt:lpstr>
      <vt:lpstr>Jokerman</vt:lpstr>
      <vt:lpstr>Lucida Calligraphy</vt:lpstr>
      <vt:lpstr>Mistral</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www.2ppt.com-爱PPT提供资源下载</dc:title>
  <dc:subject>www.2ppt.com-爱PPT提供资源下载</dc:subject>
  <dc:creator>www.2ppt.com-爱PPT提供资源下载</dc:creator>
  <dc:description>www.2ppt.com-爱PPT提供资源下载</dc:description>
  <cp:lastModifiedBy>e11037</cp:lastModifiedBy>
  <cp:revision>3</cp:revision>
  <dcterms:created xsi:type="dcterms:W3CDTF">2022-03-08T05:57:14Z</dcterms:created>
  <dcterms:modified xsi:type="dcterms:W3CDTF">2024-04-25T12:43:13Z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A6D2B5D564C14657BB02856FC533068B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