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03" r:id="rId2"/>
    <p:sldId id="330" r:id="rId3"/>
    <p:sldId id="332" r:id="rId4"/>
    <p:sldId id="312" r:id="rId5"/>
    <p:sldId id="314" r:id="rId6"/>
    <p:sldId id="339" r:id="rId7"/>
    <p:sldId id="345" r:id="rId8"/>
    <p:sldId id="340" r:id="rId9"/>
    <p:sldId id="341" r:id="rId10"/>
    <p:sldId id="353" r:id="rId11"/>
    <p:sldId id="334" r:id="rId12"/>
    <p:sldId id="346" r:id="rId13"/>
    <p:sldId id="307" r:id="rId14"/>
    <p:sldId id="349" r:id="rId15"/>
    <p:sldId id="347" r:id="rId16"/>
    <p:sldId id="352" r:id="rId17"/>
    <p:sldId id="354" r:id="rId18"/>
    <p:sldId id="337" r:id="rId19"/>
    <p:sldId id="316" r:id="rId20"/>
    <p:sldId id="358" r:id="rId21"/>
    <p:sldId id="357" r:id="rId22"/>
    <p:sldId id="356" r:id="rId23"/>
    <p:sldId id="310" r:id="rId24"/>
    <p:sldId id="355" r:id="rId25"/>
    <p:sldId id="338" r:id="rId26"/>
    <p:sldId id="360" r:id="rId27"/>
    <p:sldId id="362" r:id="rId28"/>
  </p:sldIdLst>
  <p:sldSz cx="12192000" cy="6858000"/>
  <p:notesSz cx="6858000" cy="9144000"/>
  <p:embeddedFontLst>
    <p:embeddedFont>
      <p:font typeface="Jokerman" panose="04090605060D06020702" pitchFamily="82" charset="0"/>
      <p:regular r:id="rId30"/>
    </p:embeddedFont>
    <p:embeddedFont>
      <p:font typeface="方正姚体" panose="0201060103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93B"/>
    <a:srgbClr val="00B0F0"/>
    <a:srgbClr val="EA5326"/>
    <a:srgbClr val="1B8ABF"/>
    <a:srgbClr val="E2524A"/>
    <a:srgbClr val="3B393E"/>
    <a:srgbClr val="F1E307"/>
    <a:srgbClr val="D2D3D5"/>
    <a:srgbClr val="B3B8B5"/>
    <a:srgbClr val="2F3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92642" autoAdjust="0"/>
  </p:normalViewPr>
  <p:slideViewPr>
    <p:cSldViewPr snapToGrid="0">
      <p:cViewPr varScale="1">
        <p:scale>
          <a:sx n="89" d="100"/>
          <a:sy n="89" d="100"/>
        </p:scale>
        <p:origin x="82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3B-4EED-ADA9-78C8652ED3F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B-4EED-ADA9-78C8652ED3F4}"/>
              </c:ext>
            </c:extLst>
          </c:dPt>
          <c:dLbls>
            <c:dLbl>
              <c:idx val="0"/>
              <c:layout>
                <c:manualLayout>
                  <c:x val="-0.13521019151567201"/>
                  <c:y val="-0.25479140060945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5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403"/>
                      <c:h val="0.33130148544572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3B-4EED-ADA9-78C8652ED3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3B-4EED-ADA9-78C8652ED3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3B-4EED-ADA9-78C8652ED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D8-412C-A94A-285FF3AD242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8-412C-A94A-285FF3AD242F}"/>
              </c:ext>
            </c:extLst>
          </c:dPt>
          <c:dLbls>
            <c:dLbl>
              <c:idx val="0"/>
              <c:layout>
                <c:manualLayout>
                  <c:x val="-0.16218198634526301"/>
                  <c:y val="-0.2106311720004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5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403"/>
                      <c:h val="0.33130148544572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D8-412C-A94A-285FF3AD24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8-412C-A94A-285FF3AD2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0.45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8-412C-A94A-285FF3AD2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8C-4CD4-BCAD-2E1524F8326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8C-4CD4-BCAD-2E1524F8326B}"/>
              </c:ext>
            </c:extLst>
          </c:dPt>
          <c:dLbls>
            <c:dLbl>
              <c:idx val="0"/>
              <c:layout>
                <c:manualLayout>
                  <c:x val="-0.19140143074398799"/>
                  <c:y val="4.6301067179182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5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403"/>
                      <c:h val="0.33130148544572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8C-4CD4-BCAD-2E1524F832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8C-4CD4-BCAD-2E1524F83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0.15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C-4CD4-BCAD-2E1524F83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6-4E79-85D7-3296E4545A2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6-4E79-85D7-3296E4545A23}"/>
              </c:ext>
            </c:extLst>
          </c:dPt>
          <c:dLbls>
            <c:dLbl>
              <c:idx val="0"/>
              <c:layout>
                <c:manualLayout>
                  <c:x val="-0.13521019151567201"/>
                  <c:y val="-0.25479140060945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403"/>
                      <c:h val="0.33130148544572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C6-4E79-85D7-3296E4545A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C6-4E79-85D7-3296E4545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6-4E79-85D7-3296E4545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29-4EF2-A78B-2E8E369EDE86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29-4EF2-A78B-2E8E369EDE86}"/>
              </c:ext>
            </c:extLst>
          </c:dPt>
          <c:dLbls>
            <c:dLbl>
              <c:idx val="0"/>
              <c:layout>
                <c:manualLayout>
                  <c:x val="-0.13521019151567201"/>
                  <c:y val="-0.25479140060945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403"/>
                      <c:h val="0.33130148544572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29-4EF2-A78B-2E8E369EDE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9-4EF2-A78B-2E8E369ED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0.75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29-4EF2-A78B-2E8E369ED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D4-4A91-9BAD-EAF080B13F6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D4-4A91-9BAD-EAF080B13F60}"/>
              </c:ext>
            </c:extLst>
          </c:dPt>
          <c:dLbls>
            <c:dLbl>
              <c:idx val="0"/>
              <c:layout>
                <c:manualLayout>
                  <c:x val="-0.186733436283188"/>
                  <c:y val="-6.4164972870799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403"/>
                      <c:h val="0.33130148544572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D4-4A91-9BAD-EAF080B13F6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D4-4A91-9BAD-EAF080B13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0.25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4-4A91-9BAD-EAF080B13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5EDD-FF9E-4057-A488-E848CDD604EF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4CA6-4D40-4370-8D93-DA5309A021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>
            <a:fillRect/>
          </a:stretch>
        </p:blipFill>
        <p:spPr>
          <a:xfrm>
            <a:off x="0" y="0"/>
            <a:ext cx="1219254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3384752" y="591422"/>
            <a:ext cx="5464279" cy="5505834"/>
          </a:xfrm>
          <a:prstGeom prst="wedgeRoundRectCallout">
            <a:avLst/>
          </a:pr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89670" y="1575590"/>
            <a:ext cx="682605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ea typeface="Gulim" panose="020B0600000101010101" pitchFamily="34" charset="-127"/>
              </a:rPr>
              <a:t>20XX</a:t>
            </a:r>
            <a:endParaRPr lang="zh-CN" altLang="en-US" sz="199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026308" y="4162832"/>
            <a:ext cx="4317600" cy="31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92455" y="4178349"/>
            <a:ext cx="6410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here…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3099" y="6396335"/>
            <a:ext cx="208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BY UNDRELAN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5"/>
    </mc:Choice>
    <mc:Fallback>
      <p:transition spd="slow" advTm="14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497429" y="4319278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1422" y="5389073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9513" y="4097735"/>
            <a:ext cx="1377916" cy="2122335"/>
          </a:xfrm>
          <a:custGeom>
            <a:avLst/>
            <a:gdLst/>
            <a:ahLst/>
            <a:cxnLst/>
            <a:rect l="l" t="t" r="r" b="b"/>
            <a:pathLst>
              <a:path w="1377916" h="2122335">
                <a:moveTo>
                  <a:pt x="793103" y="891701"/>
                </a:moveTo>
                <a:cubicBezTo>
                  <a:pt x="765166" y="891701"/>
                  <a:pt x="743598" y="899096"/>
                  <a:pt x="728397" y="913886"/>
                </a:cubicBezTo>
                <a:cubicBezTo>
                  <a:pt x="713197" y="928676"/>
                  <a:pt x="705596" y="950860"/>
                  <a:pt x="705596" y="980440"/>
                </a:cubicBezTo>
                <a:cubicBezTo>
                  <a:pt x="705596" y="1010019"/>
                  <a:pt x="713197" y="1031999"/>
                  <a:pt x="728397" y="1046378"/>
                </a:cubicBezTo>
                <a:cubicBezTo>
                  <a:pt x="743598" y="1060757"/>
                  <a:pt x="765166" y="1067946"/>
                  <a:pt x="793103" y="1067946"/>
                </a:cubicBezTo>
                <a:cubicBezTo>
                  <a:pt x="823504" y="1067946"/>
                  <a:pt x="846099" y="1060757"/>
                  <a:pt x="860889" y="1046378"/>
                </a:cubicBezTo>
                <a:cubicBezTo>
                  <a:pt x="875679" y="1031999"/>
                  <a:pt x="883074" y="1010019"/>
                  <a:pt x="883074" y="980440"/>
                </a:cubicBezTo>
                <a:cubicBezTo>
                  <a:pt x="883074" y="950860"/>
                  <a:pt x="875679" y="928676"/>
                  <a:pt x="860889" y="913886"/>
                </a:cubicBezTo>
                <a:cubicBezTo>
                  <a:pt x="846099" y="899096"/>
                  <a:pt x="823504" y="891701"/>
                  <a:pt x="793103" y="891701"/>
                </a:cubicBezTo>
                <a:close/>
                <a:moveTo>
                  <a:pt x="979208" y="640274"/>
                </a:moveTo>
                <a:cubicBezTo>
                  <a:pt x="948806" y="640274"/>
                  <a:pt x="922308" y="651367"/>
                  <a:pt x="899712" y="673551"/>
                </a:cubicBezTo>
                <a:cubicBezTo>
                  <a:pt x="877117" y="695736"/>
                  <a:pt x="865819" y="722440"/>
                  <a:pt x="865819" y="753663"/>
                </a:cubicBezTo>
                <a:cubicBezTo>
                  <a:pt x="865819" y="784886"/>
                  <a:pt x="877117" y="811590"/>
                  <a:pt x="899712" y="833774"/>
                </a:cubicBezTo>
                <a:cubicBezTo>
                  <a:pt x="922308" y="855959"/>
                  <a:pt x="948806" y="867051"/>
                  <a:pt x="979208" y="867051"/>
                </a:cubicBezTo>
                <a:cubicBezTo>
                  <a:pt x="1011252" y="867051"/>
                  <a:pt x="1038161" y="855959"/>
                  <a:pt x="1059935" y="833774"/>
                </a:cubicBezTo>
                <a:cubicBezTo>
                  <a:pt x="1081709" y="811590"/>
                  <a:pt x="1092596" y="784886"/>
                  <a:pt x="1092596" y="753663"/>
                </a:cubicBezTo>
                <a:cubicBezTo>
                  <a:pt x="1092596" y="722440"/>
                  <a:pt x="1081709" y="695736"/>
                  <a:pt x="1059935" y="673551"/>
                </a:cubicBezTo>
                <a:cubicBezTo>
                  <a:pt x="1038161" y="651367"/>
                  <a:pt x="1011252" y="640274"/>
                  <a:pt x="979208" y="640274"/>
                </a:cubicBezTo>
                <a:close/>
                <a:moveTo>
                  <a:pt x="1060552" y="388848"/>
                </a:moveTo>
                <a:cubicBezTo>
                  <a:pt x="1031794" y="388848"/>
                  <a:pt x="1010020" y="396448"/>
                  <a:pt x="995230" y="411649"/>
                </a:cubicBezTo>
                <a:cubicBezTo>
                  <a:pt x="980440" y="426850"/>
                  <a:pt x="973045" y="448418"/>
                  <a:pt x="973045" y="476354"/>
                </a:cubicBezTo>
                <a:cubicBezTo>
                  <a:pt x="973045" y="506755"/>
                  <a:pt x="980440" y="528940"/>
                  <a:pt x="995230" y="542908"/>
                </a:cubicBezTo>
                <a:cubicBezTo>
                  <a:pt x="1010020" y="556876"/>
                  <a:pt x="1031794" y="563860"/>
                  <a:pt x="1060552" y="563860"/>
                </a:cubicBezTo>
                <a:cubicBezTo>
                  <a:pt x="1090131" y="563860"/>
                  <a:pt x="1112521" y="556876"/>
                  <a:pt x="1127722" y="542908"/>
                </a:cubicBezTo>
                <a:cubicBezTo>
                  <a:pt x="1142922" y="528940"/>
                  <a:pt x="1150523" y="506755"/>
                  <a:pt x="1150523" y="476354"/>
                </a:cubicBezTo>
                <a:cubicBezTo>
                  <a:pt x="1150523" y="448418"/>
                  <a:pt x="1142922" y="426850"/>
                  <a:pt x="1127722" y="411649"/>
                </a:cubicBezTo>
                <a:cubicBezTo>
                  <a:pt x="1112521" y="396448"/>
                  <a:pt x="1090131" y="388848"/>
                  <a:pt x="1060552" y="388848"/>
                </a:cubicBezTo>
                <a:close/>
                <a:moveTo>
                  <a:pt x="623925" y="0"/>
                </a:moveTo>
                <a:cubicBezTo>
                  <a:pt x="720842" y="0"/>
                  <a:pt x="807077" y="11901"/>
                  <a:pt x="882631" y="35703"/>
                </a:cubicBezTo>
                <a:cubicBezTo>
                  <a:pt x="958185" y="59505"/>
                  <a:pt x="1023474" y="94798"/>
                  <a:pt x="1078500" y="141581"/>
                </a:cubicBezTo>
                <a:cubicBezTo>
                  <a:pt x="1137633" y="192472"/>
                  <a:pt x="1181983" y="254238"/>
                  <a:pt x="1211550" y="326877"/>
                </a:cubicBezTo>
                <a:cubicBezTo>
                  <a:pt x="1241117" y="399517"/>
                  <a:pt x="1255900" y="482619"/>
                  <a:pt x="1255900" y="576185"/>
                </a:cubicBezTo>
                <a:cubicBezTo>
                  <a:pt x="1255900" y="645243"/>
                  <a:pt x="1237824" y="715324"/>
                  <a:pt x="1201671" y="786430"/>
                </a:cubicBezTo>
                <a:cubicBezTo>
                  <a:pt x="1165518" y="857535"/>
                  <a:pt x="1111700" y="930081"/>
                  <a:pt x="1040216" y="1004069"/>
                </a:cubicBezTo>
                <a:cubicBezTo>
                  <a:pt x="969553" y="1066553"/>
                  <a:pt x="898685" y="1128623"/>
                  <a:pt x="827612" y="1190280"/>
                </a:cubicBezTo>
                <a:cubicBezTo>
                  <a:pt x="756539" y="1251936"/>
                  <a:pt x="685671" y="1314411"/>
                  <a:pt x="615009" y="1377704"/>
                </a:cubicBezTo>
                <a:cubicBezTo>
                  <a:pt x="531200" y="1453334"/>
                  <a:pt x="463208" y="1525473"/>
                  <a:pt x="411033" y="1594120"/>
                </a:cubicBezTo>
                <a:cubicBezTo>
                  <a:pt x="358858" y="1662767"/>
                  <a:pt x="322910" y="1727915"/>
                  <a:pt x="303191" y="1789565"/>
                </a:cubicBezTo>
                <a:lnTo>
                  <a:pt x="1291026" y="1605925"/>
                </a:lnTo>
                <a:lnTo>
                  <a:pt x="1377916" y="2122335"/>
                </a:lnTo>
                <a:lnTo>
                  <a:pt x="0" y="2034829"/>
                </a:lnTo>
                <a:cubicBezTo>
                  <a:pt x="19720" y="1929657"/>
                  <a:pt x="46013" y="1829621"/>
                  <a:pt x="78879" y="1734719"/>
                </a:cubicBezTo>
                <a:cubicBezTo>
                  <a:pt x="111745" y="1639818"/>
                  <a:pt x="150774" y="1550874"/>
                  <a:pt x="195965" y="1467887"/>
                </a:cubicBezTo>
                <a:cubicBezTo>
                  <a:pt x="234583" y="1397224"/>
                  <a:pt x="283882" y="1321838"/>
                  <a:pt x="343863" y="1241726"/>
                </a:cubicBezTo>
                <a:cubicBezTo>
                  <a:pt x="403844" y="1161615"/>
                  <a:pt x="474095" y="1076779"/>
                  <a:pt x="554617" y="987218"/>
                </a:cubicBezTo>
                <a:cubicBezTo>
                  <a:pt x="656503" y="873830"/>
                  <a:pt x="732711" y="764961"/>
                  <a:pt x="783243" y="660610"/>
                </a:cubicBezTo>
                <a:cubicBezTo>
                  <a:pt x="833775" y="556260"/>
                  <a:pt x="859041" y="456429"/>
                  <a:pt x="859041" y="361117"/>
                </a:cubicBezTo>
                <a:cubicBezTo>
                  <a:pt x="859041" y="325786"/>
                  <a:pt x="851851" y="293125"/>
                  <a:pt x="837472" y="263135"/>
                </a:cubicBezTo>
                <a:cubicBezTo>
                  <a:pt x="823093" y="233144"/>
                  <a:pt x="801525" y="205824"/>
                  <a:pt x="772767" y="181174"/>
                </a:cubicBezTo>
                <a:cubicBezTo>
                  <a:pt x="747295" y="158990"/>
                  <a:pt x="718537" y="141940"/>
                  <a:pt x="686493" y="130026"/>
                </a:cubicBezTo>
                <a:cubicBezTo>
                  <a:pt x="654448" y="118112"/>
                  <a:pt x="619939" y="112155"/>
                  <a:pt x="582964" y="112155"/>
                </a:cubicBezTo>
                <a:cubicBezTo>
                  <a:pt x="535308" y="112155"/>
                  <a:pt x="491761" y="117907"/>
                  <a:pt x="452321" y="129410"/>
                </a:cubicBezTo>
                <a:cubicBezTo>
                  <a:pt x="412882" y="140913"/>
                  <a:pt x="377551" y="157757"/>
                  <a:pt x="346328" y="179942"/>
                </a:cubicBezTo>
                <a:cubicBezTo>
                  <a:pt x="310996" y="205413"/>
                  <a:pt x="284498" y="235815"/>
                  <a:pt x="266833" y="271146"/>
                </a:cubicBezTo>
                <a:cubicBezTo>
                  <a:pt x="249167" y="306477"/>
                  <a:pt x="240334" y="346738"/>
                  <a:pt x="240334" y="391929"/>
                </a:cubicBezTo>
                <a:cubicBezTo>
                  <a:pt x="240334" y="414935"/>
                  <a:pt x="243409" y="436709"/>
                  <a:pt x="249558" y="457251"/>
                </a:cubicBezTo>
                <a:cubicBezTo>
                  <a:pt x="255708" y="477792"/>
                  <a:pt x="263700" y="496690"/>
                  <a:pt x="273534" y="513945"/>
                </a:cubicBezTo>
                <a:cubicBezTo>
                  <a:pt x="286642" y="536130"/>
                  <a:pt x="302010" y="552152"/>
                  <a:pt x="319637" y="562012"/>
                </a:cubicBezTo>
                <a:cubicBezTo>
                  <a:pt x="337264" y="571872"/>
                  <a:pt x="356733" y="576802"/>
                  <a:pt x="378045" y="576802"/>
                </a:cubicBezTo>
                <a:cubicBezTo>
                  <a:pt x="423120" y="576802"/>
                  <a:pt x="456937" y="566325"/>
                  <a:pt x="479494" y="545373"/>
                </a:cubicBezTo>
                <a:cubicBezTo>
                  <a:pt x="502051" y="524421"/>
                  <a:pt x="513329" y="492993"/>
                  <a:pt x="513329" y="451088"/>
                </a:cubicBezTo>
                <a:cubicBezTo>
                  <a:pt x="513329" y="440407"/>
                  <a:pt x="511891" y="429109"/>
                  <a:pt x="509015" y="417195"/>
                </a:cubicBezTo>
                <a:cubicBezTo>
                  <a:pt x="506140" y="405281"/>
                  <a:pt x="502237" y="392751"/>
                  <a:pt x="497307" y="379604"/>
                </a:cubicBezTo>
                <a:cubicBezTo>
                  <a:pt x="545990" y="392751"/>
                  <a:pt x="582297" y="413908"/>
                  <a:pt x="606227" y="443077"/>
                </a:cubicBezTo>
                <a:cubicBezTo>
                  <a:pt x="630158" y="472246"/>
                  <a:pt x="642124" y="509426"/>
                  <a:pt x="642124" y="554617"/>
                </a:cubicBezTo>
                <a:cubicBezTo>
                  <a:pt x="642124" y="589126"/>
                  <a:pt x="634334" y="619938"/>
                  <a:pt x="618754" y="647053"/>
                </a:cubicBezTo>
                <a:cubicBezTo>
                  <a:pt x="603175" y="674168"/>
                  <a:pt x="579402" y="697585"/>
                  <a:pt x="547434" y="717305"/>
                </a:cubicBezTo>
                <a:cubicBezTo>
                  <a:pt x="521193" y="733738"/>
                  <a:pt x="492085" y="746063"/>
                  <a:pt x="460111" y="754279"/>
                </a:cubicBezTo>
                <a:cubicBezTo>
                  <a:pt x="428137" y="762496"/>
                  <a:pt x="394112" y="766604"/>
                  <a:pt x="358036" y="766604"/>
                </a:cubicBezTo>
                <a:cubicBezTo>
                  <a:pt x="264188" y="766604"/>
                  <a:pt x="188037" y="736966"/>
                  <a:pt x="129584" y="677692"/>
                </a:cubicBezTo>
                <a:cubicBezTo>
                  <a:pt x="71131" y="618417"/>
                  <a:pt x="41904" y="542266"/>
                  <a:pt x="41904" y="449240"/>
                </a:cubicBezTo>
                <a:cubicBezTo>
                  <a:pt x="41904" y="377858"/>
                  <a:pt x="57728" y="313448"/>
                  <a:pt x="89374" y="256009"/>
                </a:cubicBezTo>
                <a:cubicBezTo>
                  <a:pt x="121021" y="198571"/>
                  <a:pt x="168086" y="148925"/>
                  <a:pt x="230571" y="107071"/>
                </a:cubicBezTo>
                <a:cubicBezTo>
                  <a:pt x="285647" y="70148"/>
                  <a:pt x="346068" y="43072"/>
                  <a:pt x="411832" y="25843"/>
                </a:cubicBezTo>
                <a:cubicBezTo>
                  <a:pt x="477597" y="8614"/>
                  <a:pt x="548294" y="0"/>
                  <a:pt x="6239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6"/>
    </mc:Choice>
    <mc:Fallback>
      <p:transition spd="slow" advTm="14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>
            <a:fillRect/>
          </a:stretch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52774" y="1155065"/>
            <a:ext cx="1377916" cy="2122335"/>
          </a:xfrm>
          <a:custGeom>
            <a:avLst/>
            <a:gdLst/>
            <a:ahLst/>
            <a:cxnLst/>
            <a:rect l="l" t="t" r="r" b="b"/>
            <a:pathLst>
              <a:path w="1377916" h="2122335">
                <a:moveTo>
                  <a:pt x="793103" y="891701"/>
                </a:moveTo>
                <a:cubicBezTo>
                  <a:pt x="765166" y="891701"/>
                  <a:pt x="743598" y="899096"/>
                  <a:pt x="728397" y="913886"/>
                </a:cubicBezTo>
                <a:cubicBezTo>
                  <a:pt x="713197" y="928676"/>
                  <a:pt x="705596" y="950860"/>
                  <a:pt x="705596" y="980440"/>
                </a:cubicBezTo>
                <a:cubicBezTo>
                  <a:pt x="705596" y="1010019"/>
                  <a:pt x="713197" y="1031999"/>
                  <a:pt x="728397" y="1046378"/>
                </a:cubicBezTo>
                <a:cubicBezTo>
                  <a:pt x="743598" y="1060757"/>
                  <a:pt x="765166" y="1067946"/>
                  <a:pt x="793103" y="1067946"/>
                </a:cubicBezTo>
                <a:cubicBezTo>
                  <a:pt x="823504" y="1067946"/>
                  <a:pt x="846099" y="1060757"/>
                  <a:pt x="860889" y="1046378"/>
                </a:cubicBezTo>
                <a:cubicBezTo>
                  <a:pt x="875679" y="1031999"/>
                  <a:pt x="883074" y="1010019"/>
                  <a:pt x="883074" y="980440"/>
                </a:cubicBezTo>
                <a:cubicBezTo>
                  <a:pt x="883074" y="950860"/>
                  <a:pt x="875679" y="928676"/>
                  <a:pt x="860889" y="913886"/>
                </a:cubicBezTo>
                <a:cubicBezTo>
                  <a:pt x="846099" y="899096"/>
                  <a:pt x="823504" y="891701"/>
                  <a:pt x="793103" y="891701"/>
                </a:cubicBezTo>
                <a:close/>
                <a:moveTo>
                  <a:pt x="979208" y="640274"/>
                </a:moveTo>
                <a:cubicBezTo>
                  <a:pt x="948806" y="640274"/>
                  <a:pt x="922308" y="651367"/>
                  <a:pt x="899712" y="673551"/>
                </a:cubicBezTo>
                <a:cubicBezTo>
                  <a:pt x="877117" y="695736"/>
                  <a:pt x="865819" y="722440"/>
                  <a:pt x="865819" y="753663"/>
                </a:cubicBezTo>
                <a:cubicBezTo>
                  <a:pt x="865819" y="784886"/>
                  <a:pt x="877117" y="811590"/>
                  <a:pt x="899712" y="833774"/>
                </a:cubicBezTo>
                <a:cubicBezTo>
                  <a:pt x="922308" y="855959"/>
                  <a:pt x="948806" y="867051"/>
                  <a:pt x="979208" y="867051"/>
                </a:cubicBezTo>
                <a:cubicBezTo>
                  <a:pt x="1011252" y="867051"/>
                  <a:pt x="1038161" y="855959"/>
                  <a:pt x="1059935" y="833774"/>
                </a:cubicBezTo>
                <a:cubicBezTo>
                  <a:pt x="1081709" y="811590"/>
                  <a:pt x="1092596" y="784886"/>
                  <a:pt x="1092596" y="753663"/>
                </a:cubicBezTo>
                <a:cubicBezTo>
                  <a:pt x="1092596" y="722440"/>
                  <a:pt x="1081709" y="695736"/>
                  <a:pt x="1059935" y="673551"/>
                </a:cubicBezTo>
                <a:cubicBezTo>
                  <a:pt x="1038161" y="651367"/>
                  <a:pt x="1011252" y="640274"/>
                  <a:pt x="979208" y="640274"/>
                </a:cubicBezTo>
                <a:close/>
                <a:moveTo>
                  <a:pt x="1060552" y="388848"/>
                </a:moveTo>
                <a:cubicBezTo>
                  <a:pt x="1031794" y="388848"/>
                  <a:pt x="1010020" y="396448"/>
                  <a:pt x="995230" y="411649"/>
                </a:cubicBezTo>
                <a:cubicBezTo>
                  <a:pt x="980440" y="426850"/>
                  <a:pt x="973045" y="448418"/>
                  <a:pt x="973045" y="476354"/>
                </a:cubicBezTo>
                <a:cubicBezTo>
                  <a:pt x="973045" y="506755"/>
                  <a:pt x="980440" y="528940"/>
                  <a:pt x="995230" y="542908"/>
                </a:cubicBezTo>
                <a:cubicBezTo>
                  <a:pt x="1010020" y="556876"/>
                  <a:pt x="1031794" y="563860"/>
                  <a:pt x="1060552" y="563860"/>
                </a:cubicBezTo>
                <a:cubicBezTo>
                  <a:pt x="1090131" y="563860"/>
                  <a:pt x="1112521" y="556876"/>
                  <a:pt x="1127722" y="542908"/>
                </a:cubicBezTo>
                <a:cubicBezTo>
                  <a:pt x="1142922" y="528940"/>
                  <a:pt x="1150523" y="506755"/>
                  <a:pt x="1150523" y="476354"/>
                </a:cubicBezTo>
                <a:cubicBezTo>
                  <a:pt x="1150523" y="448418"/>
                  <a:pt x="1142922" y="426850"/>
                  <a:pt x="1127722" y="411649"/>
                </a:cubicBezTo>
                <a:cubicBezTo>
                  <a:pt x="1112521" y="396448"/>
                  <a:pt x="1090131" y="388848"/>
                  <a:pt x="1060552" y="388848"/>
                </a:cubicBezTo>
                <a:close/>
                <a:moveTo>
                  <a:pt x="623925" y="0"/>
                </a:moveTo>
                <a:cubicBezTo>
                  <a:pt x="720842" y="0"/>
                  <a:pt x="807077" y="11901"/>
                  <a:pt x="882631" y="35703"/>
                </a:cubicBezTo>
                <a:cubicBezTo>
                  <a:pt x="958185" y="59505"/>
                  <a:pt x="1023474" y="94798"/>
                  <a:pt x="1078500" y="141581"/>
                </a:cubicBezTo>
                <a:cubicBezTo>
                  <a:pt x="1137633" y="192472"/>
                  <a:pt x="1181983" y="254238"/>
                  <a:pt x="1211550" y="326877"/>
                </a:cubicBezTo>
                <a:cubicBezTo>
                  <a:pt x="1241117" y="399517"/>
                  <a:pt x="1255900" y="482619"/>
                  <a:pt x="1255900" y="576185"/>
                </a:cubicBezTo>
                <a:cubicBezTo>
                  <a:pt x="1255900" y="645243"/>
                  <a:pt x="1237824" y="715324"/>
                  <a:pt x="1201671" y="786430"/>
                </a:cubicBezTo>
                <a:cubicBezTo>
                  <a:pt x="1165518" y="857535"/>
                  <a:pt x="1111700" y="930081"/>
                  <a:pt x="1040216" y="1004069"/>
                </a:cubicBezTo>
                <a:cubicBezTo>
                  <a:pt x="969553" y="1066553"/>
                  <a:pt x="898685" y="1128623"/>
                  <a:pt x="827612" y="1190280"/>
                </a:cubicBezTo>
                <a:cubicBezTo>
                  <a:pt x="756539" y="1251936"/>
                  <a:pt x="685671" y="1314411"/>
                  <a:pt x="615009" y="1377704"/>
                </a:cubicBezTo>
                <a:cubicBezTo>
                  <a:pt x="531200" y="1453334"/>
                  <a:pt x="463208" y="1525473"/>
                  <a:pt x="411033" y="1594120"/>
                </a:cubicBezTo>
                <a:cubicBezTo>
                  <a:pt x="358858" y="1662767"/>
                  <a:pt x="322910" y="1727915"/>
                  <a:pt x="303191" y="1789565"/>
                </a:cubicBezTo>
                <a:lnTo>
                  <a:pt x="1291026" y="1605925"/>
                </a:lnTo>
                <a:lnTo>
                  <a:pt x="1377916" y="2122335"/>
                </a:lnTo>
                <a:lnTo>
                  <a:pt x="0" y="2034829"/>
                </a:lnTo>
                <a:cubicBezTo>
                  <a:pt x="19720" y="1929657"/>
                  <a:pt x="46013" y="1829621"/>
                  <a:pt x="78879" y="1734719"/>
                </a:cubicBezTo>
                <a:cubicBezTo>
                  <a:pt x="111745" y="1639818"/>
                  <a:pt x="150774" y="1550874"/>
                  <a:pt x="195965" y="1467887"/>
                </a:cubicBezTo>
                <a:cubicBezTo>
                  <a:pt x="234583" y="1397224"/>
                  <a:pt x="283882" y="1321838"/>
                  <a:pt x="343863" y="1241726"/>
                </a:cubicBezTo>
                <a:cubicBezTo>
                  <a:pt x="403844" y="1161615"/>
                  <a:pt x="474095" y="1076779"/>
                  <a:pt x="554617" y="987218"/>
                </a:cubicBezTo>
                <a:cubicBezTo>
                  <a:pt x="656503" y="873830"/>
                  <a:pt x="732711" y="764961"/>
                  <a:pt x="783243" y="660610"/>
                </a:cubicBezTo>
                <a:cubicBezTo>
                  <a:pt x="833775" y="556260"/>
                  <a:pt x="859041" y="456429"/>
                  <a:pt x="859041" y="361117"/>
                </a:cubicBezTo>
                <a:cubicBezTo>
                  <a:pt x="859041" y="325786"/>
                  <a:pt x="851851" y="293125"/>
                  <a:pt x="837472" y="263135"/>
                </a:cubicBezTo>
                <a:cubicBezTo>
                  <a:pt x="823093" y="233144"/>
                  <a:pt x="801525" y="205824"/>
                  <a:pt x="772767" y="181174"/>
                </a:cubicBezTo>
                <a:cubicBezTo>
                  <a:pt x="747295" y="158990"/>
                  <a:pt x="718537" y="141940"/>
                  <a:pt x="686493" y="130026"/>
                </a:cubicBezTo>
                <a:cubicBezTo>
                  <a:pt x="654448" y="118112"/>
                  <a:pt x="619939" y="112155"/>
                  <a:pt x="582964" y="112155"/>
                </a:cubicBezTo>
                <a:cubicBezTo>
                  <a:pt x="535308" y="112155"/>
                  <a:pt x="491761" y="117907"/>
                  <a:pt x="452321" y="129410"/>
                </a:cubicBezTo>
                <a:cubicBezTo>
                  <a:pt x="412882" y="140913"/>
                  <a:pt x="377551" y="157757"/>
                  <a:pt x="346328" y="179942"/>
                </a:cubicBezTo>
                <a:cubicBezTo>
                  <a:pt x="310996" y="205413"/>
                  <a:pt x="284498" y="235815"/>
                  <a:pt x="266833" y="271146"/>
                </a:cubicBezTo>
                <a:cubicBezTo>
                  <a:pt x="249167" y="306477"/>
                  <a:pt x="240334" y="346738"/>
                  <a:pt x="240334" y="391929"/>
                </a:cubicBezTo>
                <a:cubicBezTo>
                  <a:pt x="240334" y="414935"/>
                  <a:pt x="243409" y="436709"/>
                  <a:pt x="249558" y="457251"/>
                </a:cubicBezTo>
                <a:cubicBezTo>
                  <a:pt x="255708" y="477792"/>
                  <a:pt x="263700" y="496690"/>
                  <a:pt x="273534" y="513945"/>
                </a:cubicBezTo>
                <a:cubicBezTo>
                  <a:pt x="286642" y="536130"/>
                  <a:pt x="302010" y="552152"/>
                  <a:pt x="319637" y="562012"/>
                </a:cubicBezTo>
                <a:cubicBezTo>
                  <a:pt x="337264" y="571872"/>
                  <a:pt x="356733" y="576802"/>
                  <a:pt x="378045" y="576802"/>
                </a:cubicBezTo>
                <a:cubicBezTo>
                  <a:pt x="423120" y="576802"/>
                  <a:pt x="456937" y="566325"/>
                  <a:pt x="479494" y="545373"/>
                </a:cubicBezTo>
                <a:cubicBezTo>
                  <a:pt x="502051" y="524421"/>
                  <a:pt x="513329" y="492993"/>
                  <a:pt x="513329" y="451088"/>
                </a:cubicBezTo>
                <a:cubicBezTo>
                  <a:pt x="513329" y="440407"/>
                  <a:pt x="511891" y="429109"/>
                  <a:pt x="509015" y="417195"/>
                </a:cubicBezTo>
                <a:cubicBezTo>
                  <a:pt x="506140" y="405281"/>
                  <a:pt x="502237" y="392751"/>
                  <a:pt x="497307" y="379604"/>
                </a:cubicBezTo>
                <a:cubicBezTo>
                  <a:pt x="545990" y="392751"/>
                  <a:pt x="582297" y="413908"/>
                  <a:pt x="606227" y="443077"/>
                </a:cubicBezTo>
                <a:cubicBezTo>
                  <a:pt x="630158" y="472246"/>
                  <a:pt x="642124" y="509426"/>
                  <a:pt x="642124" y="554617"/>
                </a:cubicBezTo>
                <a:cubicBezTo>
                  <a:pt x="642124" y="589126"/>
                  <a:pt x="634334" y="619938"/>
                  <a:pt x="618754" y="647053"/>
                </a:cubicBezTo>
                <a:cubicBezTo>
                  <a:pt x="603175" y="674168"/>
                  <a:pt x="579402" y="697585"/>
                  <a:pt x="547434" y="717305"/>
                </a:cubicBezTo>
                <a:cubicBezTo>
                  <a:pt x="521193" y="733738"/>
                  <a:pt x="492085" y="746063"/>
                  <a:pt x="460111" y="754279"/>
                </a:cubicBezTo>
                <a:cubicBezTo>
                  <a:pt x="428137" y="762496"/>
                  <a:pt x="394112" y="766604"/>
                  <a:pt x="358036" y="766604"/>
                </a:cubicBezTo>
                <a:cubicBezTo>
                  <a:pt x="264188" y="766604"/>
                  <a:pt x="188037" y="736966"/>
                  <a:pt x="129584" y="677692"/>
                </a:cubicBezTo>
                <a:cubicBezTo>
                  <a:pt x="71131" y="618417"/>
                  <a:pt x="41904" y="542266"/>
                  <a:pt x="41904" y="449240"/>
                </a:cubicBezTo>
                <a:cubicBezTo>
                  <a:pt x="41904" y="377858"/>
                  <a:pt x="57728" y="313448"/>
                  <a:pt x="89374" y="256009"/>
                </a:cubicBezTo>
                <a:cubicBezTo>
                  <a:pt x="121021" y="198571"/>
                  <a:pt x="168086" y="148925"/>
                  <a:pt x="230571" y="107071"/>
                </a:cubicBezTo>
                <a:cubicBezTo>
                  <a:pt x="285647" y="70148"/>
                  <a:pt x="346068" y="43072"/>
                  <a:pt x="411832" y="25843"/>
                </a:cubicBezTo>
                <a:cubicBezTo>
                  <a:pt x="477597" y="8614"/>
                  <a:pt x="548294" y="0"/>
                  <a:pt x="6239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"/>
    </mc:Choice>
    <mc:Fallback>
      <p:transition spd="slow" advTm="159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4454005" y="3825639"/>
            <a:ext cx="3097168" cy="1932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8361" y="1814052"/>
            <a:ext cx="6282812" cy="1932038"/>
          </a:xfrm>
          <a:prstGeom prst="rect">
            <a:avLst/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668619" y="1814052"/>
            <a:ext cx="3097168" cy="1932038"/>
          </a:xfrm>
          <a:prstGeom prst="rect">
            <a:avLst/>
          </a:pr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268362" y="3825639"/>
            <a:ext cx="3097168" cy="1932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143447" y="4832922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82363" y="4905436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478983" y="2904247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42340" y="2922975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8" y="2203061"/>
            <a:ext cx="609600" cy="6096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2756295" y="2332685"/>
            <a:ext cx="4906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72" y="2313375"/>
            <a:ext cx="609600" cy="6096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1" y="4223322"/>
            <a:ext cx="609600" cy="6096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79" y="4223322"/>
            <a:ext cx="609600" cy="609600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7668619" y="3825639"/>
            <a:ext cx="3097168" cy="1932038"/>
          </a:xfrm>
          <a:prstGeom prst="rect">
            <a:avLst/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558180" y="4905436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7" y="4223322"/>
            <a:ext cx="609600" cy="609600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2756295" y="2717065"/>
            <a:ext cx="4906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74" name="矩形 73"/>
          <p:cNvSpPr/>
          <p:nvPr/>
        </p:nvSpPr>
        <p:spPr>
          <a:xfrm>
            <a:off x="2756295" y="3087202"/>
            <a:ext cx="4906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2"/>
    </mc:Choice>
    <mc:Fallback>
      <p:transition spd="slow" advTm="13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695372" y="5883791"/>
            <a:ext cx="109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+mj-lt"/>
                <a:ea typeface="Gulim" panose="020B0600000101010101" pitchFamily="34" charset="-127"/>
              </a:rPr>
              <a:t>PLEASE DESCRIBE YOU NEED TO ADD THE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+mj-lt"/>
              <a:ea typeface="Gulim" panose="020B0600000101010101" pitchFamily="34" charset="-127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585280" y="1696065"/>
            <a:ext cx="7694345" cy="4092129"/>
            <a:chOff x="2482042" y="1537524"/>
            <a:chExt cx="7984802" cy="4294915"/>
          </a:xfrm>
        </p:grpSpPr>
        <p:sp>
          <p:nvSpPr>
            <p:cNvPr id="28" name="梯形 27"/>
            <p:cNvSpPr/>
            <p:nvPr/>
          </p:nvSpPr>
          <p:spPr>
            <a:xfrm>
              <a:off x="5766618" y="4560945"/>
              <a:ext cx="1283110" cy="1224116"/>
            </a:xfrm>
            <a:prstGeom prst="trapezoid">
              <a:avLst/>
            </a:prstGeom>
            <a:solidFill>
              <a:srgbClr val="A8A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628355" y="1581767"/>
              <a:ext cx="5722374" cy="3421629"/>
            </a:xfrm>
            <a:prstGeom prst="roundRect">
              <a:avLst>
                <a:gd name="adj" fmla="val 1899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628355" y="1537524"/>
              <a:ext cx="5722374" cy="3008673"/>
            </a:xfrm>
            <a:custGeom>
              <a:avLst/>
              <a:gdLst>
                <a:gd name="connsiteX0" fmla="*/ 707921 w 5722374"/>
                <a:gd name="connsiteY0" fmla="*/ 0 h 3223137"/>
                <a:gd name="connsiteX1" fmla="*/ 5014453 w 5722374"/>
                <a:gd name="connsiteY1" fmla="*/ 0 h 3223137"/>
                <a:gd name="connsiteX2" fmla="*/ 5722374 w 5722374"/>
                <a:gd name="connsiteY2" fmla="*/ 707921 h 3223137"/>
                <a:gd name="connsiteX3" fmla="*/ 5722374 w 5722374"/>
                <a:gd name="connsiteY3" fmla="*/ 3223137 h 3223137"/>
                <a:gd name="connsiteX4" fmla="*/ 0 w 5722374"/>
                <a:gd name="connsiteY4" fmla="*/ 3223137 h 3223137"/>
                <a:gd name="connsiteX5" fmla="*/ 0 w 5722374"/>
                <a:gd name="connsiteY5" fmla="*/ 707921 h 3223137"/>
                <a:gd name="connsiteX6" fmla="*/ 707921 w 5722374"/>
                <a:gd name="connsiteY6" fmla="*/ 0 h 32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2374" h="3223137">
                  <a:moveTo>
                    <a:pt x="707921" y="0"/>
                  </a:moveTo>
                  <a:lnTo>
                    <a:pt x="5014453" y="0"/>
                  </a:lnTo>
                  <a:cubicBezTo>
                    <a:pt x="5405427" y="0"/>
                    <a:pt x="5722374" y="316947"/>
                    <a:pt x="5722374" y="707921"/>
                  </a:cubicBezTo>
                  <a:lnTo>
                    <a:pt x="5722374" y="3223137"/>
                  </a:lnTo>
                  <a:lnTo>
                    <a:pt x="0" y="3223137"/>
                  </a:lnTo>
                  <a:lnTo>
                    <a:pt x="0" y="707921"/>
                  </a:lnTo>
                  <a:cubicBezTo>
                    <a:pt x="0" y="316947"/>
                    <a:pt x="316947" y="0"/>
                    <a:pt x="707921" y="0"/>
                  </a:cubicBez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78181" y="1994725"/>
              <a:ext cx="4822722" cy="224175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flipH="1">
              <a:off x="6179574" y="5018145"/>
              <a:ext cx="840658" cy="758360"/>
            </a:xfrm>
            <a:custGeom>
              <a:avLst/>
              <a:gdLst>
                <a:gd name="connsiteX0" fmla="*/ 0 w 840658"/>
                <a:gd name="connsiteY0" fmla="*/ 699366 h 699366"/>
                <a:gd name="connsiteX1" fmla="*/ 0 w 840658"/>
                <a:gd name="connsiteY1" fmla="*/ 0 h 699366"/>
                <a:gd name="connsiteX2" fmla="*/ 840658 w 840658"/>
                <a:gd name="connsiteY2" fmla="*/ 699366 h 699366"/>
                <a:gd name="connsiteX3" fmla="*/ 0 w 840658"/>
                <a:gd name="connsiteY3" fmla="*/ 699366 h 699366"/>
                <a:gd name="connsiteX0-1" fmla="*/ 0 w 840658"/>
                <a:gd name="connsiteY0-2" fmla="*/ 758360 h 758360"/>
                <a:gd name="connsiteX1-3" fmla="*/ 117987 w 840658"/>
                <a:gd name="connsiteY1-4" fmla="*/ 0 h 758360"/>
                <a:gd name="connsiteX2-5" fmla="*/ 840658 w 840658"/>
                <a:gd name="connsiteY2-6" fmla="*/ 758360 h 758360"/>
                <a:gd name="connsiteX3-7" fmla="*/ 0 w 840658"/>
                <a:gd name="connsiteY3-8" fmla="*/ 758360 h 758360"/>
                <a:gd name="connsiteX0-9" fmla="*/ 0 w 840658"/>
                <a:gd name="connsiteY0-10" fmla="*/ 758360 h 758360"/>
                <a:gd name="connsiteX1-11" fmla="*/ 176980 w 840658"/>
                <a:gd name="connsiteY1-12" fmla="*/ 0 h 758360"/>
                <a:gd name="connsiteX2-13" fmla="*/ 840658 w 840658"/>
                <a:gd name="connsiteY2-14" fmla="*/ 758360 h 758360"/>
                <a:gd name="connsiteX3-15" fmla="*/ 0 w 840658"/>
                <a:gd name="connsiteY3-16" fmla="*/ 758360 h 7583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40658" h="758360">
                  <a:moveTo>
                    <a:pt x="0" y="758360"/>
                  </a:moveTo>
                  <a:lnTo>
                    <a:pt x="176980" y="0"/>
                  </a:lnTo>
                  <a:lnTo>
                    <a:pt x="840658" y="758360"/>
                  </a:lnTo>
                  <a:lnTo>
                    <a:pt x="0" y="758360"/>
                  </a:lnTo>
                  <a:close/>
                </a:path>
              </a:pathLst>
            </a:custGeom>
            <a:solidFill>
              <a:srgbClr val="D1D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545393" y="5702764"/>
              <a:ext cx="1696064" cy="82297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673023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673023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73023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673023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673023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673023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59745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9745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9745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59745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59745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745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1826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1826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1826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1826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71826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71826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382096" y="2087186"/>
              <a:ext cx="2084748" cy="2005781"/>
              <a:chOff x="7796671" y="2241755"/>
              <a:chExt cx="2084748" cy="200578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7796671" y="2241755"/>
                <a:ext cx="2084748" cy="20057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634" y="2767779"/>
                <a:ext cx="609600" cy="609600"/>
              </a:xfrm>
              <a:prstGeom prst="rect">
                <a:avLst/>
              </a:prstGeom>
            </p:spPr>
          </p:pic>
          <p:sp>
            <p:nvSpPr>
              <p:cNvPr id="40" name="矩形 39"/>
              <p:cNvSpPr/>
              <p:nvPr/>
            </p:nvSpPr>
            <p:spPr>
              <a:xfrm>
                <a:off x="8310968" y="3362632"/>
                <a:ext cx="14950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TITLE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482042" y="2772661"/>
              <a:ext cx="2211221" cy="3059777"/>
              <a:chOff x="1725350" y="1913184"/>
              <a:chExt cx="2168224" cy="3408007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736839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616910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292549" y="3410409"/>
              <a:ext cx="1397452" cy="2422030"/>
              <a:chOff x="1725350" y="1913184"/>
              <a:chExt cx="2168224" cy="3408007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071520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流程图: 终止 71"/>
              <p:cNvSpPr/>
              <p:nvPr/>
            </p:nvSpPr>
            <p:spPr>
              <a:xfrm>
                <a:off x="2672529" y="2127300"/>
                <a:ext cx="342118" cy="57370"/>
              </a:xfrm>
              <a:prstGeom prst="flowChartTerminator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563759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46" y="4656152"/>
              <a:ext cx="277477" cy="261291"/>
            </a:xfrm>
            <a:prstGeom prst="rect">
              <a:avLst/>
            </a:prstGeom>
          </p:spPr>
        </p:pic>
      </p:grpSp>
      <p:sp>
        <p:nvSpPr>
          <p:cNvPr id="86" name="矩形 85"/>
          <p:cNvSpPr/>
          <p:nvPr/>
        </p:nvSpPr>
        <p:spPr>
          <a:xfrm>
            <a:off x="2984796" y="3923377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402382" y="4277597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5"/>
    </mc:Choice>
    <mc:Fallback>
      <p:transition spd="slow" advTm="14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任意多边形 4"/>
          <p:cNvSpPr/>
          <p:nvPr/>
        </p:nvSpPr>
        <p:spPr>
          <a:xfrm rot="10800000">
            <a:off x="1102188" y="1946786"/>
            <a:ext cx="3141154" cy="3598608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0800000">
            <a:off x="4612828" y="1946785"/>
            <a:ext cx="3210129" cy="3598609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0800000" flipH="1">
            <a:off x="8192444" y="1946786"/>
            <a:ext cx="3159620" cy="3687098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52" y="1850183"/>
            <a:ext cx="609600" cy="609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03" y="1850183"/>
            <a:ext cx="609600" cy="609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79" y="1850183"/>
            <a:ext cx="609600" cy="6096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747340" y="3347299"/>
            <a:ext cx="296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n>
                  <a:noFill/>
                </a:ln>
                <a:solidFill>
                  <a:schemeClr val="bg1"/>
                </a:solidFill>
              </a:rPr>
              <a:t>Add you need</a:t>
            </a:r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 of contact</a:t>
            </a:r>
          </a:p>
          <a:p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pPr marL="0" marR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Into the content.</a:t>
            </a:r>
            <a:r>
              <a:rPr lang="en-US" altLang="zh-CN" sz="2000" b="0" dirty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en-US" altLang="zh-CN" sz="2000" b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11267" y="2309484"/>
            <a:ext cx="243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80 RMB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93578" y="2909648"/>
            <a:ext cx="329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93266" y="3292327"/>
            <a:ext cx="296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n>
                  <a:noFill/>
                </a:ln>
                <a:solidFill>
                  <a:schemeClr val="bg1"/>
                </a:solidFill>
              </a:rPr>
              <a:t>Add you need</a:t>
            </a:r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 of contact</a:t>
            </a:r>
          </a:p>
          <a:p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pPr marL="0" marR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Into the content.</a:t>
            </a:r>
            <a:r>
              <a:rPr lang="en-US" altLang="zh-CN" sz="2000" b="0" dirty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en-US" altLang="zh-CN" sz="2000" b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54594" y="2291538"/>
            <a:ext cx="243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20 RMB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83500" y="2891702"/>
            <a:ext cx="329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77481" y="3292327"/>
            <a:ext cx="296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n>
                  <a:noFill/>
                </a:ln>
                <a:solidFill>
                  <a:schemeClr val="bg1"/>
                </a:solidFill>
              </a:rPr>
              <a:t>Add you need</a:t>
            </a:r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 of contact</a:t>
            </a:r>
          </a:p>
          <a:p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pPr marL="0" marR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0" baseline="0" dirty="0">
                <a:ln>
                  <a:noFill/>
                </a:ln>
                <a:solidFill>
                  <a:schemeClr val="bg1"/>
                </a:solidFill>
              </a:rPr>
              <a:t>Into the content.</a:t>
            </a:r>
            <a:r>
              <a:rPr lang="en-US" altLang="zh-CN" sz="2000" b="0" dirty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en-US" altLang="zh-CN" sz="2000" b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74251" y="2291538"/>
            <a:ext cx="27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100 RMB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63936" y="2909648"/>
            <a:ext cx="329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59398" y="5633884"/>
            <a:ext cx="109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+mj-lt"/>
                <a:ea typeface="Gulim" panose="020B0600000101010101" pitchFamily="34" charset="-127"/>
              </a:rPr>
              <a:t>PLEASE DESCRIBE YOU NEED TO ADD THE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+mj-lt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5"/>
    </mc:Choice>
    <mc:Fallback>
      <p:transition spd="slow" advTm="15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96807" y="2667976"/>
            <a:ext cx="2167466" cy="2167466"/>
            <a:chOff x="6646094" y="2473981"/>
            <a:chExt cx="2167466" cy="2167466"/>
          </a:xfrm>
        </p:grpSpPr>
        <p:sp>
          <p:nvSpPr>
            <p:cNvPr id="4" name="任意多边形 3"/>
            <p:cNvSpPr/>
            <p:nvPr/>
          </p:nvSpPr>
          <p:spPr>
            <a:xfrm>
              <a:off x="6646094" y="2473981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7576" tIns="590874" rIns="587576" bIns="59087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 kern="1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33772" y="3285729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19408" y="3198160"/>
            <a:ext cx="2980266" cy="2980266"/>
            <a:chOff x="8380067" y="3178408"/>
            <a:chExt cx="2980266" cy="2980266"/>
          </a:xfrm>
        </p:grpSpPr>
        <p:sp>
          <p:nvSpPr>
            <p:cNvPr id="3" name="任意多边形 2"/>
            <p:cNvSpPr/>
            <p:nvPr/>
          </p:nvSpPr>
          <p:spPr>
            <a:xfrm>
              <a:off x="8380067" y="3178408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B8AB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016" tIns="767963" rIns="669016" bIns="82008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9247052" y="4371561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85913" y="914490"/>
            <a:ext cx="2600961" cy="2600961"/>
            <a:chOff x="7926829" y="937002"/>
            <a:chExt cx="2600961" cy="2600961"/>
          </a:xfrm>
        </p:grpSpPr>
        <p:sp>
          <p:nvSpPr>
            <p:cNvPr id="9" name="任意多边形 8"/>
            <p:cNvSpPr/>
            <p:nvPr/>
          </p:nvSpPr>
          <p:spPr>
            <a:xfrm>
              <a:off x="7926829" y="937002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28806" y="2021645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374923" y="1761755"/>
            <a:ext cx="51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4923" y="3200951"/>
            <a:ext cx="51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923" y="4852981"/>
            <a:ext cx="51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741" y="1833039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23741" y="3310083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3741" y="4971669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"/>
    </mc:Choice>
    <mc:Fallback>
      <p:transition spd="slow" advTm="14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7732" y="1269395"/>
            <a:ext cx="5289425" cy="4959209"/>
            <a:chOff x="796665" y="1269395"/>
            <a:chExt cx="5289425" cy="4959209"/>
          </a:xfrm>
        </p:grpSpPr>
        <p:sp>
          <p:nvSpPr>
            <p:cNvPr id="36" name="矩形 35"/>
            <p:cNvSpPr/>
            <p:nvPr/>
          </p:nvSpPr>
          <p:spPr>
            <a:xfrm>
              <a:off x="796665" y="1269395"/>
              <a:ext cx="4664632" cy="4959209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16593" y="4983726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568449" y="4392805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1"/>
            <a:stretch>
              <a:fillRect/>
            </a:stretch>
          </p:blipFill>
          <p:spPr>
            <a:xfrm>
              <a:off x="1003143" y="1735455"/>
              <a:ext cx="4258978" cy="251302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16593" y="5375332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99666" y="1269395"/>
            <a:ext cx="5275770" cy="4959209"/>
            <a:chOff x="6710884" y="1269395"/>
            <a:chExt cx="5275770" cy="4959209"/>
          </a:xfrm>
        </p:grpSpPr>
        <p:sp>
          <p:nvSpPr>
            <p:cNvPr id="38" name="矩形 37"/>
            <p:cNvSpPr/>
            <p:nvPr/>
          </p:nvSpPr>
          <p:spPr>
            <a:xfrm>
              <a:off x="6710884" y="1269395"/>
              <a:ext cx="4664632" cy="4959209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560436" y="4423953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2"/>
            <a:stretch>
              <a:fillRect/>
            </a:stretch>
          </p:blipFill>
          <p:spPr>
            <a:xfrm>
              <a:off x="7059921" y="1735455"/>
              <a:ext cx="4030865" cy="250284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817157" y="4983726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817157" y="5375332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7"/>
    </mc:Choice>
    <mc:Fallback>
      <p:transition spd="slow" advTm="15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568951" y="4363524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2944" y="5433319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4073473"/>
            <a:ext cx="1568951" cy="2308440"/>
          </a:xfrm>
          <a:custGeom>
            <a:avLst/>
            <a:gdLst/>
            <a:ahLst/>
            <a:cxnLst/>
            <a:rect l="l" t="t" r="r" b="b"/>
            <a:pathLst>
              <a:path w="1568951" h="2308440">
                <a:moveTo>
                  <a:pt x="157758" y="0"/>
                </a:moveTo>
                <a:lnTo>
                  <a:pt x="1430297" y="63473"/>
                </a:lnTo>
                <a:lnTo>
                  <a:pt x="1514722" y="256356"/>
                </a:lnTo>
                <a:lnTo>
                  <a:pt x="944082" y="910188"/>
                </a:lnTo>
                <a:cubicBezTo>
                  <a:pt x="977770" y="910188"/>
                  <a:pt x="1007555" y="911832"/>
                  <a:pt x="1033437" y="915118"/>
                </a:cubicBezTo>
                <a:cubicBezTo>
                  <a:pt x="1059319" y="918405"/>
                  <a:pt x="1080888" y="922924"/>
                  <a:pt x="1098143" y="928676"/>
                </a:cubicBezTo>
                <a:lnTo>
                  <a:pt x="1193044" y="817752"/>
                </a:lnTo>
                <a:lnTo>
                  <a:pt x="1286712" y="891701"/>
                </a:lnTo>
                <a:lnTo>
                  <a:pt x="1205369" y="976704"/>
                </a:lnTo>
                <a:cubicBezTo>
                  <a:pt x="1239878" y="998876"/>
                  <a:pt x="1271306" y="1025772"/>
                  <a:pt x="1299654" y="1057393"/>
                </a:cubicBezTo>
                <a:cubicBezTo>
                  <a:pt x="1328001" y="1089014"/>
                  <a:pt x="1352856" y="1125764"/>
                  <a:pt x="1374219" y="1167643"/>
                </a:cubicBezTo>
                <a:lnTo>
                  <a:pt x="1511024" y="1098662"/>
                </a:lnTo>
                <a:lnTo>
                  <a:pt x="1556626" y="1189827"/>
                </a:lnTo>
                <a:lnTo>
                  <a:pt x="1416123" y="1267435"/>
                </a:lnTo>
                <a:cubicBezTo>
                  <a:pt x="1434200" y="1329021"/>
                  <a:pt x="1445497" y="1386505"/>
                  <a:pt x="1450016" y="1439887"/>
                </a:cubicBezTo>
                <a:cubicBezTo>
                  <a:pt x="1454536" y="1493268"/>
                  <a:pt x="1452687" y="1542953"/>
                  <a:pt x="1444470" y="1588940"/>
                </a:cubicBezTo>
                <a:lnTo>
                  <a:pt x="1568951" y="1607427"/>
                </a:lnTo>
                <a:lnTo>
                  <a:pt x="1541836" y="1729385"/>
                </a:lnTo>
                <a:lnTo>
                  <a:pt x="1418588" y="1708433"/>
                </a:lnTo>
                <a:cubicBezTo>
                  <a:pt x="1399690" y="1762637"/>
                  <a:pt x="1373603" y="1812941"/>
                  <a:pt x="1340325" y="1859345"/>
                </a:cubicBezTo>
                <a:cubicBezTo>
                  <a:pt x="1307048" y="1905749"/>
                  <a:pt x="1266171" y="1948658"/>
                  <a:pt x="1217693" y="1988072"/>
                </a:cubicBezTo>
                <a:lnTo>
                  <a:pt x="1299037" y="2126033"/>
                </a:lnTo>
                <a:lnTo>
                  <a:pt x="1193044" y="2212306"/>
                </a:lnTo>
                <a:lnTo>
                  <a:pt x="1104305" y="2059517"/>
                </a:lnTo>
                <a:cubicBezTo>
                  <a:pt x="1051719" y="2087441"/>
                  <a:pt x="995025" y="2108383"/>
                  <a:pt x="934222" y="2122345"/>
                </a:cubicBezTo>
                <a:cubicBezTo>
                  <a:pt x="873420" y="2136307"/>
                  <a:pt x="808920" y="2143288"/>
                  <a:pt x="740722" y="2143288"/>
                </a:cubicBezTo>
                <a:lnTo>
                  <a:pt x="704980" y="2308440"/>
                </a:lnTo>
                <a:lnTo>
                  <a:pt x="573105" y="2283790"/>
                </a:lnTo>
                <a:lnTo>
                  <a:pt x="613777" y="2128517"/>
                </a:lnTo>
                <a:cubicBezTo>
                  <a:pt x="566121" y="2120300"/>
                  <a:pt x="520930" y="2105726"/>
                  <a:pt x="478204" y="2084793"/>
                </a:cubicBezTo>
                <a:cubicBezTo>
                  <a:pt x="435478" y="2063860"/>
                  <a:pt x="396038" y="2036980"/>
                  <a:pt x="359885" y="2004152"/>
                </a:cubicBezTo>
                <a:lnTo>
                  <a:pt x="226777" y="2116192"/>
                </a:lnTo>
                <a:lnTo>
                  <a:pt x="142968" y="2028782"/>
                </a:lnTo>
                <a:lnTo>
                  <a:pt x="287169" y="1921652"/>
                </a:lnTo>
                <a:cubicBezTo>
                  <a:pt x="264984" y="1890455"/>
                  <a:pt x="244648" y="1856389"/>
                  <a:pt x="226161" y="1819453"/>
                </a:cubicBezTo>
                <a:cubicBezTo>
                  <a:pt x="207674" y="1782517"/>
                  <a:pt x="191035" y="1742705"/>
                  <a:pt x="176245" y="1700017"/>
                </a:cubicBezTo>
                <a:lnTo>
                  <a:pt x="32045" y="1729559"/>
                </a:lnTo>
                <a:lnTo>
                  <a:pt x="0" y="1627359"/>
                </a:lnTo>
                <a:lnTo>
                  <a:pt x="157758" y="1597818"/>
                </a:lnTo>
                <a:cubicBezTo>
                  <a:pt x="153650" y="1579754"/>
                  <a:pt x="150569" y="1561694"/>
                  <a:pt x="148514" y="1543637"/>
                </a:cubicBezTo>
                <a:cubicBezTo>
                  <a:pt x="146460" y="1525579"/>
                  <a:pt x="145433" y="1507519"/>
                  <a:pt x="145433" y="1489455"/>
                </a:cubicBezTo>
                <a:lnTo>
                  <a:pt x="237253" y="1469119"/>
                </a:lnTo>
                <a:cubicBezTo>
                  <a:pt x="258616" y="1587438"/>
                  <a:pt x="318392" y="1685215"/>
                  <a:pt x="416579" y="1762450"/>
                </a:cubicBezTo>
                <a:cubicBezTo>
                  <a:pt x="514767" y="1839686"/>
                  <a:pt x="625074" y="1878304"/>
                  <a:pt x="747501" y="1878304"/>
                </a:cubicBezTo>
                <a:cubicBezTo>
                  <a:pt x="853328" y="1878304"/>
                  <a:pt x="942538" y="1841971"/>
                  <a:pt x="1015133" y="1769306"/>
                </a:cubicBezTo>
                <a:cubicBezTo>
                  <a:pt x="1087727" y="1696641"/>
                  <a:pt x="1124025" y="1607350"/>
                  <a:pt x="1124025" y="1501434"/>
                </a:cubicBezTo>
                <a:cubicBezTo>
                  <a:pt x="1124025" y="1345435"/>
                  <a:pt x="1077396" y="1227408"/>
                  <a:pt x="984138" y="1147355"/>
                </a:cubicBezTo>
                <a:cubicBezTo>
                  <a:pt x="890880" y="1067301"/>
                  <a:pt x="750582" y="1024809"/>
                  <a:pt x="563245" y="1019879"/>
                </a:cubicBezTo>
                <a:lnTo>
                  <a:pt x="1211030" y="290866"/>
                </a:lnTo>
                <a:lnTo>
                  <a:pt x="251427" y="459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4"/>
    </mc:Choice>
    <mc:Fallback>
      <p:transition spd="slow" advTm="146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>
            <a:fillRect/>
          </a:stretch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313348" y="1109046"/>
            <a:ext cx="1568951" cy="2308440"/>
          </a:xfrm>
          <a:custGeom>
            <a:avLst/>
            <a:gdLst/>
            <a:ahLst/>
            <a:cxnLst/>
            <a:rect l="l" t="t" r="r" b="b"/>
            <a:pathLst>
              <a:path w="1568951" h="2308440">
                <a:moveTo>
                  <a:pt x="157758" y="0"/>
                </a:moveTo>
                <a:lnTo>
                  <a:pt x="1430297" y="63473"/>
                </a:lnTo>
                <a:lnTo>
                  <a:pt x="1514722" y="256356"/>
                </a:lnTo>
                <a:lnTo>
                  <a:pt x="944082" y="910188"/>
                </a:lnTo>
                <a:cubicBezTo>
                  <a:pt x="977770" y="910188"/>
                  <a:pt x="1007555" y="911832"/>
                  <a:pt x="1033437" y="915118"/>
                </a:cubicBezTo>
                <a:cubicBezTo>
                  <a:pt x="1059319" y="918405"/>
                  <a:pt x="1080888" y="922924"/>
                  <a:pt x="1098143" y="928676"/>
                </a:cubicBezTo>
                <a:lnTo>
                  <a:pt x="1193044" y="817752"/>
                </a:lnTo>
                <a:lnTo>
                  <a:pt x="1286712" y="891701"/>
                </a:lnTo>
                <a:lnTo>
                  <a:pt x="1205369" y="976704"/>
                </a:lnTo>
                <a:cubicBezTo>
                  <a:pt x="1239878" y="998876"/>
                  <a:pt x="1271306" y="1025772"/>
                  <a:pt x="1299654" y="1057393"/>
                </a:cubicBezTo>
                <a:cubicBezTo>
                  <a:pt x="1328001" y="1089014"/>
                  <a:pt x="1352856" y="1125764"/>
                  <a:pt x="1374219" y="1167643"/>
                </a:cubicBezTo>
                <a:lnTo>
                  <a:pt x="1511024" y="1098662"/>
                </a:lnTo>
                <a:lnTo>
                  <a:pt x="1556626" y="1189827"/>
                </a:lnTo>
                <a:lnTo>
                  <a:pt x="1416123" y="1267435"/>
                </a:lnTo>
                <a:cubicBezTo>
                  <a:pt x="1434200" y="1329021"/>
                  <a:pt x="1445497" y="1386505"/>
                  <a:pt x="1450016" y="1439887"/>
                </a:cubicBezTo>
                <a:cubicBezTo>
                  <a:pt x="1454536" y="1493268"/>
                  <a:pt x="1452687" y="1542953"/>
                  <a:pt x="1444470" y="1588940"/>
                </a:cubicBezTo>
                <a:lnTo>
                  <a:pt x="1568951" y="1607427"/>
                </a:lnTo>
                <a:lnTo>
                  <a:pt x="1541836" y="1729385"/>
                </a:lnTo>
                <a:lnTo>
                  <a:pt x="1418588" y="1708433"/>
                </a:lnTo>
                <a:cubicBezTo>
                  <a:pt x="1399690" y="1762637"/>
                  <a:pt x="1373603" y="1812941"/>
                  <a:pt x="1340325" y="1859345"/>
                </a:cubicBezTo>
                <a:cubicBezTo>
                  <a:pt x="1307048" y="1905749"/>
                  <a:pt x="1266171" y="1948658"/>
                  <a:pt x="1217693" y="1988072"/>
                </a:cubicBezTo>
                <a:lnTo>
                  <a:pt x="1299037" y="2126033"/>
                </a:lnTo>
                <a:lnTo>
                  <a:pt x="1193044" y="2212306"/>
                </a:lnTo>
                <a:lnTo>
                  <a:pt x="1104305" y="2059517"/>
                </a:lnTo>
                <a:cubicBezTo>
                  <a:pt x="1051719" y="2087441"/>
                  <a:pt x="995025" y="2108383"/>
                  <a:pt x="934222" y="2122345"/>
                </a:cubicBezTo>
                <a:cubicBezTo>
                  <a:pt x="873420" y="2136307"/>
                  <a:pt x="808920" y="2143288"/>
                  <a:pt x="740722" y="2143288"/>
                </a:cubicBezTo>
                <a:lnTo>
                  <a:pt x="704980" y="2308440"/>
                </a:lnTo>
                <a:lnTo>
                  <a:pt x="573105" y="2283790"/>
                </a:lnTo>
                <a:lnTo>
                  <a:pt x="613777" y="2128517"/>
                </a:lnTo>
                <a:cubicBezTo>
                  <a:pt x="566121" y="2120300"/>
                  <a:pt x="520930" y="2105726"/>
                  <a:pt x="478204" y="2084793"/>
                </a:cubicBezTo>
                <a:cubicBezTo>
                  <a:pt x="435478" y="2063860"/>
                  <a:pt x="396038" y="2036980"/>
                  <a:pt x="359885" y="2004152"/>
                </a:cubicBezTo>
                <a:lnTo>
                  <a:pt x="226777" y="2116192"/>
                </a:lnTo>
                <a:lnTo>
                  <a:pt x="142968" y="2028782"/>
                </a:lnTo>
                <a:lnTo>
                  <a:pt x="287169" y="1921652"/>
                </a:lnTo>
                <a:cubicBezTo>
                  <a:pt x="264984" y="1890455"/>
                  <a:pt x="244648" y="1856389"/>
                  <a:pt x="226161" y="1819453"/>
                </a:cubicBezTo>
                <a:cubicBezTo>
                  <a:pt x="207674" y="1782517"/>
                  <a:pt x="191035" y="1742705"/>
                  <a:pt x="176245" y="1700017"/>
                </a:cubicBezTo>
                <a:lnTo>
                  <a:pt x="32045" y="1729559"/>
                </a:lnTo>
                <a:lnTo>
                  <a:pt x="0" y="1627359"/>
                </a:lnTo>
                <a:lnTo>
                  <a:pt x="157758" y="1597818"/>
                </a:lnTo>
                <a:cubicBezTo>
                  <a:pt x="153650" y="1579754"/>
                  <a:pt x="150569" y="1561694"/>
                  <a:pt x="148514" y="1543637"/>
                </a:cubicBezTo>
                <a:cubicBezTo>
                  <a:pt x="146460" y="1525579"/>
                  <a:pt x="145433" y="1507519"/>
                  <a:pt x="145433" y="1489455"/>
                </a:cubicBezTo>
                <a:lnTo>
                  <a:pt x="237253" y="1469119"/>
                </a:lnTo>
                <a:cubicBezTo>
                  <a:pt x="258616" y="1587438"/>
                  <a:pt x="318392" y="1685215"/>
                  <a:pt x="416579" y="1762450"/>
                </a:cubicBezTo>
                <a:cubicBezTo>
                  <a:pt x="514767" y="1839686"/>
                  <a:pt x="625074" y="1878304"/>
                  <a:pt x="747501" y="1878304"/>
                </a:cubicBezTo>
                <a:cubicBezTo>
                  <a:pt x="853328" y="1878304"/>
                  <a:pt x="942538" y="1841971"/>
                  <a:pt x="1015133" y="1769306"/>
                </a:cubicBezTo>
                <a:cubicBezTo>
                  <a:pt x="1087727" y="1696641"/>
                  <a:pt x="1124025" y="1607350"/>
                  <a:pt x="1124025" y="1501434"/>
                </a:cubicBezTo>
                <a:cubicBezTo>
                  <a:pt x="1124025" y="1345435"/>
                  <a:pt x="1077396" y="1227408"/>
                  <a:pt x="984138" y="1147355"/>
                </a:cubicBezTo>
                <a:cubicBezTo>
                  <a:pt x="890880" y="1067301"/>
                  <a:pt x="750582" y="1024809"/>
                  <a:pt x="563245" y="1019879"/>
                </a:cubicBezTo>
                <a:lnTo>
                  <a:pt x="1211030" y="290866"/>
                </a:lnTo>
                <a:lnTo>
                  <a:pt x="251427" y="459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2"/>
    </mc:Choice>
    <mc:Fallback>
      <p:transition spd="slow" advTm="177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4982" y="1433898"/>
            <a:ext cx="3462474" cy="4729811"/>
            <a:chOff x="794982" y="1433898"/>
            <a:chExt cx="3462474" cy="4729811"/>
          </a:xfrm>
        </p:grpSpPr>
        <p:sp>
          <p:nvSpPr>
            <p:cNvPr id="10" name="圆角矩形 9"/>
            <p:cNvSpPr/>
            <p:nvPr/>
          </p:nvSpPr>
          <p:spPr>
            <a:xfrm>
              <a:off x="1691383" y="5750753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691383" y="5470533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1691383" y="5182938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691383" y="4917467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971602" y="6030973"/>
              <a:ext cx="1032387" cy="132736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二十四角星 10"/>
            <p:cNvSpPr/>
            <p:nvPr/>
          </p:nvSpPr>
          <p:spPr>
            <a:xfrm>
              <a:off x="2762032" y="3037215"/>
              <a:ext cx="1371600" cy="1226305"/>
            </a:xfrm>
            <a:prstGeom prst="star24">
              <a:avLst>
                <a:gd name="adj" fmla="val 4471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794982" y="2349746"/>
              <a:ext cx="1439858" cy="1439858"/>
              <a:chOff x="3793066" y="2438400"/>
              <a:chExt cx="2980266" cy="2980266"/>
            </a:xfrm>
            <a:solidFill>
              <a:schemeClr val="bg1"/>
            </a:solidFill>
          </p:grpSpPr>
          <p:sp>
            <p:nvSpPr>
              <p:cNvPr id="73" name="形状 72"/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形状 4"/>
              <p:cNvSpPr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0" tIns="69850" rIns="69850" bIns="6985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>
              <a:off x="1743707" y="3506283"/>
              <a:ext cx="832111" cy="83211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3425345" y="2076578"/>
              <a:ext cx="832111" cy="83211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200744" y="4123291"/>
              <a:ext cx="832111" cy="83211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2818797" y="4555779"/>
              <a:ext cx="290120" cy="2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三十二角星 2"/>
            <p:cNvSpPr/>
            <p:nvPr/>
          </p:nvSpPr>
          <p:spPr>
            <a:xfrm>
              <a:off x="2074943" y="1487059"/>
              <a:ext cx="498585" cy="551269"/>
            </a:xfrm>
            <a:prstGeom prst="star32">
              <a:avLst>
                <a:gd name="adj" fmla="val 0"/>
              </a:avLst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三十二角星 76"/>
            <p:cNvSpPr/>
            <p:nvPr/>
          </p:nvSpPr>
          <p:spPr>
            <a:xfrm>
              <a:off x="1288423" y="2007300"/>
              <a:ext cx="214446" cy="198273"/>
            </a:xfrm>
            <a:prstGeom prst="star32">
              <a:avLst>
                <a:gd name="adj" fmla="val 37455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三十二角星 82"/>
            <p:cNvSpPr/>
            <p:nvPr/>
          </p:nvSpPr>
          <p:spPr>
            <a:xfrm>
              <a:off x="3185460" y="4391690"/>
              <a:ext cx="271570" cy="262258"/>
            </a:xfrm>
            <a:prstGeom prst="star32">
              <a:avLst>
                <a:gd name="adj" fmla="val 3019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二十四角星 83"/>
            <p:cNvSpPr/>
            <p:nvPr/>
          </p:nvSpPr>
          <p:spPr>
            <a:xfrm>
              <a:off x="1238875" y="3710556"/>
              <a:ext cx="608162" cy="543737"/>
            </a:xfrm>
            <a:prstGeom prst="star24">
              <a:avLst>
                <a:gd name="adj" fmla="val 2186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832445" y="2407225"/>
              <a:ext cx="624585" cy="558422"/>
            </a:xfrm>
            <a:custGeom>
              <a:avLst/>
              <a:gdLst>
                <a:gd name="connsiteX0" fmla="*/ 701697 w 1371600"/>
                <a:gd name="connsiteY0" fmla="*/ 227769 h 1226305"/>
                <a:gd name="connsiteX1" fmla="*/ 687802 w 1371600"/>
                <a:gd name="connsiteY1" fmla="*/ 528625 h 1226305"/>
                <a:gd name="connsiteX2" fmla="*/ 587288 w 1371600"/>
                <a:gd name="connsiteY2" fmla="*/ 241236 h 1226305"/>
                <a:gd name="connsiteX3" fmla="*/ 660960 w 1371600"/>
                <a:gd name="connsiteY3" fmla="*/ 535055 h 1226305"/>
                <a:gd name="connsiteX4" fmla="*/ 480676 w 1371600"/>
                <a:gd name="connsiteY4" fmla="*/ 280718 h 1226305"/>
                <a:gd name="connsiteX5" fmla="*/ 636893 w 1371600"/>
                <a:gd name="connsiteY5" fmla="*/ 547478 h 1226305"/>
                <a:gd name="connsiteX6" fmla="*/ 389125 w 1371600"/>
                <a:gd name="connsiteY6" fmla="*/ 343525 h 1226305"/>
                <a:gd name="connsiteX7" fmla="*/ 617243 w 1371600"/>
                <a:gd name="connsiteY7" fmla="*/ 565047 h 1226305"/>
                <a:gd name="connsiteX8" fmla="*/ 318877 w 1371600"/>
                <a:gd name="connsiteY8" fmla="*/ 425378 h 1226305"/>
                <a:gd name="connsiteX9" fmla="*/ 603347 w 1371600"/>
                <a:gd name="connsiteY9" fmla="*/ 586564 h 1226305"/>
                <a:gd name="connsiteX10" fmla="*/ 274716 w 1371600"/>
                <a:gd name="connsiteY10" fmla="*/ 520696 h 1226305"/>
                <a:gd name="connsiteX11" fmla="*/ 596155 w 1371600"/>
                <a:gd name="connsiteY11" fmla="*/ 610563 h 1226305"/>
                <a:gd name="connsiteX12" fmla="*/ 259654 w 1371600"/>
                <a:gd name="connsiteY12" fmla="*/ 622986 h 1226305"/>
                <a:gd name="connsiteX13" fmla="*/ 596155 w 1371600"/>
                <a:gd name="connsiteY13" fmla="*/ 635409 h 1226305"/>
                <a:gd name="connsiteX14" fmla="*/ 274716 w 1371600"/>
                <a:gd name="connsiteY14" fmla="*/ 725276 h 1226305"/>
                <a:gd name="connsiteX15" fmla="*/ 603347 w 1371600"/>
                <a:gd name="connsiteY15" fmla="*/ 659408 h 1226305"/>
                <a:gd name="connsiteX16" fmla="*/ 318877 w 1371600"/>
                <a:gd name="connsiteY16" fmla="*/ 820595 h 1226305"/>
                <a:gd name="connsiteX17" fmla="*/ 617243 w 1371600"/>
                <a:gd name="connsiteY17" fmla="*/ 680925 h 1226305"/>
                <a:gd name="connsiteX18" fmla="*/ 389125 w 1371600"/>
                <a:gd name="connsiteY18" fmla="*/ 902447 h 1226305"/>
                <a:gd name="connsiteX19" fmla="*/ 636893 w 1371600"/>
                <a:gd name="connsiteY19" fmla="*/ 698494 h 1226305"/>
                <a:gd name="connsiteX20" fmla="*/ 480676 w 1371600"/>
                <a:gd name="connsiteY20" fmla="*/ 965254 h 1226305"/>
                <a:gd name="connsiteX21" fmla="*/ 660960 w 1371600"/>
                <a:gd name="connsiteY21" fmla="*/ 710917 h 1226305"/>
                <a:gd name="connsiteX22" fmla="*/ 587288 w 1371600"/>
                <a:gd name="connsiteY22" fmla="*/ 1004736 h 1226305"/>
                <a:gd name="connsiteX23" fmla="*/ 687802 w 1371600"/>
                <a:gd name="connsiteY23" fmla="*/ 717347 h 1226305"/>
                <a:gd name="connsiteX24" fmla="*/ 701697 w 1371600"/>
                <a:gd name="connsiteY24" fmla="*/ 1018203 h 1226305"/>
                <a:gd name="connsiteX25" fmla="*/ 715592 w 1371600"/>
                <a:gd name="connsiteY25" fmla="*/ 717347 h 1226305"/>
                <a:gd name="connsiteX26" fmla="*/ 816106 w 1371600"/>
                <a:gd name="connsiteY26" fmla="*/ 1004736 h 1226305"/>
                <a:gd name="connsiteX27" fmla="*/ 742434 w 1371600"/>
                <a:gd name="connsiteY27" fmla="*/ 710917 h 1226305"/>
                <a:gd name="connsiteX28" fmla="*/ 922719 w 1371600"/>
                <a:gd name="connsiteY28" fmla="*/ 965254 h 1226305"/>
                <a:gd name="connsiteX29" fmla="*/ 766501 w 1371600"/>
                <a:gd name="connsiteY29" fmla="*/ 698494 h 1226305"/>
                <a:gd name="connsiteX30" fmla="*/ 1014269 w 1371600"/>
                <a:gd name="connsiteY30" fmla="*/ 902447 h 1226305"/>
                <a:gd name="connsiteX31" fmla="*/ 786151 w 1371600"/>
                <a:gd name="connsiteY31" fmla="*/ 680925 h 1226305"/>
                <a:gd name="connsiteX32" fmla="*/ 1084517 w 1371600"/>
                <a:gd name="connsiteY32" fmla="*/ 820595 h 1226305"/>
                <a:gd name="connsiteX33" fmla="*/ 800047 w 1371600"/>
                <a:gd name="connsiteY33" fmla="*/ 659408 h 1226305"/>
                <a:gd name="connsiteX34" fmla="*/ 1128678 w 1371600"/>
                <a:gd name="connsiteY34" fmla="*/ 725276 h 1226305"/>
                <a:gd name="connsiteX35" fmla="*/ 807239 w 1371600"/>
                <a:gd name="connsiteY35" fmla="*/ 635409 h 1226305"/>
                <a:gd name="connsiteX36" fmla="*/ 1143740 w 1371600"/>
                <a:gd name="connsiteY36" fmla="*/ 622986 h 1226305"/>
                <a:gd name="connsiteX37" fmla="*/ 807239 w 1371600"/>
                <a:gd name="connsiteY37" fmla="*/ 610563 h 1226305"/>
                <a:gd name="connsiteX38" fmla="*/ 1128678 w 1371600"/>
                <a:gd name="connsiteY38" fmla="*/ 520696 h 1226305"/>
                <a:gd name="connsiteX39" fmla="*/ 800047 w 1371600"/>
                <a:gd name="connsiteY39" fmla="*/ 586564 h 1226305"/>
                <a:gd name="connsiteX40" fmla="*/ 1084517 w 1371600"/>
                <a:gd name="connsiteY40" fmla="*/ 425378 h 1226305"/>
                <a:gd name="connsiteX41" fmla="*/ 786151 w 1371600"/>
                <a:gd name="connsiteY41" fmla="*/ 565047 h 1226305"/>
                <a:gd name="connsiteX42" fmla="*/ 1014269 w 1371600"/>
                <a:gd name="connsiteY42" fmla="*/ 343525 h 1226305"/>
                <a:gd name="connsiteX43" fmla="*/ 766501 w 1371600"/>
                <a:gd name="connsiteY43" fmla="*/ 547478 h 1226305"/>
                <a:gd name="connsiteX44" fmla="*/ 922719 w 1371600"/>
                <a:gd name="connsiteY44" fmla="*/ 280718 h 1226305"/>
                <a:gd name="connsiteX45" fmla="*/ 742434 w 1371600"/>
                <a:gd name="connsiteY45" fmla="*/ 535055 h 1226305"/>
                <a:gd name="connsiteX46" fmla="*/ 816106 w 1371600"/>
                <a:gd name="connsiteY46" fmla="*/ 241236 h 1226305"/>
                <a:gd name="connsiteX47" fmla="*/ 715592 w 1371600"/>
                <a:gd name="connsiteY47" fmla="*/ 528625 h 1226305"/>
                <a:gd name="connsiteX48" fmla="*/ 685800 w 1371600"/>
                <a:gd name="connsiteY48" fmla="*/ 0 h 1226305"/>
                <a:gd name="connsiteX49" fmla="*/ 750784 w 1371600"/>
                <a:gd name="connsiteY49" fmla="*/ 171851 h 1226305"/>
                <a:gd name="connsiteX50" fmla="*/ 863298 w 1371600"/>
                <a:gd name="connsiteY50" fmla="*/ 20893 h 1226305"/>
                <a:gd name="connsiteX51" fmla="*/ 876317 w 1371600"/>
                <a:gd name="connsiteY51" fmla="*/ 201922 h 1226305"/>
                <a:gd name="connsiteX52" fmla="*/ 1028700 w 1371600"/>
                <a:gd name="connsiteY52" fmla="*/ 82147 h 1226305"/>
                <a:gd name="connsiteX53" fmla="*/ 988871 w 1371600"/>
                <a:gd name="connsiteY53" fmla="*/ 260023 h 1226305"/>
                <a:gd name="connsiteX54" fmla="*/ 1170734 w 1371600"/>
                <a:gd name="connsiteY54" fmla="*/ 179588 h 1226305"/>
                <a:gd name="connsiteX55" fmla="*/ 1080769 w 1371600"/>
                <a:gd name="connsiteY55" fmla="*/ 342186 h 1226305"/>
                <a:gd name="connsiteX56" fmla="*/ 1279720 w 1371600"/>
                <a:gd name="connsiteY56" fmla="*/ 306576 h 1226305"/>
                <a:gd name="connsiteX57" fmla="*/ 1145753 w 1371600"/>
                <a:gd name="connsiteY57" fmla="*/ 442817 h 1226305"/>
                <a:gd name="connsiteX58" fmla="*/ 1348232 w 1371600"/>
                <a:gd name="connsiteY58" fmla="*/ 454457 h 1226305"/>
                <a:gd name="connsiteX59" fmla="*/ 1179388 w 1371600"/>
                <a:gd name="connsiteY59" fmla="*/ 555052 h 1226305"/>
                <a:gd name="connsiteX60" fmla="*/ 1371600 w 1371600"/>
                <a:gd name="connsiteY60" fmla="*/ 613153 h 1226305"/>
                <a:gd name="connsiteX61" fmla="*/ 1179388 w 1371600"/>
                <a:gd name="connsiteY61" fmla="*/ 671253 h 1226305"/>
                <a:gd name="connsiteX62" fmla="*/ 1348232 w 1371600"/>
                <a:gd name="connsiteY62" fmla="*/ 771848 h 1226305"/>
                <a:gd name="connsiteX63" fmla="*/ 1145753 w 1371600"/>
                <a:gd name="connsiteY63" fmla="*/ 783488 h 1226305"/>
                <a:gd name="connsiteX64" fmla="*/ 1279720 w 1371600"/>
                <a:gd name="connsiteY64" fmla="*/ 919729 h 1226305"/>
                <a:gd name="connsiteX65" fmla="*/ 1080769 w 1371600"/>
                <a:gd name="connsiteY65" fmla="*/ 884119 h 1226305"/>
                <a:gd name="connsiteX66" fmla="*/ 1170734 w 1371600"/>
                <a:gd name="connsiteY66" fmla="*/ 1046717 h 1226305"/>
                <a:gd name="connsiteX67" fmla="*/ 988871 w 1371600"/>
                <a:gd name="connsiteY67" fmla="*/ 966282 h 1226305"/>
                <a:gd name="connsiteX68" fmla="*/ 1028700 w 1371600"/>
                <a:gd name="connsiteY68" fmla="*/ 1144158 h 1226305"/>
                <a:gd name="connsiteX69" fmla="*/ 876317 w 1371600"/>
                <a:gd name="connsiteY69" fmla="*/ 1024383 h 1226305"/>
                <a:gd name="connsiteX70" fmla="*/ 863298 w 1371600"/>
                <a:gd name="connsiteY70" fmla="*/ 1205412 h 1226305"/>
                <a:gd name="connsiteX71" fmla="*/ 750784 w 1371600"/>
                <a:gd name="connsiteY71" fmla="*/ 1054454 h 1226305"/>
                <a:gd name="connsiteX72" fmla="*/ 685800 w 1371600"/>
                <a:gd name="connsiteY72" fmla="*/ 1226305 h 1226305"/>
                <a:gd name="connsiteX73" fmla="*/ 620816 w 1371600"/>
                <a:gd name="connsiteY73" fmla="*/ 1054454 h 1226305"/>
                <a:gd name="connsiteX74" fmla="*/ 508302 w 1371600"/>
                <a:gd name="connsiteY74" fmla="*/ 1205412 h 1226305"/>
                <a:gd name="connsiteX75" fmla="*/ 495283 w 1371600"/>
                <a:gd name="connsiteY75" fmla="*/ 1024383 h 1226305"/>
                <a:gd name="connsiteX76" fmla="*/ 342900 w 1371600"/>
                <a:gd name="connsiteY76" fmla="*/ 1144158 h 1226305"/>
                <a:gd name="connsiteX77" fmla="*/ 382729 w 1371600"/>
                <a:gd name="connsiteY77" fmla="*/ 966282 h 1226305"/>
                <a:gd name="connsiteX78" fmla="*/ 200866 w 1371600"/>
                <a:gd name="connsiteY78" fmla="*/ 1046717 h 1226305"/>
                <a:gd name="connsiteX79" fmla="*/ 290831 w 1371600"/>
                <a:gd name="connsiteY79" fmla="*/ 884119 h 1226305"/>
                <a:gd name="connsiteX80" fmla="*/ 91880 w 1371600"/>
                <a:gd name="connsiteY80" fmla="*/ 919729 h 1226305"/>
                <a:gd name="connsiteX81" fmla="*/ 225847 w 1371600"/>
                <a:gd name="connsiteY81" fmla="*/ 783488 h 1226305"/>
                <a:gd name="connsiteX82" fmla="*/ 23368 w 1371600"/>
                <a:gd name="connsiteY82" fmla="*/ 771848 h 1226305"/>
                <a:gd name="connsiteX83" fmla="*/ 192212 w 1371600"/>
                <a:gd name="connsiteY83" fmla="*/ 671253 h 1226305"/>
                <a:gd name="connsiteX84" fmla="*/ 0 w 1371600"/>
                <a:gd name="connsiteY84" fmla="*/ 613153 h 1226305"/>
                <a:gd name="connsiteX85" fmla="*/ 192212 w 1371600"/>
                <a:gd name="connsiteY85" fmla="*/ 555052 h 1226305"/>
                <a:gd name="connsiteX86" fmla="*/ 23368 w 1371600"/>
                <a:gd name="connsiteY86" fmla="*/ 454457 h 1226305"/>
                <a:gd name="connsiteX87" fmla="*/ 225847 w 1371600"/>
                <a:gd name="connsiteY87" fmla="*/ 442817 h 1226305"/>
                <a:gd name="connsiteX88" fmla="*/ 91880 w 1371600"/>
                <a:gd name="connsiteY88" fmla="*/ 306576 h 1226305"/>
                <a:gd name="connsiteX89" fmla="*/ 290831 w 1371600"/>
                <a:gd name="connsiteY89" fmla="*/ 342186 h 1226305"/>
                <a:gd name="connsiteX90" fmla="*/ 200866 w 1371600"/>
                <a:gd name="connsiteY90" fmla="*/ 179588 h 1226305"/>
                <a:gd name="connsiteX91" fmla="*/ 382729 w 1371600"/>
                <a:gd name="connsiteY91" fmla="*/ 260023 h 1226305"/>
                <a:gd name="connsiteX92" fmla="*/ 342900 w 1371600"/>
                <a:gd name="connsiteY92" fmla="*/ 82147 h 1226305"/>
                <a:gd name="connsiteX93" fmla="*/ 495283 w 1371600"/>
                <a:gd name="connsiteY93" fmla="*/ 201922 h 1226305"/>
                <a:gd name="connsiteX94" fmla="*/ 508302 w 1371600"/>
                <a:gd name="connsiteY94" fmla="*/ 20893 h 1226305"/>
                <a:gd name="connsiteX95" fmla="*/ 620816 w 1371600"/>
                <a:gd name="connsiteY95" fmla="*/ 171851 h 1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1600" h="1226305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941522" y="4286338"/>
              <a:ext cx="372878" cy="333379"/>
            </a:xfrm>
            <a:custGeom>
              <a:avLst/>
              <a:gdLst>
                <a:gd name="connsiteX0" fmla="*/ 701697 w 1371600"/>
                <a:gd name="connsiteY0" fmla="*/ 227769 h 1226305"/>
                <a:gd name="connsiteX1" fmla="*/ 687802 w 1371600"/>
                <a:gd name="connsiteY1" fmla="*/ 528625 h 1226305"/>
                <a:gd name="connsiteX2" fmla="*/ 587288 w 1371600"/>
                <a:gd name="connsiteY2" fmla="*/ 241236 h 1226305"/>
                <a:gd name="connsiteX3" fmla="*/ 660960 w 1371600"/>
                <a:gd name="connsiteY3" fmla="*/ 535055 h 1226305"/>
                <a:gd name="connsiteX4" fmla="*/ 480676 w 1371600"/>
                <a:gd name="connsiteY4" fmla="*/ 280718 h 1226305"/>
                <a:gd name="connsiteX5" fmla="*/ 636893 w 1371600"/>
                <a:gd name="connsiteY5" fmla="*/ 547478 h 1226305"/>
                <a:gd name="connsiteX6" fmla="*/ 389125 w 1371600"/>
                <a:gd name="connsiteY6" fmla="*/ 343525 h 1226305"/>
                <a:gd name="connsiteX7" fmla="*/ 617243 w 1371600"/>
                <a:gd name="connsiteY7" fmla="*/ 565047 h 1226305"/>
                <a:gd name="connsiteX8" fmla="*/ 318877 w 1371600"/>
                <a:gd name="connsiteY8" fmla="*/ 425378 h 1226305"/>
                <a:gd name="connsiteX9" fmla="*/ 603347 w 1371600"/>
                <a:gd name="connsiteY9" fmla="*/ 586564 h 1226305"/>
                <a:gd name="connsiteX10" fmla="*/ 274716 w 1371600"/>
                <a:gd name="connsiteY10" fmla="*/ 520696 h 1226305"/>
                <a:gd name="connsiteX11" fmla="*/ 596155 w 1371600"/>
                <a:gd name="connsiteY11" fmla="*/ 610563 h 1226305"/>
                <a:gd name="connsiteX12" fmla="*/ 259654 w 1371600"/>
                <a:gd name="connsiteY12" fmla="*/ 622986 h 1226305"/>
                <a:gd name="connsiteX13" fmla="*/ 596155 w 1371600"/>
                <a:gd name="connsiteY13" fmla="*/ 635409 h 1226305"/>
                <a:gd name="connsiteX14" fmla="*/ 274716 w 1371600"/>
                <a:gd name="connsiteY14" fmla="*/ 725276 h 1226305"/>
                <a:gd name="connsiteX15" fmla="*/ 603347 w 1371600"/>
                <a:gd name="connsiteY15" fmla="*/ 659408 h 1226305"/>
                <a:gd name="connsiteX16" fmla="*/ 318877 w 1371600"/>
                <a:gd name="connsiteY16" fmla="*/ 820595 h 1226305"/>
                <a:gd name="connsiteX17" fmla="*/ 617243 w 1371600"/>
                <a:gd name="connsiteY17" fmla="*/ 680925 h 1226305"/>
                <a:gd name="connsiteX18" fmla="*/ 389125 w 1371600"/>
                <a:gd name="connsiteY18" fmla="*/ 902447 h 1226305"/>
                <a:gd name="connsiteX19" fmla="*/ 636893 w 1371600"/>
                <a:gd name="connsiteY19" fmla="*/ 698494 h 1226305"/>
                <a:gd name="connsiteX20" fmla="*/ 480676 w 1371600"/>
                <a:gd name="connsiteY20" fmla="*/ 965254 h 1226305"/>
                <a:gd name="connsiteX21" fmla="*/ 660960 w 1371600"/>
                <a:gd name="connsiteY21" fmla="*/ 710917 h 1226305"/>
                <a:gd name="connsiteX22" fmla="*/ 587288 w 1371600"/>
                <a:gd name="connsiteY22" fmla="*/ 1004736 h 1226305"/>
                <a:gd name="connsiteX23" fmla="*/ 687802 w 1371600"/>
                <a:gd name="connsiteY23" fmla="*/ 717347 h 1226305"/>
                <a:gd name="connsiteX24" fmla="*/ 701697 w 1371600"/>
                <a:gd name="connsiteY24" fmla="*/ 1018203 h 1226305"/>
                <a:gd name="connsiteX25" fmla="*/ 715592 w 1371600"/>
                <a:gd name="connsiteY25" fmla="*/ 717347 h 1226305"/>
                <a:gd name="connsiteX26" fmla="*/ 816106 w 1371600"/>
                <a:gd name="connsiteY26" fmla="*/ 1004736 h 1226305"/>
                <a:gd name="connsiteX27" fmla="*/ 742434 w 1371600"/>
                <a:gd name="connsiteY27" fmla="*/ 710917 h 1226305"/>
                <a:gd name="connsiteX28" fmla="*/ 922719 w 1371600"/>
                <a:gd name="connsiteY28" fmla="*/ 965254 h 1226305"/>
                <a:gd name="connsiteX29" fmla="*/ 766501 w 1371600"/>
                <a:gd name="connsiteY29" fmla="*/ 698494 h 1226305"/>
                <a:gd name="connsiteX30" fmla="*/ 1014269 w 1371600"/>
                <a:gd name="connsiteY30" fmla="*/ 902447 h 1226305"/>
                <a:gd name="connsiteX31" fmla="*/ 786151 w 1371600"/>
                <a:gd name="connsiteY31" fmla="*/ 680925 h 1226305"/>
                <a:gd name="connsiteX32" fmla="*/ 1084517 w 1371600"/>
                <a:gd name="connsiteY32" fmla="*/ 820595 h 1226305"/>
                <a:gd name="connsiteX33" fmla="*/ 800047 w 1371600"/>
                <a:gd name="connsiteY33" fmla="*/ 659408 h 1226305"/>
                <a:gd name="connsiteX34" fmla="*/ 1128678 w 1371600"/>
                <a:gd name="connsiteY34" fmla="*/ 725276 h 1226305"/>
                <a:gd name="connsiteX35" fmla="*/ 807239 w 1371600"/>
                <a:gd name="connsiteY35" fmla="*/ 635409 h 1226305"/>
                <a:gd name="connsiteX36" fmla="*/ 1143740 w 1371600"/>
                <a:gd name="connsiteY36" fmla="*/ 622986 h 1226305"/>
                <a:gd name="connsiteX37" fmla="*/ 807239 w 1371600"/>
                <a:gd name="connsiteY37" fmla="*/ 610563 h 1226305"/>
                <a:gd name="connsiteX38" fmla="*/ 1128678 w 1371600"/>
                <a:gd name="connsiteY38" fmla="*/ 520696 h 1226305"/>
                <a:gd name="connsiteX39" fmla="*/ 800047 w 1371600"/>
                <a:gd name="connsiteY39" fmla="*/ 586564 h 1226305"/>
                <a:gd name="connsiteX40" fmla="*/ 1084517 w 1371600"/>
                <a:gd name="connsiteY40" fmla="*/ 425378 h 1226305"/>
                <a:gd name="connsiteX41" fmla="*/ 786151 w 1371600"/>
                <a:gd name="connsiteY41" fmla="*/ 565047 h 1226305"/>
                <a:gd name="connsiteX42" fmla="*/ 1014269 w 1371600"/>
                <a:gd name="connsiteY42" fmla="*/ 343525 h 1226305"/>
                <a:gd name="connsiteX43" fmla="*/ 766501 w 1371600"/>
                <a:gd name="connsiteY43" fmla="*/ 547478 h 1226305"/>
                <a:gd name="connsiteX44" fmla="*/ 922719 w 1371600"/>
                <a:gd name="connsiteY44" fmla="*/ 280718 h 1226305"/>
                <a:gd name="connsiteX45" fmla="*/ 742434 w 1371600"/>
                <a:gd name="connsiteY45" fmla="*/ 535055 h 1226305"/>
                <a:gd name="connsiteX46" fmla="*/ 816106 w 1371600"/>
                <a:gd name="connsiteY46" fmla="*/ 241236 h 1226305"/>
                <a:gd name="connsiteX47" fmla="*/ 715592 w 1371600"/>
                <a:gd name="connsiteY47" fmla="*/ 528625 h 1226305"/>
                <a:gd name="connsiteX48" fmla="*/ 685800 w 1371600"/>
                <a:gd name="connsiteY48" fmla="*/ 0 h 1226305"/>
                <a:gd name="connsiteX49" fmla="*/ 750784 w 1371600"/>
                <a:gd name="connsiteY49" fmla="*/ 171851 h 1226305"/>
                <a:gd name="connsiteX50" fmla="*/ 863298 w 1371600"/>
                <a:gd name="connsiteY50" fmla="*/ 20893 h 1226305"/>
                <a:gd name="connsiteX51" fmla="*/ 876317 w 1371600"/>
                <a:gd name="connsiteY51" fmla="*/ 201922 h 1226305"/>
                <a:gd name="connsiteX52" fmla="*/ 1028700 w 1371600"/>
                <a:gd name="connsiteY52" fmla="*/ 82147 h 1226305"/>
                <a:gd name="connsiteX53" fmla="*/ 988871 w 1371600"/>
                <a:gd name="connsiteY53" fmla="*/ 260023 h 1226305"/>
                <a:gd name="connsiteX54" fmla="*/ 1170734 w 1371600"/>
                <a:gd name="connsiteY54" fmla="*/ 179588 h 1226305"/>
                <a:gd name="connsiteX55" fmla="*/ 1080769 w 1371600"/>
                <a:gd name="connsiteY55" fmla="*/ 342186 h 1226305"/>
                <a:gd name="connsiteX56" fmla="*/ 1279720 w 1371600"/>
                <a:gd name="connsiteY56" fmla="*/ 306576 h 1226305"/>
                <a:gd name="connsiteX57" fmla="*/ 1145753 w 1371600"/>
                <a:gd name="connsiteY57" fmla="*/ 442817 h 1226305"/>
                <a:gd name="connsiteX58" fmla="*/ 1348232 w 1371600"/>
                <a:gd name="connsiteY58" fmla="*/ 454457 h 1226305"/>
                <a:gd name="connsiteX59" fmla="*/ 1179388 w 1371600"/>
                <a:gd name="connsiteY59" fmla="*/ 555052 h 1226305"/>
                <a:gd name="connsiteX60" fmla="*/ 1371600 w 1371600"/>
                <a:gd name="connsiteY60" fmla="*/ 613153 h 1226305"/>
                <a:gd name="connsiteX61" fmla="*/ 1179388 w 1371600"/>
                <a:gd name="connsiteY61" fmla="*/ 671253 h 1226305"/>
                <a:gd name="connsiteX62" fmla="*/ 1348232 w 1371600"/>
                <a:gd name="connsiteY62" fmla="*/ 771848 h 1226305"/>
                <a:gd name="connsiteX63" fmla="*/ 1145753 w 1371600"/>
                <a:gd name="connsiteY63" fmla="*/ 783488 h 1226305"/>
                <a:gd name="connsiteX64" fmla="*/ 1279720 w 1371600"/>
                <a:gd name="connsiteY64" fmla="*/ 919729 h 1226305"/>
                <a:gd name="connsiteX65" fmla="*/ 1080769 w 1371600"/>
                <a:gd name="connsiteY65" fmla="*/ 884119 h 1226305"/>
                <a:gd name="connsiteX66" fmla="*/ 1170734 w 1371600"/>
                <a:gd name="connsiteY66" fmla="*/ 1046717 h 1226305"/>
                <a:gd name="connsiteX67" fmla="*/ 988871 w 1371600"/>
                <a:gd name="connsiteY67" fmla="*/ 966282 h 1226305"/>
                <a:gd name="connsiteX68" fmla="*/ 1028700 w 1371600"/>
                <a:gd name="connsiteY68" fmla="*/ 1144158 h 1226305"/>
                <a:gd name="connsiteX69" fmla="*/ 876317 w 1371600"/>
                <a:gd name="connsiteY69" fmla="*/ 1024383 h 1226305"/>
                <a:gd name="connsiteX70" fmla="*/ 863298 w 1371600"/>
                <a:gd name="connsiteY70" fmla="*/ 1205412 h 1226305"/>
                <a:gd name="connsiteX71" fmla="*/ 750784 w 1371600"/>
                <a:gd name="connsiteY71" fmla="*/ 1054454 h 1226305"/>
                <a:gd name="connsiteX72" fmla="*/ 685800 w 1371600"/>
                <a:gd name="connsiteY72" fmla="*/ 1226305 h 1226305"/>
                <a:gd name="connsiteX73" fmla="*/ 620816 w 1371600"/>
                <a:gd name="connsiteY73" fmla="*/ 1054454 h 1226305"/>
                <a:gd name="connsiteX74" fmla="*/ 508302 w 1371600"/>
                <a:gd name="connsiteY74" fmla="*/ 1205412 h 1226305"/>
                <a:gd name="connsiteX75" fmla="*/ 495283 w 1371600"/>
                <a:gd name="connsiteY75" fmla="*/ 1024383 h 1226305"/>
                <a:gd name="connsiteX76" fmla="*/ 342900 w 1371600"/>
                <a:gd name="connsiteY76" fmla="*/ 1144158 h 1226305"/>
                <a:gd name="connsiteX77" fmla="*/ 382729 w 1371600"/>
                <a:gd name="connsiteY77" fmla="*/ 966282 h 1226305"/>
                <a:gd name="connsiteX78" fmla="*/ 200866 w 1371600"/>
                <a:gd name="connsiteY78" fmla="*/ 1046717 h 1226305"/>
                <a:gd name="connsiteX79" fmla="*/ 290831 w 1371600"/>
                <a:gd name="connsiteY79" fmla="*/ 884119 h 1226305"/>
                <a:gd name="connsiteX80" fmla="*/ 91880 w 1371600"/>
                <a:gd name="connsiteY80" fmla="*/ 919729 h 1226305"/>
                <a:gd name="connsiteX81" fmla="*/ 225847 w 1371600"/>
                <a:gd name="connsiteY81" fmla="*/ 783488 h 1226305"/>
                <a:gd name="connsiteX82" fmla="*/ 23368 w 1371600"/>
                <a:gd name="connsiteY82" fmla="*/ 771848 h 1226305"/>
                <a:gd name="connsiteX83" fmla="*/ 192212 w 1371600"/>
                <a:gd name="connsiteY83" fmla="*/ 671253 h 1226305"/>
                <a:gd name="connsiteX84" fmla="*/ 0 w 1371600"/>
                <a:gd name="connsiteY84" fmla="*/ 613153 h 1226305"/>
                <a:gd name="connsiteX85" fmla="*/ 192212 w 1371600"/>
                <a:gd name="connsiteY85" fmla="*/ 555052 h 1226305"/>
                <a:gd name="connsiteX86" fmla="*/ 23368 w 1371600"/>
                <a:gd name="connsiteY86" fmla="*/ 454457 h 1226305"/>
                <a:gd name="connsiteX87" fmla="*/ 225847 w 1371600"/>
                <a:gd name="connsiteY87" fmla="*/ 442817 h 1226305"/>
                <a:gd name="connsiteX88" fmla="*/ 91880 w 1371600"/>
                <a:gd name="connsiteY88" fmla="*/ 306576 h 1226305"/>
                <a:gd name="connsiteX89" fmla="*/ 290831 w 1371600"/>
                <a:gd name="connsiteY89" fmla="*/ 342186 h 1226305"/>
                <a:gd name="connsiteX90" fmla="*/ 200866 w 1371600"/>
                <a:gd name="connsiteY90" fmla="*/ 179588 h 1226305"/>
                <a:gd name="connsiteX91" fmla="*/ 382729 w 1371600"/>
                <a:gd name="connsiteY91" fmla="*/ 260023 h 1226305"/>
                <a:gd name="connsiteX92" fmla="*/ 342900 w 1371600"/>
                <a:gd name="connsiteY92" fmla="*/ 82147 h 1226305"/>
                <a:gd name="connsiteX93" fmla="*/ 495283 w 1371600"/>
                <a:gd name="connsiteY93" fmla="*/ 201922 h 1226305"/>
                <a:gd name="connsiteX94" fmla="*/ 508302 w 1371600"/>
                <a:gd name="connsiteY94" fmla="*/ 20893 h 1226305"/>
                <a:gd name="connsiteX95" fmla="*/ 620816 w 1371600"/>
                <a:gd name="connsiteY95" fmla="*/ 171851 h 1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1600" h="1226305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224710" y="4358985"/>
              <a:ext cx="560959" cy="567815"/>
              <a:chOff x="3556381" y="4173355"/>
              <a:chExt cx="1486604" cy="1504774"/>
            </a:xfrm>
          </p:grpSpPr>
          <p:sp>
            <p:nvSpPr>
              <p:cNvPr id="6" name="缺角矩形 5"/>
              <p:cNvSpPr/>
              <p:nvPr/>
            </p:nvSpPr>
            <p:spPr>
              <a:xfrm>
                <a:off x="3556381" y="4173355"/>
                <a:ext cx="1486604" cy="1504774"/>
              </a:xfrm>
              <a:prstGeom prst="plaqu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十二角星 7"/>
              <p:cNvSpPr/>
              <p:nvPr/>
            </p:nvSpPr>
            <p:spPr>
              <a:xfrm>
                <a:off x="3609673" y="4380499"/>
                <a:ext cx="1386619" cy="1090486"/>
              </a:xfrm>
              <a:prstGeom prst="star12">
                <a:avLst>
                  <a:gd name="adj" fmla="val 212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353712" y="1496697"/>
              <a:ext cx="560959" cy="567815"/>
              <a:chOff x="3556381" y="4173355"/>
              <a:chExt cx="1486604" cy="1504774"/>
            </a:xfrm>
          </p:grpSpPr>
          <p:sp>
            <p:nvSpPr>
              <p:cNvPr id="101" name="缺角矩形 100"/>
              <p:cNvSpPr/>
              <p:nvPr/>
            </p:nvSpPr>
            <p:spPr>
              <a:xfrm>
                <a:off x="3556381" y="4173355"/>
                <a:ext cx="1486604" cy="1504774"/>
              </a:xfrm>
              <a:prstGeom prst="plaqu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十二角星 101"/>
              <p:cNvSpPr/>
              <p:nvPr/>
            </p:nvSpPr>
            <p:spPr>
              <a:xfrm>
                <a:off x="3609673" y="4380499"/>
                <a:ext cx="1386619" cy="1090486"/>
              </a:xfrm>
              <a:prstGeom prst="star12">
                <a:avLst>
                  <a:gd name="adj" fmla="val 212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3" name="二十四角星 102"/>
            <p:cNvSpPr/>
            <p:nvPr/>
          </p:nvSpPr>
          <p:spPr>
            <a:xfrm>
              <a:off x="3121264" y="1568864"/>
              <a:ext cx="608162" cy="543737"/>
            </a:xfrm>
            <a:prstGeom prst="star24">
              <a:avLst>
                <a:gd name="adj" fmla="val 2186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2768049" y="1433898"/>
              <a:ext cx="290120" cy="2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2102535" y="2160636"/>
              <a:ext cx="779217" cy="689837"/>
            </a:xfrm>
            <a:custGeom>
              <a:avLst/>
              <a:gdLst>
                <a:gd name="connsiteX0" fmla="*/ 12839 w 624882"/>
                <a:gd name="connsiteY0" fmla="*/ 364717 h 713034"/>
                <a:gd name="connsiteX1" fmla="*/ 290683 w 624882"/>
                <a:gd name="connsiteY1" fmla="*/ 364717 h 713034"/>
                <a:gd name="connsiteX2" fmla="*/ 290683 w 624882"/>
                <a:gd name="connsiteY2" fmla="*/ 655400 h 713034"/>
                <a:gd name="connsiteX3" fmla="*/ 334199 w 624882"/>
                <a:gd name="connsiteY3" fmla="*/ 655400 h 713034"/>
                <a:gd name="connsiteX4" fmla="*/ 334199 w 624882"/>
                <a:gd name="connsiteY4" fmla="*/ 364717 h 713034"/>
                <a:gd name="connsiteX5" fmla="*/ 609441 w 624882"/>
                <a:gd name="connsiteY5" fmla="*/ 364717 h 713034"/>
                <a:gd name="connsiteX6" fmla="*/ 604060 w 624882"/>
                <a:gd name="connsiteY6" fmla="*/ 428368 h 713034"/>
                <a:gd name="connsiteX7" fmla="*/ 311140 w 624882"/>
                <a:gd name="connsiteY7" fmla="*/ 713034 h 713034"/>
                <a:gd name="connsiteX8" fmla="*/ 18221 w 624882"/>
                <a:gd name="connsiteY8" fmla="*/ 428368 h 713034"/>
                <a:gd name="connsiteX9" fmla="*/ 606937 w 624882"/>
                <a:gd name="connsiteY9" fmla="*/ 318701 h 713034"/>
                <a:gd name="connsiteX10" fmla="*/ 624882 w 624882"/>
                <a:gd name="connsiteY10" fmla="*/ 318701 h 713034"/>
                <a:gd name="connsiteX11" fmla="*/ 624882 w 624882"/>
                <a:gd name="connsiteY11" fmla="*/ 364717 h 713034"/>
                <a:gd name="connsiteX12" fmla="*/ 609441 w 624882"/>
                <a:gd name="connsiteY12" fmla="*/ 364717 h 713034"/>
                <a:gd name="connsiteX13" fmla="*/ 610134 w 624882"/>
                <a:gd name="connsiteY13" fmla="*/ 356517 h 713034"/>
                <a:gd name="connsiteX14" fmla="*/ 0 w 624882"/>
                <a:gd name="connsiteY14" fmla="*/ 318701 h 713034"/>
                <a:gd name="connsiteX15" fmla="*/ 15343 w 624882"/>
                <a:gd name="connsiteY15" fmla="*/ 318701 h 713034"/>
                <a:gd name="connsiteX16" fmla="*/ 12146 w 624882"/>
                <a:gd name="connsiteY16" fmla="*/ 356517 h 713034"/>
                <a:gd name="connsiteX17" fmla="*/ 12839 w 624882"/>
                <a:gd name="connsiteY17" fmla="*/ 364717 h 713034"/>
                <a:gd name="connsiteX18" fmla="*/ 0 w 624882"/>
                <a:gd name="connsiteY18" fmla="*/ 364717 h 713034"/>
                <a:gd name="connsiteX19" fmla="*/ 311140 w 624882"/>
                <a:gd name="connsiteY19" fmla="*/ 0 h 713034"/>
                <a:gd name="connsiteX20" fmla="*/ 604060 w 624882"/>
                <a:gd name="connsiteY20" fmla="*/ 284667 h 713034"/>
                <a:gd name="connsiteX21" fmla="*/ 606937 w 624882"/>
                <a:gd name="connsiteY21" fmla="*/ 318701 h 713034"/>
                <a:gd name="connsiteX22" fmla="*/ 334199 w 624882"/>
                <a:gd name="connsiteY22" fmla="*/ 318701 h 713034"/>
                <a:gd name="connsiteX23" fmla="*/ 334199 w 624882"/>
                <a:gd name="connsiteY23" fmla="*/ 28018 h 713034"/>
                <a:gd name="connsiteX24" fmla="*/ 290683 w 624882"/>
                <a:gd name="connsiteY24" fmla="*/ 28018 h 713034"/>
                <a:gd name="connsiteX25" fmla="*/ 290683 w 624882"/>
                <a:gd name="connsiteY25" fmla="*/ 318701 h 713034"/>
                <a:gd name="connsiteX26" fmla="*/ 15343 w 624882"/>
                <a:gd name="connsiteY26" fmla="*/ 318701 h 713034"/>
                <a:gd name="connsiteX27" fmla="*/ 18221 w 624882"/>
                <a:gd name="connsiteY27" fmla="*/ 284667 h 713034"/>
                <a:gd name="connsiteX28" fmla="*/ 311140 w 624882"/>
                <a:gd name="connsiteY28" fmla="*/ 0 h 71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4882" h="713034">
                  <a:moveTo>
                    <a:pt x="12839" y="364717"/>
                  </a:moveTo>
                  <a:lnTo>
                    <a:pt x="290683" y="364717"/>
                  </a:lnTo>
                  <a:lnTo>
                    <a:pt x="290683" y="655400"/>
                  </a:lnTo>
                  <a:lnTo>
                    <a:pt x="334199" y="655400"/>
                  </a:lnTo>
                  <a:lnTo>
                    <a:pt x="334199" y="364717"/>
                  </a:lnTo>
                  <a:lnTo>
                    <a:pt x="609441" y="364717"/>
                  </a:lnTo>
                  <a:lnTo>
                    <a:pt x="604060" y="428368"/>
                  </a:lnTo>
                  <a:cubicBezTo>
                    <a:pt x="576180" y="590827"/>
                    <a:pt x="455629" y="713034"/>
                    <a:pt x="311140" y="713034"/>
                  </a:cubicBezTo>
                  <a:cubicBezTo>
                    <a:pt x="166651" y="713034"/>
                    <a:pt x="46101" y="590827"/>
                    <a:pt x="18221" y="428368"/>
                  </a:cubicBezTo>
                  <a:close/>
                  <a:moveTo>
                    <a:pt x="606937" y="318701"/>
                  </a:moveTo>
                  <a:lnTo>
                    <a:pt x="624882" y="318701"/>
                  </a:lnTo>
                  <a:lnTo>
                    <a:pt x="624882" y="364717"/>
                  </a:lnTo>
                  <a:lnTo>
                    <a:pt x="609441" y="364717"/>
                  </a:lnTo>
                  <a:lnTo>
                    <a:pt x="610134" y="356517"/>
                  </a:lnTo>
                  <a:close/>
                  <a:moveTo>
                    <a:pt x="0" y="318701"/>
                  </a:moveTo>
                  <a:lnTo>
                    <a:pt x="15343" y="318701"/>
                  </a:lnTo>
                  <a:lnTo>
                    <a:pt x="12146" y="356517"/>
                  </a:lnTo>
                  <a:lnTo>
                    <a:pt x="12839" y="364717"/>
                  </a:lnTo>
                  <a:lnTo>
                    <a:pt x="0" y="364717"/>
                  </a:lnTo>
                  <a:close/>
                  <a:moveTo>
                    <a:pt x="311140" y="0"/>
                  </a:moveTo>
                  <a:cubicBezTo>
                    <a:pt x="455629" y="0"/>
                    <a:pt x="576180" y="122208"/>
                    <a:pt x="604060" y="284667"/>
                  </a:cubicBezTo>
                  <a:lnTo>
                    <a:pt x="606937" y="318701"/>
                  </a:lnTo>
                  <a:lnTo>
                    <a:pt x="334199" y="318701"/>
                  </a:lnTo>
                  <a:lnTo>
                    <a:pt x="334199" y="28018"/>
                  </a:lnTo>
                  <a:lnTo>
                    <a:pt x="290683" y="28018"/>
                  </a:lnTo>
                  <a:lnTo>
                    <a:pt x="290683" y="318701"/>
                  </a:lnTo>
                  <a:lnTo>
                    <a:pt x="15343" y="318701"/>
                  </a:lnTo>
                  <a:lnTo>
                    <a:pt x="18221" y="284667"/>
                  </a:lnTo>
                  <a:cubicBezTo>
                    <a:pt x="46101" y="122208"/>
                    <a:pt x="166651" y="0"/>
                    <a:pt x="31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2482570" y="4076825"/>
              <a:ext cx="430539" cy="381154"/>
            </a:xfrm>
            <a:custGeom>
              <a:avLst/>
              <a:gdLst>
                <a:gd name="connsiteX0" fmla="*/ 12839 w 624882"/>
                <a:gd name="connsiteY0" fmla="*/ 364717 h 713034"/>
                <a:gd name="connsiteX1" fmla="*/ 290683 w 624882"/>
                <a:gd name="connsiteY1" fmla="*/ 364717 h 713034"/>
                <a:gd name="connsiteX2" fmla="*/ 290683 w 624882"/>
                <a:gd name="connsiteY2" fmla="*/ 655400 h 713034"/>
                <a:gd name="connsiteX3" fmla="*/ 334199 w 624882"/>
                <a:gd name="connsiteY3" fmla="*/ 655400 h 713034"/>
                <a:gd name="connsiteX4" fmla="*/ 334199 w 624882"/>
                <a:gd name="connsiteY4" fmla="*/ 364717 h 713034"/>
                <a:gd name="connsiteX5" fmla="*/ 609441 w 624882"/>
                <a:gd name="connsiteY5" fmla="*/ 364717 h 713034"/>
                <a:gd name="connsiteX6" fmla="*/ 604060 w 624882"/>
                <a:gd name="connsiteY6" fmla="*/ 428368 h 713034"/>
                <a:gd name="connsiteX7" fmla="*/ 311140 w 624882"/>
                <a:gd name="connsiteY7" fmla="*/ 713034 h 713034"/>
                <a:gd name="connsiteX8" fmla="*/ 18221 w 624882"/>
                <a:gd name="connsiteY8" fmla="*/ 428368 h 713034"/>
                <a:gd name="connsiteX9" fmla="*/ 606937 w 624882"/>
                <a:gd name="connsiteY9" fmla="*/ 318701 h 713034"/>
                <a:gd name="connsiteX10" fmla="*/ 624882 w 624882"/>
                <a:gd name="connsiteY10" fmla="*/ 318701 h 713034"/>
                <a:gd name="connsiteX11" fmla="*/ 624882 w 624882"/>
                <a:gd name="connsiteY11" fmla="*/ 364717 h 713034"/>
                <a:gd name="connsiteX12" fmla="*/ 609441 w 624882"/>
                <a:gd name="connsiteY12" fmla="*/ 364717 h 713034"/>
                <a:gd name="connsiteX13" fmla="*/ 610134 w 624882"/>
                <a:gd name="connsiteY13" fmla="*/ 356517 h 713034"/>
                <a:gd name="connsiteX14" fmla="*/ 0 w 624882"/>
                <a:gd name="connsiteY14" fmla="*/ 318701 h 713034"/>
                <a:gd name="connsiteX15" fmla="*/ 15343 w 624882"/>
                <a:gd name="connsiteY15" fmla="*/ 318701 h 713034"/>
                <a:gd name="connsiteX16" fmla="*/ 12146 w 624882"/>
                <a:gd name="connsiteY16" fmla="*/ 356517 h 713034"/>
                <a:gd name="connsiteX17" fmla="*/ 12839 w 624882"/>
                <a:gd name="connsiteY17" fmla="*/ 364717 h 713034"/>
                <a:gd name="connsiteX18" fmla="*/ 0 w 624882"/>
                <a:gd name="connsiteY18" fmla="*/ 364717 h 713034"/>
                <a:gd name="connsiteX19" fmla="*/ 311140 w 624882"/>
                <a:gd name="connsiteY19" fmla="*/ 0 h 713034"/>
                <a:gd name="connsiteX20" fmla="*/ 604060 w 624882"/>
                <a:gd name="connsiteY20" fmla="*/ 284667 h 713034"/>
                <a:gd name="connsiteX21" fmla="*/ 606937 w 624882"/>
                <a:gd name="connsiteY21" fmla="*/ 318701 h 713034"/>
                <a:gd name="connsiteX22" fmla="*/ 334199 w 624882"/>
                <a:gd name="connsiteY22" fmla="*/ 318701 h 713034"/>
                <a:gd name="connsiteX23" fmla="*/ 334199 w 624882"/>
                <a:gd name="connsiteY23" fmla="*/ 28018 h 713034"/>
                <a:gd name="connsiteX24" fmla="*/ 290683 w 624882"/>
                <a:gd name="connsiteY24" fmla="*/ 28018 h 713034"/>
                <a:gd name="connsiteX25" fmla="*/ 290683 w 624882"/>
                <a:gd name="connsiteY25" fmla="*/ 318701 h 713034"/>
                <a:gd name="connsiteX26" fmla="*/ 15343 w 624882"/>
                <a:gd name="connsiteY26" fmla="*/ 318701 h 713034"/>
                <a:gd name="connsiteX27" fmla="*/ 18221 w 624882"/>
                <a:gd name="connsiteY27" fmla="*/ 284667 h 713034"/>
                <a:gd name="connsiteX28" fmla="*/ 311140 w 624882"/>
                <a:gd name="connsiteY28" fmla="*/ 0 h 71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4882" h="713034">
                  <a:moveTo>
                    <a:pt x="12839" y="364717"/>
                  </a:moveTo>
                  <a:lnTo>
                    <a:pt x="290683" y="364717"/>
                  </a:lnTo>
                  <a:lnTo>
                    <a:pt x="290683" y="655400"/>
                  </a:lnTo>
                  <a:lnTo>
                    <a:pt x="334199" y="655400"/>
                  </a:lnTo>
                  <a:lnTo>
                    <a:pt x="334199" y="364717"/>
                  </a:lnTo>
                  <a:lnTo>
                    <a:pt x="609441" y="364717"/>
                  </a:lnTo>
                  <a:lnTo>
                    <a:pt x="604060" y="428368"/>
                  </a:lnTo>
                  <a:cubicBezTo>
                    <a:pt x="576180" y="590827"/>
                    <a:pt x="455629" y="713034"/>
                    <a:pt x="311140" y="713034"/>
                  </a:cubicBezTo>
                  <a:cubicBezTo>
                    <a:pt x="166651" y="713034"/>
                    <a:pt x="46101" y="590827"/>
                    <a:pt x="18221" y="428368"/>
                  </a:cubicBezTo>
                  <a:close/>
                  <a:moveTo>
                    <a:pt x="606937" y="318701"/>
                  </a:moveTo>
                  <a:lnTo>
                    <a:pt x="624882" y="318701"/>
                  </a:lnTo>
                  <a:lnTo>
                    <a:pt x="624882" y="364717"/>
                  </a:lnTo>
                  <a:lnTo>
                    <a:pt x="609441" y="364717"/>
                  </a:lnTo>
                  <a:lnTo>
                    <a:pt x="610134" y="356517"/>
                  </a:lnTo>
                  <a:close/>
                  <a:moveTo>
                    <a:pt x="0" y="318701"/>
                  </a:moveTo>
                  <a:lnTo>
                    <a:pt x="15343" y="318701"/>
                  </a:lnTo>
                  <a:lnTo>
                    <a:pt x="12146" y="356517"/>
                  </a:lnTo>
                  <a:lnTo>
                    <a:pt x="12839" y="364717"/>
                  </a:lnTo>
                  <a:lnTo>
                    <a:pt x="0" y="364717"/>
                  </a:lnTo>
                  <a:close/>
                  <a:moveTo>
                    <a:pt x="311140" y="0"/>
                  </a:moveTo>
                  <a:cubicBezTo>
                    <a:pt x="455629" y="0"/>
                    <a:pt x="576180" y="122208"/>
                    <a:pt x="604060" y="284667"/>
                  </a:cubicBezTo>
                  <a:lnTo>
                    <a:pt x="606937" y="318701"/>
                  </a:lnTo>
                  <a:lnTo>
                    <a:pt x="334199" y="318701"/>
                  </a:lnTo>
                  <a:lnTo>
                    <a:pt x="334199" y="28018"/>
                  </a:lnTo>
                  <a:lnTo>
                    <a:pt x="290683" y="28018"/>
                  </a:lnTo>
                  <a:lnTo>
                    <a:pt x="290683" y="318701"/>
                  </a:lnTo>
                  <a:lnTo>
                    <a:pt x="15343" y="318701"/>
                  </a:lnTo>
                  <a:lnTo>
                    <a:pt x="18221" y="284667"/>
                  </a:lnTo>
                  <a:cubicBezTo>
                    <a:pt x="46101" y="122208"/>
                    <a:pt x="166651" y="0"/>
                    <a:pt x="31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三十二角星 110"/>
            <p:cNvSpPr/>
            <p:nvPr/>
          </p:nvSpPr>
          <p:spPr>
            <a:xfrm>
              <a:off x="3893200" y="2938078"/>
              <a:ext cx="214446" cy="198273"/>
            </a:xfrm>
            <a:prstGeom prst="star32">
              <a:avLst>
                <a:gd name="adj" fmla="val 37455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1710612" y="2020669"/>
              <a:ext cx="372878" cy="333379"/>
            </a:xfrm>
            <a:custGeom>
              <a:avLst/>
              <a:gdLst>
                <a:gd name="connsiteX0" fmla="*/ 701697 w 1371600"/>
                <a:gd name="connsiteY0" fmla="*/ 227769 h 1226305"/>
                <a:gd name="connsiteX1" fmla="*/ 687802 w 1371600"/>
                <a:gd name="connsiteY1" fmla="*/ 528625 h 1226305"/>
                <a:gd name="connsiteX2" fmla="*/ 587288 w 1371600"/>
                <a:gd name="connsiteY2" fmla="*/ 241236 h 1226305"/>
                <a:gd name="connsiteX3" fmla="*/ 660960 w 1371600"/>
                <a:gd name="connsiteY3" fmla="*/ 535055 h 1226305"/>
                <a:gd name="connsiteX4" fmla="*/ 480676 w 1371600"/>
                <a:gd name="connsiteY4" fmla="*/ 280718 h 1226305"/>
                <a:gd name="connsiteX5" fmla="*/ 636893 w 1371600"/>
                <a:gd name="connsiteY5" fmla="*/ 547478 h 1226305"/>
                <a:gd name="connsiteX6" fmla="*/ 389125 w 1371600"/>
                <a:gd name="connsiteY6" fmla="*/ 343525 h 1226305"/>
                <a:gd name="connsiteX7" fmla="*/ 617243 w 1371600"/>
                <a:gd name="connsiteY7" fmla="*/ 565047 h 1226305"/>
                <a:gd name="connsiteX8" fmla="*/ 318877 w 1371600"/>
                <a:gd name="connsiteY8" fmla="*/ 425378 h 1226305"/>
                <a:gd name="connsiteX9" fmla="*/ 603347 w 1371600"/>
                <a:gd name="connsiteY9" fmla="*/ 586564 h 1226305"/>
                <a:gd name="connsiteX10" fmla="*/ 274716 w 1371600"/>
                <a:gd name="connsiteY10" fmla="*/ 520696 h 1226305"/>
                <a:gd name="connsiteX11" fmla="*/ 596155 w 1371600"/>
                <a:gd name="connsiteY11" fmla="*/ 610563 h 1226305"/>
                <a:gd name="connsiteX12" fmla="*/ 259654 w 1371600"/>
                <a:gd name="connsiteY12" fmla="*/ 622986 h 1226305"/>
                <a:gd name="connsiteX13" fmla="*/ 596155 w 1371600"/>
                <a:gd name="connsiteY13" fmla="*/ 635409 h 1226305"/>
                <a:gd name="connsiteX14" fmla="*/ 274716 w 1371600"/>
                <a:gd name="connsiteY14" fmla="*/ 725276 h 1226305"/>
                <a:gd name="connsiteX15" fmla="*/ 603347 w 1371600"/>
                <a:gd name="connsiteY15" fmla="*/ 659408 h 1226305"/>
                <a:gd name="connsiteX16" fmla="*/ 318877 w 1371600"/>
                <a:gd name="connsiteY16" fmla="*/ 820595 h 1226305"/>
                <a:gd name="connsiteX17" fmla="*/ 617243 w 1371600"/>
                <a:gd name="connsiteY17" fmla="*/ 680925 h 1226305"/>
                <a:gd name="connsiteX18" fmla="*/ 389125 w 1371600"/>
                <a:gd name="connsiteY18" fmla="*/ 902447 h 1226305"/>
                <a:gd name="connsiteX19" fmla="*/ 636893 w 1371600"/>
                <a:gd name="connsiteY19" fmla="*/ 698494 h 1226305"/>
                <a:gd name="connsiteX20" fmla="*/ 480676 w 1371600"/>
                <a:gd name="connsiteY20" fmla="*/ 965254 h 1226305"/>
                <a:gd name="connsiteX21" fmla="*/ 660960 w 1371600"/>
                <a:gd name="connsiteY21" fmla="*/ 710917 h 1226305"/>
                <a:gd name="connsiteX22" fmla="*/ 587288 w 1371600"/>
                <a:gd name="connsiteY22" fmla="*/ 1004736 h 1226305"/>
                <a:gd name="connsiteX23" fmla="*/ 687802 w 1371600"/>
                <a:gd name="connsiteY23" fmla="*/ 717347 h 1226305"/>
                <a:gd name="connsiteX24" fmla="*/ 701697 w 1371600"/>
                <a:gd name="connsiteY24" fmla="*/ 1018203 h 1226305"/>
                <a:gd name="connsiteX25" fmla="*/ 715592 w 1371600"/>
                <a:gd name="connsiteY25" fmla="*/ 717347 h 1226305"/>
                <a:gd name="connsiteX26" fmla="*/ 816106 w 1371600"/>
                <a:gd name="connsiteY26" fmla="*/ 1004736 h 1226305"/>
                <a:gd name="connsiteX27" fmla="*/ 742434 w 1371600"/>
                <a:gd name="connsiteY27" fmla="*/ 710917 h 1226305"/>
                <a:gd name="connsiteX28" fmla="*/ 922719 w 1371600"/>
                <a:gd name="connsiteY28" fmla="*/ 965254 h 1226305"/>
                <a:gd name="connsiteX29" fmla="*/ 766501 w 1371600"/>
                <a:gd name="connsiteY29" fmla="*/ 698494 h 1226305"/>
                <a:gd name="connsiteX30" fmla="*/ 1014269 w 1371600"/>
                <a:gd name="connsiteY30" fmla="*/ 902447 h 1226305"/>
                <a:gd name="connsiteX31" fmla="*/ 786151 w 1371600"/>
                <a:gd name="connsiteY31" fmla="*/ 680925 h 1226305"/>
                <a:gd name="connsiteX32" fmla="*/ 1084517 w 1371600"/>
                <a:gd name="connsiteY32" fmla="*/ 820595 h 1226305"/>
                <a:gd name="connsiteX33" fmla="*/ 800047 w 1371600"/>
                <a:gd name="connsiteY33" fmla="*/ 659408 h 1226305"/>
                <a:gd name="connsiteX34" fmla="*/ 1128678 w 1371600"/>
                <a:gd name="connsiteY34" fmla="*/ 725276 h 1226305"/>
                <a:gd name="connsiteX35" fmla="*/ 807239 w 1371600"/>
                <a:gd name="connsiteY35" fmla="*/ 635409 h 1226305"/>
                <a:gd name="connsiteX36" fmla="*/ 1143740 w 1371600"/>
                <a:gd name="connsiteY36" fmla="*/ 622986 h 1226305"/>
                <a:gd name="connsiteX37" fmla="*/ 807239 w 1371600"/>
                <a:gd name="connsiteY37" fmla="*/ 610563 h 1226305"/>
                <a:gd name="connsiteX38" fmla="*/ 1128678 w 1371600"/>
                <a:gd name="connsiteY38" fmla="*/ 520696 h 1226305"/>
                <a:gd name="connsiteX39" fmla="*/ 800047 w 1371600"/>
                <a:gd name="connsiteY39" fmla="*/ 586564 h 1226305"/>
                <a:gd name="connsiteX40" fmla="*/ 1084517 w 1371600"/>
                <a:gd name="connsiteY40" fmla="*/ 425378 h 1226305"/>
                <a:gd name="connsiteX41" fmla="*/ 786151 w 1371600"/>
                <a:gd name="connsiteY41" fmla="*/ 565047 h 1226305"/>
                <a:gd name="connsiteX42" fmla="*/ 1014269 w 1371600"/>
                <a:gd name="connsiteY42" fmla="*/ 343525 h 1226305"/>
                <a:gd name="connsiteX43" fmla="*/ 766501 w 1371600"/>
                <a:gd name="connsiteY43" fmla="*/ 547478 h 1226305"/>
                <a:gd name="connsiteX44" fmla="*/ 922719 w 1371600"/>
                <a:gd name="connsiteY44" fmla="*/ 280718 h 1226305"/>
                <a:gd name="connsiteX45" fmla="*/ 742434 w 1371600"/>
                <a:gd name="connsiteY45" fmla="*/ 535055 h 1226305"/>
                <a:gd name="connsiteX46" fmla="*/ 816106 w 1371600"/>
                <a:gd name="connsiteY46" fmla="*/ 241236 h 1226305"/>
                <a:gd name="connsiteX47" fmla="*/ 715592 w 1371600"/>
                <a:gd name="connsiteY47" fmla="*/ 528625 h 1226305"/>
                <a:gd name="connsiteX48" fmla="*/ 685800 w 1371600"/>
                <a:gd name="connsiteY48" fmla="*/ 0 h 1226305"/>
                <a:gd name="connsiteX49" fmla="*/ 750784 w 1371600"/>
                <a:gd name="connsiteY49" fmla="*/ 171851 h 1226305"/>
                <a:gd name="connsiteX50" fmla="*/ 863298 w 1371600"/>
                <a:gd name="connsiteY50" fmla="*/ 20893 h 1226305"/>
                <a:gd name="connsiteX51" fmla="*/ 876317 w 1371600"/>
                <a:gd name="connsiteY51" fmla="*/ 201922 h 1226305"/>
                <a:gd name="connsiteX52" fmla="*/ 1028700 w 1371600"/>
                <a:gd name="connsiteY52" fmla="*/ 82147 h 1226305"/>
                <a:gd name="connsiteX53" fmla="*/ 988871 w 1371600"/>
                <a:gd name="connsiteY53" fmla="*/ 260023 h 1226305"/>
                <a:gd name="connsiteX54" fmla="*/ 1170734 w 1371600"/>
                <a:gd name="connsiteY54" fmla="*/ 179588 h 1226305"/>
                <a:gd name="connsiteX55" fmla="*/ 1080769 w 1371600"/>
                <a:gd name="connsiteY55" fmla="*/ 342186 h 1226305"/>
                <a:gd name="connsiteX56" fmla="*/ 1279720 w 1371600"/>
                <a:gd name="connsiteY56" fmla="*/ 306576 h 1226305"/>
                <a:gd name="connsiteX57" fmla="*/ 1145753 w 1371600"/>
                <a:gd name="connsiteY57" fmla="*/ 442817 h 1226305"/>
                <a:gd name="connsiteX58" fmla="*/ 1348232 w 1371600"/>
                <a:gd name="connsiteY58" fmla="*/ 454457 h 1226305"/>
                <a:gd name="connsiteX59" fmla="*/ 1179388 w 1371600"/>
                <a:gd name="connsiteY59" fmla="*/ 555052 h 1226305"/>
                <a:gd name="connsiteX60" fmla="*/ 1371600 w 1371600"/>
                <a:gd name="connsiteY60" fmla="*/ 613153 h 1226305"/>
                <a:gd name="connsiteX61" fmla="*/ 1179388 w 1371600"/>
                <a:gd name="connsiteY61" fmla="*/ 671253 h 1226305"/>
                <a:gd name="connsiteX62" fmla="*/ 1348232 w 1371600"/>
                <a:gd name="connsiteY62" fmla="*/ 771848 h 1226305"/>
                <a:gd name="connsiteX63" fmla="*/ 1145753 w 1371600"/>
                <a:gd name="connsiteY63" fmla="*/ 783488 h 1226305"/>
                <a:gd name="connsiteX64" fmla="*/ 1279720 w 1371600"/>
                <a:gd name="connsiteY64" fmla="*/ 919729 h 1226305"/>
                <a:gd name="connsiteX65" fmla="*/ 1080769 w 1371600"/>
                <a:gd name="connsiteY65" fmla="*/ 884119 h 1226305"/>
                <a:gd name="connsiteX66" fmla="*/ 1170734 w 1371600"/>
                <a:gd name="connsiteY66" fmla="*/ 1046717 h 1226305"/>
                <a:gd name="connsiteX67" fmla="*/ 988871 w 1371600"/>
                <a:gd name="connsiteY67" fmla="*/ 966282 h 1226305"/>
                <a:gd name="connsiteX68" fmla="*/ 1028700 w 1371600"/>
                <a:gd name="connsiteY68" fmla="*/ 1144158 h 1226305"/>
                <a:gd name="connsiteX69" fmla="*/ 876317 w 1371600"/>
                <a:gd name="connsiteY69" fmla="*/ 1024383 h 1226305"/>
                <a:gd name="connsiteX70" fmla="*/ 863298 w 1371600"/>
                <a:gd name="connsiteY70" fmla="*/ 1205412 h 1226305"/>
                <a:gd name="connsiteX71" fmla="*/ 750784 w 1371600"/>
                <a:gd name="connsiteY71" fmla="*/ 1054454 h 1226305"/>
                <a:gd name="connsiteX72" fmla="*/ 685800 w 1371600"/>
                <a:gd name="connsiteY72" fmla="*/ 1226305 h 1226305"/>
                <a:gd name="connsiteX73" fmla="*/ 620816 w 1371600"/>
                <a:gd name="connsiteY73" fmla="*/ 1054454 h 1226305"/>
                <a:gd name="connsiteX74" fmla="*/ 508302 w 1371600"/>
                <a:gd name="connsiteY74" fmla="*/ 1205412 h 1226305"/>
                <a:gd name="connsiteX75" fmla="*/ 495283 w 1371600"/>
                <a:gd name="connsiteY75" fmla="*/ 1024383 h 1226305"/>
                <a:gd name="connsiteX76" fmla="*/ 342900 w 1371600"/>
                <a:gd name="connsiteY76" fmla="*/ 1144158 h 1226305"/>
                <a:gd name="connsiteX77" fmla="*/ 382729 w 1371600"/>
                <a:gd name="connsiteY77" fmla="*/ 966282 h 1226305"/>
                <a:gd name="connsiteX78" fmla="*/ 200866 w 1371600"/>
                <a:gd name="connsiteY78" fmla="*/ 1046717 h 1226305"/>
                <a:gd name="connsiteX79" fmla="*/ 290831 w 1371600"/>
                <a:gd name="connsiteY79" fmla="*/ 884119 h 1226305"/>
                <a:gd name="connsiteX80" fmla="*/ 91880 w 1371600"/>
                <a:gd name="connsiteY80" fmla="*/ 919729 h 1226305"/>
                <a:gd name="connsiteX81" fmla="*/ 225847 w 1371600"/>
                <a:gd name="connsiteY81" fmla="*/ 783488 h 1226305"/>
                <a:gd name="connsiteX82" fmla="*/ 23368 w 1371600"/>
                <a:gd name="connsiteY82" fmla="*/ 771848 h 1226305"/>
                <a:gd name="connsiteX83" fmla="*/ 192212 w 1371600"/>
                <a:gd name="connsiteY83" fmla="*/ 671253 h 1226305"/>
                <a:gd name="connsiteX84" fmla="*/ 0 w 1371600"/>
                <a:gd name="connsiteY84" fmla="*/ 613153 h 1226305"/>
                <a:gd name="connsiteX85" fmla="*/ 192212 w 1371600"/>
                <a:gd name="connsiteY85" fmla="*/ 555052 h 1226305"/>
                <a:gd name="connsiteX86" fmla="*/ 23368 w 1371600"/>
                <a:gd name="connsiteY86" fmla="*/ 454457 h 1226305"/>
                <a:gd name="connsiteX87" fmla="*/ 225847 w 1371600"/>
                <a:gd name="connsiteY87" fmla="*/ 442817 h 1226305"/>
                <a:gd name="connsiteX88" fmla="*/ 91880 w 1371600"/>
                <a:gd name="connsiteY88" fmla="*/ 306576 h 1226305"/>
                <a:gd name="connsiteX89" fmla="*/ 290831 w 1371600"/>
                <a:gd name="connsiteY89" fmla="*/ 342186 h 1226305"/>
                <a:gd name="connsiteX90" fmla="*/ 200866 w 1371600"/>
                <a:gd name="connsiteY90" fmla="*/ 179588 h 1226305"/>
                <a:gd name="connsiteX91" fmla="*/ 382729 w 1371600"/>
                <a:gd name="connsiteY91" fmla="*/ 260023 h 1226305"/>
                <a:gd name="connsiteX92" fmla="*/ 342900 w 1371600"/>
                <a:gd name="connsiteY92" fmla="*/ 82147 h 1226305"/>
                <a:gd name="connsiteX93" fmla="*/ 495283 w 1371600"/>
                <a:gd name="connsiteY93" fmla="*/ 201922 h 1226305"/>
                <a:gd name="connsiteX94" fmla="*/ 508302 w 1371600"/>
                <a:gd name="connsiteY94" fmla="*/ 20893 h 1226305"/>
                <a:gd name="connsiteX95" fmla="*/ 620816 w 1371600"/>
                <a:gd name="connsiteY95" fmla="*/ 171851 h 1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1600" h="1226305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三十二角星 114"/>
            <p:cNvSpPr/>
            <p:nvPr/>
          </p:nvSpPr>
          <p:spPr>
            <a:xfrm>
              <a:off x="2928973" y="2080065"/>
              <a:ext cx="160743" cy="145417"/>
            </a:xfrm>
            <a:prstGeom prst="star32">
              <a:avLst>
                <a:gd name="adj" fmla="val 3019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10488" y="1527826"/>
            <a:ext cx="6678667" cy="4750712"/>
            <a:chOff x="5193785" y="1702260"/>
            <a:chExt cx="6678667" cy="4750712"/>
          </a:xfrm>
        </p:grpSpPr>
        <p:grpSp>
          <p:nvGrpSpPr>
            <p:cNvPr id="42" name="组合 41"/>
            <p:cNvGrpSpPr/>
            <p:nvPr/>
          </p:nvGrpSpPr>
          <p:grpSpPr>
            <a:xfrm>
              <a:off x="5193785" y="1731645"/>
              <a:ext cx="945996" cy="921408"/>
              <a:chOff x="1756242" y="4465560"/>
              <a:chExt cx="2227007" cy="2227007"/>
            </a:xfrm>
            <a:solidFill>
              <a:srgbClr val="EA5326"/>
            </a:solidFill>
          </p:grpSpPr>
          <p:sp>
            <p:nvSpPr>
              <p:cNvPr id="43" name="椭圆 42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350641" y="4667067"/>
                <a:ext cx="1495034" cy="1350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1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216477" y="5509106"/>
              <a:ext cx="945996" cy="921408"/>
              <a:chOff x="1756242" y="4465560"/>
              <a:chExt cx="2227007" cy="222700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350641" y="4667067"/>
                <a:ext cx="1495034" cy="200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4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214976" y="1702260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214976" y="2179550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 goes 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214976" y="2973112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214976" y="3450402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 goes 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192284" y="4254706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192284" y="4731996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 goes 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214976" y="5514017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214976" y="5991307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 goes 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5193785" y="3029743"/>
              <a:ext cx="945996" cy="921408"/>
              <a:chOff x="1756242" y="4465560"/>
              <a:chExt cx="2227007" cy="2227007"/>
            </a:xfrm>
            <a:solidFill>
              <a:srgbClr val="4BA93B"/>
            </a:solidFill>
          </p:grpSpPr>
          <p:sp>
            <p:nvSpPr>
              <p:cNvPr id="117" name="椭圆 116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350641" y="4560131"/>
                <a:ext cx="1495034" cy="2008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2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5193785" y="4283578"/>
              <a:ext cx="945996" cy="921408"/>
              <a:chOff x="1756242" y="4465560"/>
              <a:chExt cx="2227007" cy="2227007"/>
            </a:xfrm>
            <a:solidFill>
              <a:srgbClr val="EA5326"/>
            </a:solidFill>
          </p:grpSpPr>
          <p:sp>
            <p:nvSpPr>
              <p:cNvPr id="120" name="椭圆 119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350641" y="4667067"/>
                <a:ext cx="1495034" cy="2008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3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"/>
    </mc:Choice>
    <mc:Fallback>
      <p:transition spd="slow" advTm="15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172965" y="4127549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98177" y="4073416"/>
            <a:ext cx="776465" cy="2139591"/>
          </a:xfrm>
          <a:custGeom>
            <a:avLst/>
            <a:gdLst/>
            <a:ahLst/>
            <a:cxnLst/>
            <a:rect l="l" t="t" r="r" b="b"/>
            <a:pathLst>
              <a:path w="776465" h="2139591">
                <a:moveTo>
                  <a:pt x="515794" y="545374"/>
                </a:moveTo>
                <a:cubicBezTo>
                  <a:pt x="484572" y="671087"/>
                  <a:pt x="461360" y="787968"/>
                  <a:pt x="446159" y="896015"/>
                </a:cubicBezTo>
                <a:cubicBezTo>
                  <a:pt x="430959" y="1004063"/>
                  <a:pt x="424180" y="1102456"/>
                  <a:pt x="425823" y="1191195"/>
                </a:cubicBezTo>
                <a:lnTo>
                  <a:pt x="427056" y="1255284"/>
                </a:lnTo>
                <a:lnTo>
                  <a:pt x="493610" y="1229402"/>
                </a:lnTo>
                <a:cubicBezTo>
                  <a:pt x="500183" y="1111905"/>
                  <a:pt x="515794" y="997284"/>
                  <a:pt x="540444" y="885539"/>
                </a:cubicBezTo>
                <a:cubicBezTo>
                  <a:pt x="565094" y="773794"/>
                  <a:pt x="597960" y="665336"/>
                  <a:pt x="639043" y="560164"/>
                </a:cubicBezTo>
                <a:close/>
                <a:moveTo>
                  <a:pt x="776465" y="0"/>
                </a:moveTo>
                <a:lnTo>
                  <a:pt x="681563" y="2102000"/>
                </a:lnTo>
                <a:lnTo>
                  <a:pt x="414731" y="2139591"/>
                </a:lnTo>
                <a:lnTo>
                  <a:pt x="260497" y="351258"/>
                </a:lnTo>
                <a:lnTo>
                  <a:pt x="63473" y="405487"/>
                </a:lnTo>
                <a:lnTo>
                  <a:pt x="0" y="210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/>
            <a:endParaRPr lang="zh-CN" altLang="en-US" sz="19900" dirty="0">
              <a:solidFill>
                <a:schemeClr val="bg1">
                  <a:lumMod val="95000"/>
                </a:schemeClr>
              </a:solidFill>
              <a:latin typeface="Jokerman" panose="04090605060D06020702" pitchFamily="82" charset="0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6958" y="5197344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4"/>
    </mc:Choice>
    <mc:Fallback>
      <p:transition spd="slow" advTm="25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200" y="901010"/>
            <a:ext cx="4802867" cy="5263936"/>
            <a:chOff x="6596807" y="914490"/>
            <a:chExt cx="4802867" cy="5263936"/>
          </a:xfrm>
        </p:grpSpPr>
        <p:grpSp>
          <p:nvGrpSpPr>
            <p:cNvPr id="15" name="组合 14"/>
            <p:cNvGrpSpPr/>
            <p:nvPr/>
          </p:nvGrpSpPr>
          <p:grpSpPr>
            <a:xfrm>
              <a:off x="6596807" y="2667976"/>
              <a:ext cx="2167466" cy="2167466"/>
              <a:chOff x="6646094" y="2473981"/>
              <a:chExt cx="2167466" cy="2167466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6646094" y="2473981"/>
                <a:ext cx="2167466" cy="2167466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rgbClr val="EA532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7576" tIns="590874" rIns="587576" bIns="590874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300" kern="12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287683" y="3234548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50%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419408" y="3198160"/>
              <a:ext cx="2980266" cy="2980266"/>
              <a:chOff x="8380067" y="3178408"/>
              <a:chExt cx="2980266" cy="298026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8380067" y="3178408"/>
                <a:ext cx="2980266" cy="298026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247052" y="4239799"/>
                <a:ext cx="1495034" cy="9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54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80%</a:t>
                </a:r>
                <a:endParaRPr lang="zh-CN" altLang="en-US" sz="54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985913" y="914490"/>
              <a:ext cx="2600961" cy="2600961"/>
              <a:chOff x="7926829" y="937002"/>
              <a:chExt cx="2600961" cy="2600961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926829" y="937002"/>
                <a:ext cx="2600961" cy="2600961"/>
              </a:xfrm>
              <a:custGeom>
                <a:avLst/>
                <a:gdLst>
                  <a:gd name="connsiteX0" fmla="*/ 1589033 w 2123675"/>
                  <a:gd name="connsiteY0" fmla="*/ 537873 h 2123675"/>
                  <a:gd name="connsiteX1" fmla="*/ 1902347 w 2123675"/>
                  <a:gd name="connsiteY1" fmla="*/ 443446 h 2123675"/>
                  <a:gd name="connsiteX2" fmla="*/ 2017635 w 2123675"/>
                  <a:gd name="connsiteY2" fmla="*/ 643130 h 2123675"/>
                  <a:gd name="connsiteX3" fmla="*/ 1779202 w 2123675"/>
                  <a:gd name="connsiteY3" fmla="*/ 867255 h 2123675"/>
                  <a:gd name="connsiteX4" fmla="*/ 1779202 w 2123675"/>
                  <a:gd name="connsiteY4" fmla="*/ 1256420 h 2123675"/>
                  <a:gd name="connsiteX5" fmla="*/ 2017635 w 2123675"/>
                  <a:gd name="connsiteY5" fmla="*/ 1480545 h 2123675"/>
                  <a:gd name="connsiteX6" fmla="*/ 1902347 w 2123675"/>
                  <a:gd name="connsiteY6" fmla="*/ 1680229 h 2123675"/>
                  <a:gd name="connsiteX7" fmla="*/ 1589033 w 2123675"/>
                  <a:gd name="connsiteY7" fmla="*/ 1585802 h 2123675"/>
                  <a:gd name="connsiteX8" fmla="*/ 1252006 w 2123675"/>
                  <a:gd name="connsiteY8" fmla="*/ 1780385 h 2123675"/>
                  <a:gd name="connsiteX9" fmla="*/ 1177125 w 2123675"/>
                  <a:gd name="connsiteY9" fmla="*/ 2098936 h 2123675"/>
                  <a:gd name="connsiteX10" fmla="*/ 946550 w 2123675"/>
                  <a:gd name="connsiteY10" fmla="*/ 2098936 h 2123675"/>
                  <a:gd name="connsiteX11" fmla="*/ 871669 w 2123675"/>
                  <a:gd name="connsiteY11" fmla="*/ 1780385 h 2123675"/>
                  <a:gd name="connsiteX12" fmla="*/ 534642 w 2123675"/>
                  <a:gd name="connsiteY12" fmla="*/ 1585802 h 2123675"/>
                  <a:gd name="connsiteX13" fmla="*/ 221328 w 2123675"/>
                  <a:gd name="connsiteY13" fmla="*/ 1680229 h 2123675"/>
                  <a:gd name="connsiteX14" fmla="*/ 106040 w 2123675"/>
                  <a:gd name="connsiteY14" fmla="*/ 1480545 h 2123675"/>
                  <a:gd name="connsiteX15" fmla="*/ 344473 w 2123675"/>
                  <a:gd name="connsiteY15" fmla="*/ 1256420 h 2123675"/>
                  <a:gd name="connsiteX16" fmla="*/ 344473 w 2123675"/>
                  <a:gd name="connsiteY16" fmla="*/ 867255 h 2123675"/>
                  <a:gd name="connsiteX17" fmla="*/ 106040 w 2123675"/>
                  <a:gd name="connsiteY17" fmla="*/ 643130 h 2123675"/>
                  <a:gd name="connsiteX18" fmla="*/ 221328 w 2123675"/>
                  <a:gd name="connsiteY18" fmla="*/ 443446 h 2123675"/>
                  <a:gd name="connsiteX19" fmla="*/ 534642 w 2123675"/>
                  <a:gd name="connsiteY19" fmla="*/ 537873 h 2123675"/>
                  <a:gd name="connsiteX20" fmla="*/ 871669 w 2123675"/>
                  <a:gd name="connsiteY20" fmla="*/ 343290 h 2123675"/>
                  <a:gd name="connsiteX21" fmla="*/ 946550 w 2123675"/>
                  <a:gd name="connsiteY21" fmla="*/ 24739 h 2123675"/>
                  <a:gd name="connsiteX22" fmla="*/ 1177125 w 2123675"/>
                  <a:gd name="connsiteY22" fmla="*/ 24739 h 2123675"/>
                  <a:gd name="connsiteX23" fmla="*/ 1252006 w 2123675"/>
                  <a:gd name="connsiteY23" fmla="*/ 343290 h 2123675"/>
                  <a:gd name="connsiteX24" fmla="*/ 1589033 w 2123675"/>
                  <a:gd name="connsiteY24" fmla="*/ 537873 h 2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23675" h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1417" tIns="751417" rIns="751418" bIns="751418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700" kern="12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727938" y="1901961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40%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42889" y="6113783"/>
            <a:ext cx="5169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6681197" y="933933"/>
            <a:ext cx="4904112" cy="5263936"/>
            <a:chOff x="6495562" y="914490"/>
            <a:chExt cx="4904112" cy="5263936"/>
          </a:xfrm>
        </p:grpSpPr>
        <p:grpSp>
          <p:nvGrpSpPr>
            <p:cNvPr id="26" name="组合 25"/>
            <p:cNvGrpSpPr/>
            <p:nvPr/>
          </p:nvGrpSpPr>
          <p:grpSpPr>
            <a:xfrm>
              <a:off x="6495562" y="2670767"/>
              <a:ext cx="2167466" cy="2167466"/>
              <a:chOff x="6544849" y="2476772"/>
              <a:chExt cx="2167466" cy="2167466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6544849" y="2476772"/>
                <a:ext cx="2167466" cy="2167466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rgbClr val="EA532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7576" tIns="590874" rIns="587576" bIns="590874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300" kern="120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572162" y="3237339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60%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419408" y="3198160"/>
              <a:ext cx="2980266" cy="2980266"/>
              <a:chOff x="8380067" y="3178408"/>
              <a:chExt cx="2980266" cy="2980266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8380067" y="3178408"/>
                <a:ext cx="2980266" cy="298026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981239" y="4256270"/>
                <a:ext cx="1495034" cy="9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54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90%</a:t>
                </a:r>
                <a:endParaRPr lang="zh-CN" altLang="en-US" sz="54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85913" y="914490"/>
              <a:ext cx="2600961" cy="2600961"/>
              <a:chOff x="7926829" y="937002"/>
              <a:chExt cx="2600961" cy="2600961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7926829" y="937002"/>
                <a:ext cx="2600961" cy="2600961"/>
              </a:xfrm>
              <a:custGeom>
                <a:avLst/>
                <a:gdLst>
                  <a:gd name="connsiteX0" fmla="*/ 1589033 w 2123675"/>
                  <a:gd name="connsiteY0" fmla="*/ 537873 h 2123675"/>
                  <a:gd name="connsiteX1" fmla="*/ 1902347 w 2123675"/>
                  <a:gd name="connsiteY1" fmla="*/ 443446 h 2123675"/>
                  <a:gd name="connsiteX2" fmla="*/ 2017635 w 2123675"/>
                  <a:gd name="connsiteY2" fmla="*/ 643130 h 2123675"/>
                  <a:gd name="connsiteX3" fmla="*/ 1779202 w 2123675"/>
                  <a:gd name="connsiteY3" fmla="*/ 867255 h 2123675"/>
                  <a:gd name="connsiteX4" fmla="*/ 1779202 w 2123675"/>
                  <a:gd name="connsiteY4" fmla="*/ 1256420 h 2123675"/>
                  <a:gd name="connsiteX5" fmla="*/ 2017635 w 2123675"/>
                  <a:gd name="connsiteY5" fmla="*/ 1480545 h 2123675"/>
                  <a:gd name="connsiteX6" fmla="*/ 1902347 w 2123675"/>
                  <a:gd name="connsiteY6" fmla="*/ 1680229 h 2123675"/>
                  <a:gd name="connsiteX7" fmla="*/ 1589033 w 2123675"/>
                  <a:gd name="connsiteY7" fmla="*/ 1585802 h 2123675"/>
                  <a:gd name="connsiteX8" fmla="*/ 1252006 w 2123675"/>
                  <a:gd name="connsiteY8" fmla="*/ 1780385 h 2123675"/>
                  <a:gd name="connsiteX9" fmla="*/ 1177125 w 2123675"/>
                  <a:gd name="connsiteY9" fmla="*/ 2098936 h 2123675"/>
                  <a:gd name="connsiteX10" fmla="*/ 946550 w 2123675"/>
                  <a:gd name="connsiteY10" fmla="*/ 2098936 h 2123675"/>
                  <a:gd name="connsiteX11" fmla="*/ 871669 w 2123675"/>
                  <a:gd name="connsiteY11" fmla="*/ 1780385 h 2123675"/>
                  <a:gd name="connsiteX12" fmla="*/ 534642 w 2123675"/>
                  <a:gd name="connsiteY12" fmla="*/ 1585802 h 2123675"/>
                  <a:gd name="connsiteX13" fmla="*/ 221328 w 2123675"/>
                  <a:gd name="connsiteY13" fmla="*/ 1680229 h 2123675"/>
                  <a:gd name="connsiteX14" fmla="*/ 106040 w 2123675"/>
                  <a:gd name="connsiteY14" fmla="*/ 1480545 h 2123675"/>
                  <a:gd name="connsiteX15" fmla="*/ 344473 w 2123675"/>
                  <a:gd name="connsiteY15" fmla="*/ 1256420 h 2123675"/>
                  <a:gd name="connsiteX16" fmla="*/ 344473 w 2123675"/>
                  <a:gd name="connsiteY16" fmla="*/ 867255 h 2123675"/>
                  <a:gd name="connsiteX17" fmla="*/ 106040 w 2123675"/>
                  <a:gd name="connsiteY17" fmla="*/ 643130 h 2123675"/>
                  <a:gd name="connsiteX18" fmla="*/ 221328 w 2123675"/>
                  <a:gd name="connsiteY18" fmla="*/ 443446 h 2123675"/>
                  <a:gd name="connsiteX19" fmla="*/ 534642 w 2123675"/>
                  <a:gd name="connsiteY19" fmla="*/ 537873 h 2123675"/>
                  <a:gd name="connsiteX20" fmla="*/ 871669 w 2123675"/>
                  <a:gd name="connsiteY20" fmla="*/ 343290 h 2123675"/>
                  <a:gd name="connsiteX21" fmla="*/ 946550 w 2123675"/>
                  <a:gd name="connsiteY21" fmla="*/ 24739 h 2123675"/>
                  <a:gd name="connsiteX22" fmla="*/ 1177125 w 2123675"/>
                  <a:gd name="connsiteY22" fmla="*/ 24739 h 2123675"/>
                  <a:gd name="connsiteX23" fmla="*/ 1252006 w 2123675"/>
                  <a:gd name="connsiteY23" fmla="*/ 343290 h 2123675"/>
                  <a:gd name="connsiteX24" fmla="*/ 1589033 w 2123675"/>
                  <a:gd name="connsiteY24" fmla="*/ 537873 h 2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23675" h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1417" tIns="751417" rIns="751418" bIns="751418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700" kern="120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185670" y="1929968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20%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6817157" y="6099155"/>
            <a:ext cx="5169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27637" y="3900479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19662" y="3900480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27587" y="1612774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62415" y="1612774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82946" y="3153453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062962" y="3150751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"/>
    </mc:Choice>
    <mc:Fallback>
      <p:transition spd="slow" advTm="168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253865" y="2339221"/>
            <a:ext cx="10123462" cy="3234202"/>
            <a:chOff x="2088203" y="1615957"/>
            <a:chExt cx="9329837" cy="4226560"/>
          </a:xfrm>
        </p:grpSpPr>
        <p:sp>
          <p:nvSpPr>
            <p:cNvPr id="102" name="任意多边形 101"/>
            <p:cNvSpPr/>
            <p:nvPr/>
          </p:nvSpPr>
          <p:spPr>
            <a:xfrm rot="16200000">
              <a:off x="202376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543108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00" kern="1200" dirty="0"/>
            </a:p>
          </p:txBody>
        </p:sp>
        <p:sp>
          <p:nvSpPr>
            <p:cNvPr id="105" name="任意多边形 104"/>
            <p:cNvSpPr/>
            <p:nvPr/>
          </p:nvSpPr>
          <p:spPr>
            <a:xfrm rot="16200000">
              <a:off x="3506883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5847616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00" kern="1200"/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6811391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152124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00" kern="12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33487" y="2467342"/>
            <a:ext cx="145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28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66281" y="2467342"/>
            <a:ext cx="145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28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36839" y="4096095"/>
            <a:ext cx="289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000" dirty="0">
              <a:solidFill>
                <a:schemeClr val="bg1"/>
              </a:solidFill>
              <a:ea typeface="Gulim" panose="020B0600000101010101" pitchFamily="34" charset="-127"/>
            </a:endParaRPr>
          </a:p>
          <a:p>
            <a:pPr marL="0" marR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b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422315" y="2467342"/>
            <a:ext cx="145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28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17674" y="2728952"/>
            <a:ext cx="243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</a:rPr>
              <a:t>40%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42632" y="2728952"/>
            <a:ext cx="268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</a:rPr>
              <a:t>110%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92575" y="2728952"/>
            <a:ext cx="243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</a:rPr>
              <a:t>80%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64120" y="4070328"/>
            <a:ext cx="289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000" dirty="0">
              <a:solidFill>
                <a:schemeClr val="bg1"/>
              </a:solidFill>
              <a:ea typeface="Gulim" panose="020B0600000101010101" pitchFamily="34" charset="-127"/>
            </a:endParaRPr>
          </a:p>
          <a:p>
            <a:pPr marL="0" marR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b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32526" y="4096095"/>
            <a:ext cx="289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000" dirty="0">
              <a:solidFill>
                <a:schemeClr val="bg1"/>
              </a:solidFill>
              <a:ea typeface="Gulim" panose="020B0600000101010101" pitchFamily="34" charset="-127"/>
            </a:endParaRPr>
          </a:p>
          <a:p>
            <a:pPr marL="0" marR="0" indent="0" algn="l" defTabSz="777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b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"/>
    </mc:Choice>
    <mc:Fallback>
      <p:transition spd="slow" advTm="128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121130" y="1776674"/>
            <a:ext cx="10123462" cy="4226560"/>
            <a:chOff x="2088203" y="1615957"/>
            <a:chExt cx="9329837" cy="4226560"/>
          </a:xfrm>
        </p:grpSpPr>
        <p:sp>
          <p:nvSpPr>
            <p:cNvPr id="102" name="任意多边形 101"/>
            <p:cNvSpPr/>
            <p:nvPr/>
          </p:nvSpPr>
          <p:spPr>
            <a:xfrm rot="16200000">
              <a:off x="202376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543108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00" kern="1200" dirty="0"/>
            </a:p>
          </p:txBody>
        </p:sp>
        <p:sp>
          <p:nvSpPr>
            <p:cNvPr id="105" name="任意多边形 104"/>
            <p:cNvSpPr/>
            <p:nvPr/>
          </p:nvSpPr>
          <p:spPr>
            <a:xfrm rot="16200000">
              <a:off x="3506883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5847616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00" kern="1200"/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6811391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152124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00" kern="12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015987" y="2148707"/>
            <a:ext cx="14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36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40086" y="4459732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505774" y="2148707"/>
            <a:ext cx="14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36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233928" y="2148707"/>
            <a:ext cx="14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3600" b="0" dirty="0">
              <a:ln>
                <a:noFill/>
              </a:ln>
              <a:solidFill>
                <a:schemeClr val="bg1"/>
              </a:solidFill>
            </a:endParaRPr>
          </a:p>
        </p:txBody>
      </p:sp>
      <p:graphicFrame>
        <p:nvGraphicFramePr>
          <p:cNvPr id="62" name="图表 61"/>
          <p:cNvGraphicFramePr/>
          <p:nvPr/>
        </p:nvGraphicFramePr>
        <p:xfrm>
          <a:off x="870406" y="2579519"/>
          <a:ext cx="3450871" cy="193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图表 62"/>
          <p:cNvGraphicFramePr/>
          <p:nvPr/>
        </p:nvGraphicFramePr>
        <p:xfrm>
          <a:off x="4348578" y="2623764"/>
          <a:ext cx="3450871" cy="193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图表 63"/>
          <p:cNvGraphicFramePr/>
          <p:nvPr/>
        </p:nvGraphicFramePr>
        <p:xfrm>
          <a:off x="8043038" y="2658177"/>
          <a:ext cx="3450871" cy="193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文本框 64"/>
          <p:cNvSpPr txBox="1"/>
          <p:nvPr/>
        </p:nvSpPr>
        <p:spPr>
          <a:xfrm>
            <a:off x="4799978" y="4459732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83538" y="4459732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2"/>
    </mc:Choice>
    <mc:Fallback>
      <p:transition spd="slow" advTm="174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0" y="2241106"/>
            <a:ext cx="12192000" cy="3629025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0" y="2261552"/>
            <a:ext cx="3395572" cy="1787165"/>
          </a:xfrm>
          <a:prstGeom prst="rect">
            <a:avLst/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6899" y="2282941"/>
            <a:ext cx="149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57" y="2261551"/>
            <a:ext cx="6451600" cy="362902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868" r="17732" b="-868"/>
          <a:stretch>
            <a:fillRect/>
          </a:stretch>
        </p:blipFill>
        <p:spPr>
          <a:xfrm>
            <a:off x="10166478" y="2261551"/>
            <a:ext cx="1943100" cy="164596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526"/>
          <a:stretch>
            <a:fillRect/>
          </a:stretch>
        </p:blipFill>
        <p:spPr>
          <a:xfrm>
            <a:off x="10148340" y="4157280"/>
            <a:ext cx="1961237" cy="173329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709" y="2725278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4048717"/>
            <a:ext cx="3395572" cy="1841859"/>
          </a:xfrm>
          <a:prstGeom prst="rect">
            <a:avLst/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6899" y="3993372"/>
            <a:ext cx="149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709" y="4414421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8834283" y="5023928"/>
            <a:ext cx="1208673" cy="523220"/>
          </a:xfrm>
          <a:prstGeom prst="rect">
            <a:avLst/>
          </a:prstGeom>
          <a:solidFill>
            <a:srgbClr val="EA5326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166478" y="3125387"/>
            <a:ext cx="149503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66478" y="5071008"/>
            <a:ext cx="149503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1"/>
    </mc:Choice>
    <mc:Fallback>
      <p:transition spd="slow" advTm="155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615416" y="4348775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9409" y="5418570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3901927"/>
            <a:ext cx="1714384" cy="2509335"/>
          </a:xfrm>
          <a:custGeom>
            <a:avLst/>
            <a:gdLst/>
            <a:ahLst/>
            <a:cxnLst/>
            <a:rect l="l" t="t" r="r" b="b"/>
            <a:pathLst>
              <a:path w="1714384" h="2509335">
                <a:moveTo>
                  <a:pt x="1022345" y="361734"/>
                </a:moveTo>
                <a:cubicBezTo>
                  <a:pt x="1065071" y="361734"/>
                  <a:pt x="1101635" y="376729"/>
                  <a:pt x="1132036" y="406719"/>
                </a:cubicBezTo>
                <a:cubicBezTo>
                  <a:pt x="1162437" y="436710"/>
                  <a:pt x="1177638" y="473068"/>
                  <a:pt x="1177638" y="515794"/>
                </a:cubicBezTo>
                <a:cubicBezTo>
                  <a:pt x="1177638" y="557699"/>
                  <a:pt x="1162437" y="593852"/>
                  <a:pt x="1132036" y="624253"/>
                </a:cubicBezTo>
                <a:cubicBezTo>
                  <a:pt x="1101635" y="654654"/>
                  <a:pt x="1065071" y="669855"/>
                  <a:pt x="1022345" y="669855"/>
                </a:cubicBezTo>
                <a:cubicBezTo>
                  <a:pt x="981262" y="669855"/>
                  <a:pt x="945315" y="654449"/>
                  <a:pt x="914503" y="623636"/>
                </a:cubicBezTo>
                <a:cubicBezTo>
                  <a:pt x="883690" y="592824"/>
                  <a:pt x="868284" y="556877"/>
                  <a:pt x="868284" y="515794"/>
                </a:cubicBezTo>
                <a:cubicBezTo>
                  <a:pt x="868284" y="473890"/>
                  <a:pt x="883690" y="437737"/>
                  <a:pt x="914503" y="407336"/>
                </a:cubicBezTo>
                <a:cubicBezTo>
                  <a:pt x="945315" y="376935"/>
                  <a:pt x="981262" y="361734"/>
                  <a:pt x="1022345" y="361734"/>
                </a:cubicBezTo>
                <a:close/>
                <a:moveTo>
                  <a:pt x="584813" y="0"/>
                </a:moveTo>
                <a:lnTo>
                  <a:pt x="804812" y="40056"/>
                </a:lnTo>
                <a:lnTo>
                  <a:pt x="562012" y="1311362"/>
                </a:lnTo>
                <a:lnTo>
                  <a:pt x="814671" y="1313827"/>
                </a:lnTo>
                <a:lnTo>
                  <a:pt x="802347" y="1029123"/>
                </a:lnTo>
                <a:lnTo>
                  <a:pt x="999544" y="981057"/>
                </a:lnTo>
                <a:lnTo>
                  <a:pt x="1005706" y="1317524"/>
                </a:lnTo>
                <a:lnTo>
                  <a:pt x="1135117" y="1319989"/>
                </a:lnTo>
                <a:lnTo>
                  <a:pt x="1135117" y="813439"/>
                </a:lnTo>
                <a:lnTo>
                  <a:pt x="1339709" y="807276"/>
                </a:lnTo>
                <a:lnTo>
                  <a:pt x="1317525" y="1323687"/>
                </a:lnTo>
                <a:lnTo>
                  <a:pt x="1672480" y="1329849"/>
                </a:lnTo>
                <a:lnTo>
                  <a:pt x="1714384" y="1518419"/>
                </a:lnTo>
                <a:lnTo>
                  <a:pt x="1305200" y="1612088"/>
                </a:lnTo>
                <a:lnTo>
                  <a:pt x="1283015" y="2138358"/>
                </a:lnTo>
                <a:lnTo>
                  <a:pt x="1135117" y="2144520"/>
                </a:lnTo>
                <a:lnTo>
                  <a:pt x="1135117" y="1656457"/>
                </a:lnTo>
                <a:lnTo>
                  <a:pt x="1018031" y="1682339"/>
                </a:lnTo>
                <a:lnTo>
                  <a:pt x="1035286" y="2461268"/>
                </a:lnTo>
                <a:lnTo>
                  <a:pt x="861506" y="2509335"/>
                </a:lnTo>
                <a:lnTo>
                  <a:pt x="830694" y="1725476"/>
                </a:lnTo>
                <a:lnTo>
                  <a:pt x="409801" y="1827772"/>
                </a:lnTo>
                <a:lnTo>
                  <a:pt x="0" y="1691583"/>
                </a:lnTo>
                <a:lnTo>
                  <a:pt x="50474" y="1546208"/>
                </a:lnTo>
                <a:lnTo>
                  <a:pt x="216686" y="1599185"/>
                </a:lnTo>
                <a:lnTo>
                  <a:pt x="261017" y="1499393"/>
                </a:lnTo>
                <a:lnTo>
                  <a:pt x="87410" y="1440253"/>
                </a:lnTo>
                <a:lnTo>
                  <a:pt x="129276" y="1317043"/>
                </a:lnTo>
                <a:lnTo>
                  <a:pt x="305329" y="1373718"/>
                </a:lnTo>
                <a:lnTo>
                  <a:pt x="336121" y="1260368"/>
                </a:lnTo>
                <a:lnTo>
                  <a:pt x="168677" y="1203693"/>
                </a:lnTo>
                <a:lnTo>
                  <a:pt x="210524" y="1080503"/>
                </a:lnTo>
                <a:lnTo>
                  <a:pt x="354589" y="1134712"/>
                </a:lnTo>
                <a:lnTo>
                  <a:pt x="392758" y="1020130"/>
                </a:lnTo>
                <a:lnTo>
                  <a:pt x="248692" y="9708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"/>
    </mc:Choice>
    <mc:Fallback>
      <p:transition spd="slow" advTm="131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>
            <a:fillRect/>
          </a:stretch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335585" y="1070236"/>
            <a:ext cx="1714384" cy="2509335"/>
          </a:xfrm>
          <a:custGeom>
            <a:avLst/>
            <a:gdLst/>
            <a:ahLst/>
            <a:cxnLst/>
            <a:rect l="l" t="t" r="r" b="b"/>
            <a:pathLst>
              <a:path w="1714384" h="2509335">
                <a:moveTo>
                  <a:pt x="1022345" y="361734"/>
                </a:moveTo>
                <a:cubicBezTo>
                  <a:pt x="1065071" y="361734"/>
                  <a:pt x="1101635" y="376729"/>
                  <a:pt x="1132036" y="406719"/>
                </a:cubicBezTo>
                <a:cubicBezTo>
                  <a:pt x="1162437" y="436710"/>
                  <a:pt x="1177638" y="473068"/>
                  <a:pt x="1177638" y="515794"/>
                </a:cubicBezTo>
                <a:cubicBezTo>
                  <a:pt x="1177638" y="557699"/>
                  <a:pt x="1162437" y="593852"/>
                  <a:pt x="1132036" y="624253"/>
                </a:cubicBezTo>
                <a:cubicBezTo>
                  <a:pt x="1101635" y="654654"/>
                  <a:pt x="1065071" y="669855"/>
                  <a:pt x="1022345" y="669855"/>
                </a:cubicBezTo>
                <a:cubicBezTo>
                  <a:pt x="981262" y="669855"/>
                  <a:pt x="945315" y="654449"/>
                  <a:pt x="914503" y="623636"/>
                </a:cubicBezTo>
                <a:cubicBezTo>
                  <a:pt x="883690" y="592824"/>
                  <a:pt x="868284" y="556877"/>
                  <a:pt x="868284" y="515794"/>
                </a:cubicBezTo>
                <a:cubicBezTo>
                  <a:pt x="868284" y="473890"/>
                  <a:pt x="883690" y="437737"/>
                  <a:pt x="914503" y="407336"/>
                </a:cubicBezTo>
                <a:cubicBezTo>
                  <a:pt x="945315" y="376935"/>
                  <a:pt x="981262" y="361734"/>
                  <a:pt x="1022345" y="361734"/>
                </a:cubicBezTo>
                <a:close/>
                <a:moveTo>
                  <a:pt x="584813" y="0"/>
                </a:moveTo>
                <a:lnTo>
                  <a:pt x="804812" y="40056"/>
                </a:lnTo>
                <a:lnTo>
                  <a:pt x="562012" y="1311362"/>
                </a:lnTo>
                <a:lnTo>
                  <a:pt x="814671" y="1313827"/>
                </a:lnTo>
                <a:lnTo>
                  <a:pt x="802347" y="1029123"/>
                </a:lnTo>
                <a:lnTo>
                  <a:pt x="999544" y="981057"/>
                </a:lnTo>
                <a:lnTo>
                  <a:pt x="1005706" y="1317524"/>
                </a:lnTo>
                <a:lnTo>
                  <a:pt x="1135117" y="1319989"/>
                </a:lnTo>
                <a:lnTo>
                  <a:pt x="1135117" y="813439"/>
                </a:lnTo>
                <a:lnTo>
                  <a:pt x="1339709" y="807276"/>
                </a:lnTo>
                <a:lnTo>
                  <a:pt x="1317525" y="1323687"/>
                </a:lnTo>
                <a:lnTo>
                  <a:pt x="1672480" y="1329849"/>
                </a:lnTo>
                <a:lnTo>
                  <a:pt x="1714384" y="1518419"/>
                </a:lnTo>
                <a:lnTo>
                  <a:pt x="1305200" y="1612088"/>
                </a:lnTo>
                <a:lnTo>
                  <a:pt x="1283015" y="2138358"/>
                </a:lnTo>
                <a:lnTo>
                  <a:pt x="1135117" y="2144520"/>
                </a:lnTo>
                <a:lnTo>
                  <a:pt x="1135117" y="1656457"/>
                </a:lnTo>
                <a:lnTo>
                  <a:pt x="1018031" y="1682339"/>
                </a:lnTo>
                <a:lnTo>
                  <a:pt x="1035286" y="2461268"/>
                </a:lnTo>
                <a:lnTo>
                  <a:pt x="861506" y="2509335"/>
                </a:lnTo>
                <a:lnTo>
                  <a:pt x="830694" y="1725476"/>
                </a:lnTo>
                <a:lnTo>
                  <a:pt x="409801" y="1827772"/>
                </a:lnTo>
                <a:lnTo>
                  <a:pt x="0" y="1691583"/>
                </a:lnTo>
                <a:lnTo>
                  <a:pt x="50474" y="1546208"/>
                </a:lnTo>
                <a:lnTo>
                  <a:pt x="216686" y="1599185"/>
                </a:lnTo>
                <a:lnTo>
                  <a:pt x="261017" y="1499393"/>
                </a:lnTo>
                <a:lnTo>
                  <a:pt x="87410" y="1440253"/>
                </a:lnTo>
                <a:lnTo>
                  <a:pt x="129276" y="1317043"/>
                </a:lnTo>
                <a:lnTo>
                  <a:pt x="305329" y="1373718"/>
                </a:lnTo>
                <a:lnTo>
                  <a:pt x="336121" y="1260368"/>
                </a:lnTo>
                <a:lnTo>
                  <a:pt x="168677" y="1203693"/>
                </a:lnTo>
                <a:lnTo>
                  <a:pt x="210524" y="1080503"/>
                </a:lnTo>
                <a:lnTo>
                  <a:pt x="354589" y="1134712"/>
                </a:lnTo>
                <a:lnTo>
                  <a:pt x="392758" y="1020130"/>
                </a:lnTo>
                <a:lnTo>
                  <a:pt x="248692" y="9708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"/>
    </mc:Choice>
    <mc:Fallback>
      <p:transition spd="slow" advTm="116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46438" y="3008672"/>
            <a:ext cx="676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……………………………………………….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0"/>
    </mc:Choice>
    <mc:Fallback>
      <p:transition spd="slow" advTm="144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80418" y="2374274"/>
            <a:ext cx="932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+mj-lt"/>
                <a:ea typeface="Gulim" panose="020B0600000101010101" pitchFamily="34" charset="-127"/>
              </a:rPr>
              <a:t>TNANK YOU</a:t>
            </a:r>
            <a:endParaRPr lang="zh-CN" altLang="en-US" sz="11500" dirty="0">
              <a:solidFill>
                <a:schemeClr val="bg1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0787" y="6136820"/>
            <a:ext cx="2084446" cy="4603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BY </a:t>
            </a:r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ie83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"/>
    </mc:Choice>
    <mc:Fallback>
      <p:transition spd="slow" advTm="11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>
            <a:fillRect/>
          </a:stretch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 Some text about your  related goes 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29034" y="1260720"/>
            <a:ext cx="776465" cy="2139591"/>
          </a:xfrm>
          <a:custGeom>
            <a:avLst/>
            <a:gdLst/>
            <a:ahLst/>
            <a:cxnLst/>
            <a:rect l="l" t="t" r="r" b="b"/>
            <a:pathLst>
              <a:path w="776465" h="2139591">
                <a:moveTo>
                  <a:pt x="515794" y="545374"/>
                </a:moveTo>
                <a:cubicBezTo>
                  <a:pt x="484572" y="671087"/>
                  <a:pt x="461360" y="787968"/>
                  <a:pt x="446159" y="896015"/>
                </a:cubicBezTo>
                <a:cubicBezTo>
                  <a:pt x="430959" y="1004063"/>
                  <a:pt x="424180" y="1102456"/>
                  <a:pt x="425823" y="1191195"/>
                </a:cubicBezTo>
                <a:lnTo>
                  <a:pt x="427056" y="1255284"/>
                </a:lnTo>
                <a:lnTo>
                  <a:pt x="493610" y="1229402"/>
                </a:lnTo>
                <a:cubicBezTo>
                  <a:pt x="500183" y="1111905"/>
                  <a:pt x="515794" y="997284"/>
                  <a:pt x="540444" y="885539"/>
                </a:cubicBezTo>
                <a:cubicBezTo>
                  <a:pt x="565094" y="773794"/>
                  <a:pt x="597960" y="665336"/>
                  <a:pt x="639043" y="560164"/>
                </a:cubicBezTo>
                <a:close/>
                <a:moveTo>
                  <a:pt x="776465" y="0"/>
                </a:moveTo>
                <a:lnTo>
                  <a:pt x="681563" y="2102000"/>
                </a:lnTo>
                <a:lnTo>
                  <a:pt x="414731" y="2139591"/>
                </a:lnTo>
                <a:lnTo>
                  <a:pt x="260497" y="351258"/>
                </a:lnTo>
                <a:lnTo>
                  <a:pt x="63473" y="405487"/>
                </a:lnTo>
                <a:lnTo>
                  <a:pt x="0" y="210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/>
            <a:endParaRPr lang="zh-CN" altLang="en-US" sz="19900" dirty="0">
              <a:solidFill>
                <a:schemeClr val="bg1">
                  <a:lumMod val="95000"/>
                </a:schemeClr>
              </a:solidFill>
              <a:latin typeface="Jokerman" panose="04090605060D06020702" pitchFamily="82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6"/>
    </mc:Choice>
    <mc:Fallback>
      <p:transition spd="slow" advTm="17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31293" y="2089506"/>
            <a:ext cx="2755365" cy="2755365"/>
            <a:chOff x="3199222" y="1471447"/>
            <a:chExt cx="2755365" cy="2755365"/>
          </a:xfrm>
        </p:grpSpPr>
        <p:sp>
          <p:nvSpPr>
            <p:cNvPr id="4" name="椭圆 3"/>
            <p:cNvSpPr/>
            <p:nvPr/>
          </p:nvSpPr>
          <p:spPr>
            <a:xfrm>
              <a:off x="3199222" y="1471447"/>
              <a:ext cx="2755365" cy="2755365"/>
            </a:xfrm>
            <a:prstGeom prst="ellipse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041766" y="2587875"/>
              <a:ext cx="1495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2924" y="2461885"/>
            <a:ext cx="2227007" cy="2227007"/>
            <a:chOff x="2007570" y="4192917"/>
            <a:chExt cx="2227007" cy="2227007"/>
          </a:xfrm>
        </p:grpSpPr>
        <p:sp>
          <p:nvSpPr>
            <p:cNvPr id="47" name="椭圆 46"/>
            <p:cNvSpPr/>
            <p:nvPr/>
          </p:nvSpPr>
          <p:spPr>
            <a:xfrm>
              <a:off x="2007570" y="4192917"/>
              <a:ext cx="2227007" cy="2227007"/>
            </a:xfrm>
            <a:prstGeom prst="ellipse">
              <a:avLst/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2488215" y="5053936"/>
              <a:ext cx="1495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63202" y="2461884"/>
            <a:ext cx="2227007" cy="2227007"/>
            <a:chOff x="7703129" y="4183735"/>
            <a:chExt cx="2227007" cy="2227007"/>
          </a:xfrm>
        </p:grpSpPr>
        <p:sp>
          <p:nvSpPr>
            <p:cNvPr id="49" name="椭圆 48"/>
            <p:cNvSpPr/>
            <p:nvPr/>
          </p:nvSpPr>
          <p:spPr>
            <a:xfrm>
              <a:off x="7703129" y="4183735"/>
              <a:ext cx="2227007" cy="2227007"/>
            </a:xfrm>
            <a:prstGeom prst="ellipse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8216365" y="5031896"/>
              <a:ext cx="1495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2469919" y="5121115"/>
            <a:ext cx="790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here…</a:t>
            </a:r>
            <a:endParaRPr lang="zh-CN" altLang="en-US" sz="3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247247" y="2089505"/>
            <a:ext cx="2755365" cy="2755365"/>
            <a:chOff x="3199222" y="1471447"/>
            <a:chExt cx="2755365" cy="2755365"/>
          </a:xfrm>
          <a:solidFill>
            <a:srgbClr val="00B0F0"/>
          </a:solidFill>
        </p:grpSpPr>
        <p:sp>
          <p:nvSpPr>
            <p:cNvPr id="80" name="椭圆 79"/>
            <p:cNvSpPr/>
            <p:nvPr/>
          </p:nvSpPr>
          <p:spPr>
            <a:xfrm>
              <a:off x="3199222" y="1471447"/>
              <a:ext cx="2755365" cy="27553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4041766" y="2587876"/>
              <a:ext cx="149503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7"/>
    </mc:Choice>
    <mc:Fallback>
      <p:transition spd="slow" advTm="16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3143" y="207509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321263" y="1802401"/>
            <a:ext cx="5650347" cy="3163480"/>
            <a:chOff x="-434334" y="1930564"/>
            <a:chExt cx="5650347" cy="316348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26" y="2311563"/>
              <a:ext cx="3466688" cy="231359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15" name="图表 14"/>
            <p:cNvGraphicFramePr/>
            <p:nvPr/>
          </p:nvGraphicFramePr>
          <p:xfrm>
            <a:off x="-434334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3290617" y="1846344"/>
            <a:ext cx="5650347" cy="3163480"/>
            <a:chOff x="3482346" y="1930564"/>
            <a:chExt cx="5650347" cy="316348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5206" y="2311563"/>
              <a:ext cx="3466688" cy="231359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26" name="图表 25"/>
            <p:cNvGraphicFramePr/>
            <p:nvPr/>
          </p:nvGraphicFramePr>
          <p:xfrm>
            <a:off x="3482346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6902497" y="1846344"/>
            <a:ext cx="5650347" cy="3163480"/>
            <a:chOff x="7094226" y="1930564"/>
            <a:chExt cx="5650347" cy="316348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7086" y="2311563"/>
              <a:ext cx="3466688" cy="231359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28" name="图表 27"/>
            <p:cNvGraphicFramePr/>
            <p:nvPr/>
          </p:nvGraphicFramePr>
          <p:xfrm>
            <a:off x="7094226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4" name="矩形 43"/>
          <p:cNvSpPr/>
          <p:nvPr/>
        </p:nvSpPr>
        <p:spPr>
          <a:xfrm>
            <a:off x="2999821" y="5347281"/>
            <a:ext cx="790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goes here…</a:t>
            </a:r>
            <a:endParaRPr lang="zh-CN" altLang="en-US" sz="3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74234" y="4638557"/>
            <a:ext cx="306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ABOUT THIS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58909" y="4638557"/>
            <a:ext cx="306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ABOUT THIS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43584" y="4638557"/>
            <a:ext cx="306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ABOUT THIS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4"/>
    </mc:Choice>
    <mc:Fallback>
      <p:transition spd="slow" advTm="16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966123" y="3752348"/>
            <a:ext cx="1592663" cy="1617464"/>
            <a:chOff x="944701" y="2110525"/>
            <a:chExt cx="3380720" cy="3433364"/>
          </a:xfrm>
        </p:grpSpPr>
        <p:sp>
          <p:nvSpPr>
            <p:cNvPr id="3" name="圆角矩形 2"/>
            <p:cNvSpPr/>
            <p:nvPr/>
          </p:nvSpPr>
          <p:spPr>
            <a:xfrm>
              <a:off x="944701" y="2110525"/>
              <a:ext cx="3380720" cy="3433364"/>
            </a:xfrm>
            <a:prstGeom prst="roundRect">
              <a:avLst>
                <a:gd name="adj" fmla="val 96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80479" y="2442328"/>
              <a:ext cx="2731574" cy="2792538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71441" y="2910330"/>
              <a:ext cx="667886" cy="667886"/>
            </a:xfrm>
            <a:prstGeom prst="ellipse">
              <a:avLst/>
            </a:prstGeom>
            <a:solidFill>
              <a:srgbClr val="F1E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2561608" y="4424516"/>
              <a:ext cx="1295162" cy="798959"/>
            </a:xfrm>
            <a:prstGeom prst="triangle">
              <a:avLst>
                <a:gd name="adj" fmla="val 44306"/>
              </a:avLst>
            </a:prstGeom>
            <a:solidFill>
              <a:srgbClr val="4A4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618114" y="4046218"/>
              <a:ext cx="1575552" cy="1188648"/>
            </a:xfrm>
            <a:prstGeom prst="triangle">
              <a:avLst>
                <a:gd name="adj" fmla="val 44306"/>
              </a:avLst>
            </a:prstGeom>
            <a:solidFill>
              <a:srgbClr val="3B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24588" y="2704937"/>
            <a:ext cx="328034" cy="3338024"/>
            <a:chOff x="4370470" y="1746277"/>
            <a:chExt cx="422756" cy="4010482"/>
          </a:xfrm>
        </p:grpSpPr>
        <p:sp>
          <p:nvSpPr>
            <p:cNvPr id="16" name="矩形 15"/>
            <p:cNvSpPr/>
            <p:nvPr/>
          </p:nvSpPr>
          <p:spPr>
            <a:xfrm>
              <a:off x="4370470" y="2300748"/>
              <a:ext cx="422756" cy="30037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70470" y="2300748"/>
              <a:ext cx="113040" cy="3003741"/>
            </a:xfrm>
            <a:prstGeom prst="rect">
              <a:avLst/>
            </a:prstGeom>
            <a:solidFill>
              <a:srgbClr val="B1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370470" y="1887794"/>
              <a:ext cx="422756" cy="412954"/>
            </a:xfrm>
            <a:prstGeom prst="rect">
              <a:avLst/>
            </a:prstGeom>
            <a:solidFill>
              <a:srgbClr val="DBE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0470" y="1746277"/>
              <a:ext cx="422756" cy="156266"/>
            </a:xfrm>
            <a:prstGeom prst="rect">
              <a:avLst/>
            </a:prstGeom>
            <a:solidFill>
              <a:srgbClr val="E29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4370470" y="5304489"/>
              <a:ext cx="422756" cy="452270"/>
            </a:xfrm>
            <a:prstGeom prst="triangle">
              <a:avLst/>
            </a:prstGeom>
            <a:solidFill>
              <a:srgbClr val="F3D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4441298" y="5453146"/>
              <a:ext cx="281098" cy="3035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87756" y="2704937"/>
            <a:ext cx="404482" cy="836358"/>
            <a:chOff x="4823562" y="2020529"/>
            <a:chExt cx="633341" cy="1509867"/>
          </a:xfrm>
        </p:grpSpPr>
        <p:sp>
          <p:nvSpPr>
            <p:cNvPr id="12" name="矩形 11"/>
            <p:cNvSpPr/>
            <p:nvPr/>
          </p:nvSpPr>
          <p:spPr>
            <a:xfrm>
              <a:off x="4823562" y="2020529"/>
              <a:ext cx="633341" cy="1327355"/>
            </a:xfrm>
            <a:prstGeom prst="rect">
              <a:avLst/>
            </a:prstGeom>
            <a:solidFill>
              <a:srgbClr val="23B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823562" y="3347884"/>
              <a:ext cx="633341" cy="182512"/>
            </a:xfrm>
            <a:prstGeom prst="rect">
              <a:avLst/>
            </a:prstGeom>
            <a:solidFill>
              <a:srgbClr val="9DC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89779" y="2835001"/>
            <a:ext cx="2290719" cy="2811902"/>
            <a:chOff x="5707624" y="2001935"/>
            <a:chExt cx="3355260" cy="4118647"/>
          </a:xfrm>
        </p:grpSpPr>
        <p:sp>
          <p:nvSpPr>
            <p:cNvPr id="27" name="矩形 26"/>
            <p:cNvSpPr/>
            <p:nvPr/>
          </p:nvSpPr>
          <p:spPr>
            <a:xfrm>
              <a:off x="5707624" y="4327949"/>
              <a:ext cx="3336824" cy="1792631"/>
            </a:xfrm>
            <a:prstGeom prst="rect">
              <a:avLst/>
            </a:prstGeom>
            <a:solidFill>
              <a:srgbClr val="9E4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5726061" y="3385770"/>
              <a:ext cx="3318387" cy="942496"/>
            </a:xfrm>
            <a:prstGeom prst="triangle">
              <a:avLst>
                <a:gd name="adj" fmla="val 51778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5274" y="2001935"/>
              <a:ext cx="2713703" cy="3289926"/>
              <a:chOff x="6126381" y="2802194"/>
              <a:chExt cx="2713703" cy="328992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126381" y="2802194"/>
                <a:ext cx="2713703" cy="32899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371303" y="3180827"/>
                <a:ext cx="1489587" cy="242534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371303" y="3570440"/>
                <a:ext cx="735996" cy="242534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362505" y="4006269"/>
                <a:ext cx="2088321" cy="24335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355841" y="4372714"/>
                <a:ext cx="2088321" cy="225798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41093" y="4750573"/>
                <a:ext cx="2088321" cy="23327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341093" y="5135904"/>
                <a:ext cx="2088321" cy="23327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>
              <a:off x="5707626" y="5178084"/>
              <a:ext cx="3318387" cy="942496"/>
            </a:xfrm>
            <a:prstGeom prst="triangle">
              <a:avLst>
                <a:gd name="adj" fmla="val 51778"/>
              </a:avLst>
            </a:prstGeom>
            <a:solidFill>
              <a:srgbClr val="DD4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5649331" y="4366224"/>
              <a:ext cx="1812653" cy="1696064"/>
            </a:xfrm>
            <a:prstGeom prst="triangle">
              <a:avLst>
                <a:gd name="adj" fmla="val 48373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6200000" flipH="1">
              <a:off x="7308525" y="4366221"/>
              <a:ext cx="1812653" cy="1696064"/>
            </a:xfrm>
            <a:prstGeom prst="triangle">
              <a:avLst>
                <a:gd name="adj" fmla="val 48373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99342" y="3308296"/>
            <a:ext cx="1583627" cy="2647255"/>
            <a:chOff x="1725350" y="1913184"/>
            <a:chExt cx="2168224" cy="3408007"/>
          </a:xfrm>
        </p:grpSpPr>
        <p:sp>
          <p:nvSpPr>
            <p:cNvPr id="47" name="圆角矩形 46"/>
            <p:cNvSpPr/>
            <p:nvPr/>
          </p:nvSpPr>
          <p:spPr>
            <a:xfrm>
              <a:off x="1725350" y="1913184"/>
              <a:ext cx="2168224" cy="3408007"/>
            </a:xfrm>
            <a:prstGeom prst="roundRect">
              <a:avLst>
                <a:gd name="adj" fmla="val 4858"/>
              </a:avLst>
            </a:prstGeom>
            <a:solidFill>
              <a:srgbClr val="E9645F"/>
            </a:solidFill>
            <a:ln cap="rnd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05501" y="2382950"/>
              <a:ext cx="2014330" cy="2347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071520" y="2095918"/>
              <a:ext cx="78696" cy="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流程图: 终止 49"/>
            <p:cNvSpPr/>
            <p:nvPr/>
          </p:nvSpPr>
          <p:spPr>
            <a:xfrm>
              <a:off x="2672529" y="2127300"/>
              <a:ext cx="342118" cy="57370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2566219" y="4900914"/>
              <a:ext cx="406799" cy="23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96806" y="2805137"/>
            <a:ext cx="2295573" cy="3142510"/>
            <a:chOff x="814989" y="1400648"/>
            <a:chExt cx="2295573" cy="3142510"/>
          </a:xfrm>
        </p:grpSpPr>
        <p:sp>
          <p:nvSpPr>
            <p:cNvPr id="35" name="矩形 34"/>
            <p:cNvSpPr/>
            <p:nvPr/>
          </p:nvSpPr>
          <p:spPr>
            <a:xfrm>
              <a:off x="814990" y="1400648"/>
              <a:ext cx="2295571" cy="31376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814989" y="1400648"/>
              <a:ext cx="203867" cy="3137624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72058" y="4165407"/>
              <a:ext cx="2238504" cy="208473"/>
            </a:xfrm>
            <a:prstGeom prst="rect">
              <a:avLst/>
            </a:prstGeom>
            <a:solidFill>
              <a:srgbClr val="FD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16200000">
              <a:off x="1182611" y="4123910"/>
              <a:ext cx="339408" cy="499087"/>
            </a:xfrm>
            <a:custGeom>
              <a:avLst/>
              <a:gdLst>
                <a:gd name="connsiteX0" fmla="*/ 0 w 663742"/>
                <a:gd name="connsiteY0" fmla="*/ 0 h 1116525"/>
                <a:gd name="connsiteX1" fmla="*/ 663742 w 663742"/>
                <a:gd name="connsiteY1" fmla="*/ 0 h 1116525"/>
                <a:gd name="connsiteX2" fmla="*/ 663742 w 663742"/>
                <a:gd name="connsiteY2" fmla="*/ 1116525 h 1116525"/>
                <a:gd name="connsiteX3" fmla="*/ 0 w 663742"/>
                <a:gd name="connsiteY3" fmla="*/ 1116524 h 1116525"/>
                <a:gd name="connsiteX4" fmla="*/ 368018 w 663742"/>
                <a:gd name="connsiteY4" fmla="*/ 558262 h 1116525"/>
                <a:gd name="connsiteX5" fmla="*/ 0 w 663742"/>
                <a:gd name="connsiteY5" fmla="*/ 0 h 111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742" h="1116525">
                  <a:moveTo>
                    <a:pt x="0" y="0"/>
                  </a:moveTo>
                  <a:lnTo>
                    <a:pt x="663742" y="0"/>
                  </a:lnTo>
                  <a:lnTo>
                    <a:pt x="663742" y="1116525"/>
                  </a:lnTo>
                  <a:lnTo>
                    <a:pt x="0" y="1116524"/>
                  </a:lnTo>
                  <a:lnTo>
                    <a:pt x="368018" y="558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419673" y="1891480"/>
              <a:ext cx="1238257" cy="571596"/>
              <a:chOff x="1419673" y="1891480"/>
              <a:chExt cx="1238257" cy="57159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419673" y="1891480"/>
                <a:ext cx="1238257" cy="571596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26959" y="2035157"/>
                <a:ext cx="1033197" cy="89997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526959" y="2236016"/>
                <a:ext cx="1033197" cy="89997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5633094" y="5535164"/>
            <a:ext cx="1980155" cy="407597"/>
            <a:chOff x="2105949" y="3454012"/>
            <a:chExt cx="2718510" cy="677216"/>
          </a:xfrm>
        </p:grpSpPr>
        <p:sp>
          <p:nvSpPr>
            <p:cNvPr id="71" name="任意多边形 70"/>
            <p:cNvSpPr/>
            <p:nvPr/>
          </p:nvSpPr>
          <p:spPr>
            <a:xfrm>
              <a:off x="2105949" y="3479054"/>
              <a:ext cx="2718510" cy="652174"/>
            </a:xfrm>
            <a:custGeom>
              <a:avLst/>
              <a:gdLst>
                <a:gd name="connsiteX0" fmla="*/ 0 w 4900484"/>
                <a:gd name="connsiteY0" fmla="*/ 0 h 1134788"/>
                <a:gd name="connsiteX1" fmla="*/ 4900484 w 4900484"/>
                <a:gd name="connsiteY1" fmla="*/ 0 h 1134788"/>
                <a:gd name="connsiteX2" fmla="*/ 4900484 w 4900484"/>
                <a:gd name="connsiteY2" fmla="*/ 1134788 h 1134788"/>
                <a:gd name="connsiteX3" fmla="*/ 0 w 4900484"/>
                <a:gd name="connsiteY3" fmla="*/ 1134788 h 1134788"/>
                <a:gd name="connsiteX4" fmla="*/ 0 w 4900484"/>
                <a:gd name="connsiteY4" fmla="*/ 0 h 1134788"/>
                <a:gd name="connsiteX5" fmla="*/ 4525393 w 4900484"/>
                <a:gd name="connsiteY5" fmla="*/ 576584 h 1134788"/>
                <a:gd name="connsiteX6" fmla="*/ 4348361 w 4900484"/>
                <a:gd name="connsiteY6" fmla="*/ 753262 h 1134788"/>
                <a:gd name="connsiteX7" fmla="*/ 4525393 w 4900484"/>
                <a:gd name="connsiteY7" fmla="*/ 929940 h 1134788"/>
                <a:gd name="connsiteX8" fmla="*/ 4702425 w 4900484"/>
                <a:gd name="connsiteY8" fmla="*/ 753262 h 1134788"/>
                <a:gd name="connsiteX9" fmla="*/ 4525393 w 4900484"/>
                <a:gd name="connsiteY9" fmla="*/ 576584 h 113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0484" h="1134788">
                  <a:moveTo>
                    <a:pt x="0" y="0"/>
                  </a:moveTo>
                  <a:lnTo>
                    <a:pt x="4900484" y="0"/>
                  </a:lnTo>
                  <a:lnTo>
                    <a:pt x="4900484" y="1134788"/>
                  </a:lnTo>
                  <a:lnTo>
                    <a:pt x="0" y="1134788"/>
                  </a:lnTo>
                  <a:lnTo>
                    <a:pt x="0" y="0"/>
                  </a:lnTo>
                  <a:close/>
                  <a:moveTo>
                    <a:pt x="4525393" y="576584"/>
                  </a:moveTo>
                  <a:cubicBezTo>
                    <a:pt x="4427621" y="576584"/>
                    <a:pt x="4348361" y="655685"/>
                    <a:pt x="4348361" y="753262"/>
                  </a:cubicBezTo>
                  <a:cubicBezTo>
                    <a:pt x="4348361" y="850839"/>
                    <a:pt x="4427621" y="929940"/>
                    <a:pt x="4525393" y="929940"/>
                  </a:cubicBezTo>
                  <a:cubicBezTo>
                    <a:pt x="4623165" y="929940"/>
                    <a:pt x="4702425" y="850839"/>
                    <a:pt x="4702425" y="753262"/>
                  </a:cubicBezTo>
                  <a:cubicBezTo>
                    <a:pt x="4702425" y="655685"/>
                    <a:pt x="4623165" y="576584"/>
                    <a:pt x="4525393" y="576584"/>
                  </a:cubicBezTo>
                  <a:close/>
                </a:path>
              </a:pathLst>
            </a:custGeom>
            <a:solidFill>
              <a:srgbClr val="F9B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2586875" y="3469144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2225650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31627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08770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485805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024875" y="3454853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663650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754271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846770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923805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3454639" y="3471241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093414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184035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276534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3353569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531414" y="3472190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3988506" y="3469144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362728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3717902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381040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887436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4065281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538244" y="3454012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4177019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4267640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4360139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4437174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4615019" y="345496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文本框 108"/>
          <p:cNvSpPr txBox="1"/>
          <p:nvPr/>
        </p:nvSpPr>
        <p:spPr>
          <a:xfrm>
            <a:off x="1239612" y="1885955"/>
            <a:ext cx="109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PLEASE DESCRIBE YOU NEED TO ADD THE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7"/>
    </mc:Choice>
    <mc:Fallback>
      <p:transition spd="slow" advTm="15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72200" y="2035278"/>
            <a:ext cx="2626643" cy="958645"/>
          </a:xfrm>
          <a:prstGeom prst="rect">
            <a:avLst/>
          </a:prstGeom>
          <a:solidFill>
            <a:srgbClr val="EA5326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srgbClr val="EA5326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373819" y="2035278"/>
            <a:ext cx="2626643" cy="958645"/>
          </a:xfrm>
          <a:prstGeom prst="rect">
            <a:avLst/>
          </a:prstGeom>
          <a:solidFill>
            <a:srgbClr val="1B8AB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prstClr val="white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275438" y="2035278"/>
            <a:ext cx="2626643" cy="958645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prstClr val="white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9177057" y="2035278"/>
            <a:ext cx="2626643" cy="958645"/>
          </a:xfrm>
          <a:prstGeom prst="rect">
            <a:avLst/>
          </a:prstGeom>
          <a:solidFill>
            <a:srgbClr val="4BA93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prstClr val="white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21130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100304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022417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9839358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640417" y="2968982"/>
            <a:ext cx="2290206" cy="2626643"/>
          </a:xfrm>
          <a:prstGeom prst="homePlate">
            <a:avLst>
              <a:gd name="adj" fmla="val 19679"/>
            </a:avLst>
          </a:pr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五边形 116"/>
          <p:cNvSpPr/>
          <p:nvPr/>
        </p:nvSpPr>
        <p:spPr>
          <a:xfrm rot="5400000">
            <a:off x="3542036" y="2968982"/>
            <a:ext cx="2290207" cy="2626643"/>
          </a:xfrm>
          <a:prstGeom prst="homePlate">
            <a:avLst>
              <a:gd name="adj" fmla="val 19679"/>
            </a:avLst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五边形 117"/>
          <p:cNvSpPr/>
          <p:nvPr/>
        </p:nvSpPr>
        <p:spPr>
          <a:xfrm rot="5400000">
            <a:off x="6443655" y="2968982"/>
            <a:ext cx="2290207" cy="2626643"/>
          </a:xfrm>
          <a:prstGeom prst="homePlate">
            <a:avLst>
              <a:gd name="adj" fmla="val 1967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五边形 118"/>
          <p:cNvSpPr/>
          <p:nvPr/>
        </p:nvSpPr>
        <p:spPr>
          <a:xfrm rot="5400000">
            <a:off x="9345273" y="2968982"/>
            <a:ext cx="2290207" cy="2626643"/>
          </a:xfrm>
          <a:prstGeom prst="homePlate">
            <a:avLst>
              <a:gd name="adj" fmla="val 19679"/>
            </a:avLst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641981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3485860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6342540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9289097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52" name="任意多边形 51"/>
          <p:cNvSpPr/>
          <p:nvPr userDrawn="1"/>
        </p:nvSpPr>
        <p:spPr>
          <a:xfrm>
            <a:off x="4308073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1406454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7209692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10111310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8"/>
    </mc:Choice>
    <mc:Fallback>
      <p:transition spd="slow" advTm="190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18" name="直接连接符 217"/>
          <p:cNvCxnSpPr>
            <a:stCxn id="219" idx="6"/>
          </p:cNvCxnSpPr>
          <p:nvPr/>
        </p:nvCxnSpPr>
        <p:spPr>
          <a:xfrm>
            <a:off x="271797" y="4593027"/>
            <a:ext cx="11678606" cy="176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>
            <a:off x="0" y="4434296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>
            <a:off x="2132434" y="4469568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4165723" y="4469570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7796922" y="4466314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9859973" y="4469568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11920203" y="4451936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699700" y="4856071"/>
            <a:ext cx="1223385" cy="883790"/>
            <a:chOff x="1634571" y="3605770"/>
            <a:chExt cx="1043430" cy="645363"/>
          </a:xfrm>
          <a:solidFill>
            <a:srgbClr val="00B0F0"/>
          </a:solidFill>
        </p:grpSpPr>
        <p:sp>
          <p:nvSpPr>
            <p:cNvPr id="226" name="任意多边形 225"/>
            <p:cNvSpPr/>
            <p:nvPr userDrawn="1"/>
          </p:nvSpPr>
          <p:spPr>
            <a:xfrm>
              <a:off x="1634571" y="3605770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7" name="文本框 226"/>
            <p:cNvSpPr txBox="1"/>
            <p:nvPr userDrawn="1"/>
          </p:nvSpPr>
          <p:spPr>
            <a:xfrm>
              <a:off x="1782403" y="3889276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ea typeface="方正姚体" panose="02010601030101010101" pitchFamily="2" charset="-122"/>
                </a:rPr>
                <a:t>Year1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677299" y="4897579"/>
            <a:ext cx="1185794" cy="883790"/>
            <a:chOff x="3123124" y="3622413"/>
            <a:chExt cx="1011368" cy="645363"/>
          </a:xfrm>
          <a:solidFill>
            <a:srgbClr val="00B0F0"/>
          </a:solidFill>
        </p:grpSpPr>
        <p:sp>
          <p:nvSpPr>
            <p:cNvPr id="229" name="任意多边形 228"/>
            <p:cNvSpPr/>
            <p:nvPr userDrawn="1"/>
          </p:nvSpPr>
          <p:spPr>
            <a:xfrm>
              <a:off x="3123124" y="3622413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0" name="文本框 229"/>
            <p:cNvSpPr txBox="1"/>
            <p:nvPr userDrawn="1"/>
          </p:nvSpPr>
          <p:spPr>
            <a:xfrm>
              <a:off x="3238894" y="3875609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ea typeface="方正姚体" panose="02010601030101010101" pitchFamily="2" charset="-122"/>
                </a:rPr>
                <a:t>Year2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4632045" y="4897579"/>
            <a:ext cx="1180431" cy="883790"/>
            <a:chOff x="4635789" y="3622413"/>
            <a:chExt cx="1006794" cy="645363"/>
          </a:xfrm>
          <a:solidFill>
            <a:srgbClr val="00B0F0"/>
          </a:solidFill>
        </p:grpSpPr>
        <p:sp>
          <p:nvSpPr>
            <p:cNvPr id="232" name="任意多边形 231"/>
            <p:cNvSpPr/>
            <p:nvPr userDrawn="1"/>
          </p:nvSpPr>
          <p:spPr>
            <a:xfrm>
              <a:off x="4635789" y="3622413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3" name="文本框 232"/>
            <p:cNvSpPr txBox="1"/>
            <p:nvPr userDrawn="1"/>
          </p:nvSpPr>
          <p:spPr>
            <a:xfrm>
              <a:off x="4746985" y="3886293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ea typeface="方正姚体" panose="02010601030101010101" pitchFamily="2" charset="-122"/>
                </a:rPr>
                <a:t>Year3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6715955" y="4897579"/>
            <a:ext cx="1180431" cy="883790"/>
            <a:chOff x="5820733" y="3622413"/>
            <a:chExt cx="1006794" cy="645363"/>
          </a:xfrm>
          <a:solidFill>
            <a:srgbClr val="00B0F0"/>
          </a:solidFill>
        </p:grpSpPr>
        <p:sp>
          <p:nvSpPr>
            <p:cNvPr id="235" name="任意多边形 234"/>
            <p:cNvSpPr/>
            <p:nvPr userDrawn="1"/>
          </p:nvSpPr>
          <p:spPr>
            <a:xfrm flipH="1">
              <a:off x="5820733" y="3622413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6" name="文本框 235"/>
            <p:cNvSpPr txBox="1"/>
            <p:nvPr userDrawn="1"/>
          </p:nvSpPr>
          <p:spPr>
            <a:xfrm>
              <a:off x="5931929" y="3875609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ea typeface="方正姚体" panose="02010601030101010101" pitchFamily="2" charset="-122"/>
                </a:rPr>
                <a:t>Year4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8736464" y="4866307"/>
            <a:ext cx="1193555" cy="883790"/>
            <a:chOff x="7234937" y="3599578"/>
            <a:chExt cx="1017988" cy="645363"/>
          </a:xfrm>
          <a:solidFill>
            <a:srgbClr val="00B0F0"/>
          </a:solidFill>
        </p:grpSpPr>
        <p:sp>
          <p:nvSpPr>
            <p:cNvPr id="238" name="任意多边形 237"/>
            <p:cNvSpPr/>
            <p:nvPr userDrawn="1"/>
          </p:nvSpPr>
          <p:spPr>
            <a:xfrm flipH="1">
              <a:off x="7234937" y="3599578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9" name="文本框 238"/>
            <p:cNvSpPr txBox="1"/>
            <p:nvPr userDrawn="1"/>
          </p:nvSpPr>
          <p:spPr>
            <a:xfrm>
              <a:off x="7357327" y="3858033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ea typeface="方正姚体" panose="02010601030101010101" pitchFamily="2" charset="-122"/>
                </a:rPr>
                <a:t>Year5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sp>
        <p:nvSpPr>
          <p:cNvPr id="240" name="任意多边形 239"/>
          <p:cNvSpPr/>
          <p:nvPr/>
        </p:nvSpPr>
        <p:spPr>
          <a:xfrm rot="10800000">
            <a:off x="213191" y="2035277"/>
            <a:ext cx="1808246" cy="2381386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任意多边形 240"/>
          <p:cNvSpPr/>
          <p:nvPr/>
        </p:nvSpPr>
        <p:spPr>
          <a:xfrm rot="10800000">
            <a:off x="2121364" y="2271164"/>
            <a:ext cx="1683181" cy="2221885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任意多边形 241"/>
          <p:cNvSpPr/>
          <p:nvPr/>
        </p:nvSpPr>
        <p:spPr>
          <a:xfrm rot="10800000">
            <a:off x="3914527" y="2429896"/>
            <a:ext cx="1535378" cy="2101401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任意多边形 242"/>
          <p:cNvSpPr/>
          <p:nvPr/>
        </p:nvSpPr>
        <p:spPr>
          <a:xfrm rot="10800000" flipH="1">
            <a:off x="7325062" y="2617694"/>
            <a:ext cx="1458415" cy="1887151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任意多边形 243"/>
          <p:cNvSpPr/>
          <p:nvPr/>
        </p:nvSpPr>
        <p:spPr>
          <a:xfrm rot="10800000" flipH="1">
            <a:off x="8950772" y="2271164"/>
            <a:ext cx="1528338" cy="2194043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任意多边形 244"/>
          <p:cNvSpPr/>
          <p:nvPr/>
        </p:nvSpPr>
        <p:spPr>
          <a:xfrm rot="10800000" flipH="1">
            <a:off x="10593394" y="2613638"/>
            <a:ext cx="1464699" cy="1830115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任意多边形 245"/>
          <p:cNvSpPr/>
          <p:nvPr/>
        </p:nvSpPr>
        <p:spPr>
          <a:xfrm rot="10800000">
            <a:off x="5664811" y="2605729"/>
            <a:ext cx="1504626" cy="1865139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2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椭圆 246"/>
          <p:cNvSpPr/>
          <p:nvPr/>
        </p:nvSpPr>
        <p:spPr>
          <a:xfrm>
            <a:off x="5983414" y="4442685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任意多边形 254"/>
          <p:cNvSpPr/>
          <p:nvPr/>
        </p:nvSpPr>
        <p:spPr>
          <a:xfrm flipH="1">
            <a:off x="10775782" y="4841608"/>
            <a:ext cx="1159802" cy="883790"/>
          </a:xfrm>
          <a:custGeom>
            <a:avLst/>
            <a:gdLst>
              <a:gd name="connsiteX0" fmla="*/ 218227 w 1324054"/>
              <a:gd name="connsiteY0" fmla="*/ 0 h 863825"/>
              <a:gd name="connsiteX1" fmla="*/ 473391 w 1324054"/>
              <a:gd name="connsiteY1" fmla="*/ 333579 h 863825"/>
              <a:gd name="connsiteX2" fmla="*/ 1235678 w 1324054"/>
              <a:gd name="connsiteY2" fmla="*/ 333579 h 863825"/>
              <a:gd name="connsiteX3" fmla="*/ 1324054 w 1324054"/>
              <a:gd name="connsiteY3" fmla="*/ 421955 h 863825"/>
              <a:gd name="connsiteX4" fmla="*/ 1324054 w 1324054"/>
              <a:gd name="connsiteY4" fmla="*/ 775449 h 863825"/>
              <a:gd name="connsiteX5" fmla="*/ 1235678 w 1324054"/>
              <a:gd name="connsiteY5" fmla="*/ 863825 h 863825"/>
              <a:gd name="connsiteX6" fmla="*/ 88376 w 1324054"/>
              <a:gd name="connsiteY6" fmla="*/ 863825 h 863825"/>
              <a:gd name="connsiteX7" fmla="*/ 0 w 1324054"/>
              <a:gd name="connsiteY7" fmla="*/ 775449 h 863825"/>
              <a:gd name="connsiteX8" fmla="*/ 0 w 1324054"/>
              <a:gd name="connsiteY8" fmla="*/ 421955 h 863825"/>
              <a:gd name="connsiteX9" fmla="*/ 88376 w 1324054"/>
              <a:gd name="connsiteY9" fmla="*/ 333579 h 863825"/>
              <a:gd name="connsiteX10" fmla="*/ 100459 w 1324054"/>
              <a:gd name="connsiteY10" fmla="*/ 333579 h 8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054" h="863825">
                <a:moveTo>
                  <a:pt x="218227" y="0"/>
                </a:moveTo>
                <a:lnTo>
                  <a:pt x="473391" y="333579"/>
                </a:lnTo>
                <a:lnTo>
                  <a:pt x="1235678" y="333579"/>
                </a:lnTo>
                <a:cubicBezTo>
                  <a:pt x="1284487" y="333579"/>
                  <a:pt x="1324054" y="373146"/>
                  <a:pt x="1324054" y="421955"/>
                </a:cubicBezTo>
                <a:lnTo>
                  <a:pt x="1324054" y="775449"/>
                </a:lnTo>
                <a:cubicBezTo>
                  <a:pt x="1324054" y="824258"/>
                  <a:pt x="1284487" y="863825"/>
                  <a:pt x="1235678" y="863825"/>
                </a:cubicBezTo>
                <a:lnTo>
                  <a:pt x="88376" y="863825"/>
                </a:lnTo>
                <a:cubicBezTo>
                  <a:pt x="39567" y="863825"/>
                  <a:pt x="0" y="824258"/>
                  <a:pt x="0" y="775449"/>
                </a:cubicBezTo>
                <a:lnTo>
                  <a:pt x="0" y="421955"/>
                </a:lnTo>
                <a:cubicBezTo>
                  <a:pt x="0" y="373146"/>
                  <a:pt x="39567" y="333579"/>
                  <a:pt x="88376" y="333579"/>
                </a:cubicBezTo>
                <a:lnTo>
                  <a:pt x="100459" y="3335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文本框 255"/>
          <p:cNvSpPr txBox="1"/>
          <p:nvPr/>
        </p:nvSpPr>
        <p:spPr>
          <a:xfrm>
            <a:off x="10927113" y="5178288"/>
            <a:ext cx="105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方正姚体" panose="02010601030101010101" pitchFamily="2" charset="-122"/>
              </a:rPr>
              <a:t>Year6</a:t>
            </a:r>
            <a:endParaRPr lang="zh-CN" altLang="en-US" sz="2400" b="1" dirty="0">
              <a:solidFill>
                <a:schemeClr val="bg1"/>
              </a:solidFill>
              <a:ea typeface="方正姚体" panose="02010601030101010101" pitchFamily="2" charset="-122"/>
            </a:endParaRPr>
          </a:p>
        </p:txBody>
      </p:sp>
      <p:sp>
        <p:nvSpPr>
          <p:cNvPr id="257" name="矩形 256"/>
          <p:cNvSpPr/>
          <p:nvPr/>
        </p:nvSpPr>
        <p:spPr>
          <a:xfrm>
            <a:off x="2309153" y="2430343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58" name="矩形 257"/>
          <p:cNvSpPr/>
          <p:nvPr/>
        </p:nvSpPr>
        <p:spPr>
          <a:xfrm>
            <a:off x="354213" y="2242001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59" name="矩形 258"/>
          <p:cNvSpPr/>
          <p:nvPr/>
        </p:nvSpPr>
        <p:spPr>
          <a:xfrm>
            <a:off x="4102591" y="2551274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60" name="矩形 259"/>
          <p:cNvSpPr/>
          <p:nvPr/>
        </p:nvSpPr>
        <p:spPr>
          <a:xfrm>
            <a:off x="9086597" y="2479708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61" name="矩形 260"/>
          <p:cNvSpPr/>
          <p:nvPr/>
        </p:nvSpPr>
        <p:spPr>
          <a:xfrm>
            <a:off x="7393182" y="2684218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62" name="矩形 261"/>
          <p:cNvSpPr/>
          <p:nvPr/>
        </p:nvSpPr>
        <p:spPr>
          <a:xfrm>
            <a:off x="10646405" y="2602410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  <p:sp>
        <p:nvSpPr>
          <p:cNvPr id="264" name="矩形 263"/>
          <p:cNvSpPr/>
          <p:nvPr/>
        </p:nvSpPr>
        <p:spPr>
          <a:xfrm>
            <a:off x="5749076" y="2643742"/>
            <a:ext cx="1508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 related goes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"/>
    </mc:Choice>
    <mc:Fallback>
      <p:transition spd="slow" advTm="18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6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99904" y="1702513"/>
            <a:ext cx="3361133" cy="4403319"/>
            <a:chOff x="1003143" y="1673016"/>
            <a:chExt cx="3361133" cy="4403319"/>
          </a:xfrm>
        </p:grpSpPr>
        <p:sp>
          <p:nvSpPr>
            <p:cNvPr id="111" name="矩形 110"/>
            <p:cNvSpPr/>
            <p:nvPr/>
          </p:nvSpPr>
          <p:spPr>
            <a:xfrm>
              <a:off x="1003143" y="1673016"/>
              <a:ext cx="3361133" cy="4403319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79219" y="3785638"/>
              <a:ext cx="312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0" dirty="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  <a:endParaRPr lang="zh-CN" altLang="en-US" sz="2800" b="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18985" y="4376530"/>
              <a:ext cx="29602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Add you need</a:t>
              </a: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 of contact</a:t>
              </a:r>
            </a:p>
            <a:p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pPr marL="0" marR="0" indent="0" algn="l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Into the content.</a:t>
              </a:r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 Add you</a:t>
              </a:r>
            </a:p>
            <a:p>
              <a:pPr marL="0" marR="0" indent="0" algn="l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need</a:t>
              </a: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 of contact.</a:t>
              </a:r>
            </a:p>
          </p:txBody>
        </p:sp>
        <p:grpSp>
          <p:nvGrpSpPr>
            <p:cNvPr id="56" name="组合 55"/>
            <p:cNvGrpSpPr/>
            <p:nvPr userDrawn="1"/>
          </p:nvGrpSpPr>
          <p:grpSpPr>
            <a:xfrm>
              <a:off x="2112936" y="2158379"/>
              <a:ext cx="1329968" cy="1297839"/>
              <a:chOff x="2387314" y="1988895"/>
              <a:chExt cx="1082965" cy="1056805"/>
            </a:xfrm>
            <a:solidFill>
              <a:schemeClr val="bg1"/>
            </a:solidFill>
          </p:grpSpPr>
          <p:sp>
            <p:nvSpPr>
              <p:cNvPr id="57" name="等腰三角形 56"/>
              <p:cNvSpPr/>
              <p:nvPr userDrawn="1"/>
            </p:nvSpPr>
            <p:spPr>
              <a:xfrm>
                <a:off x="2387314" y="1988895"/>
                <a:ext cx="1082965" cy="2132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 userDrawn="1"/>
            </p:nvSpPr>
            <p:spPr>
              <a:xfrm>
                <a:off x="2434702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 userDrawn="1"/>
            </p:nvSpPr>
            <p:spPr>
              <a:xfrm>
                <a:off x="2743425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 userDrawn="1"/>
            </p:nvSpPr>
            <p:spPr>
              <a:xfrm>
                <a:off x="3052148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 userDrawn="1"/>
            </p:nvSpPr>
            <p:spPr>
              <a:xfrm>
                <a:off x="3313782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 userDrawn="1"/>
            </p:nvSpPr>
            <p:spPr>
              <a:xfrm rot="16200000">
                <a:off x="2884852" y="2473151"/>
                <a:ext cx="122400" cy="1022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4601666" y="1702513"/>
            <a:ext cx="3361133" cy="4403319"/>
            <a:chOff x="4459516" y="1673016"/>
            <a:chExt cx="3361133" cy="4403319"/>
          </a:xfrm>
        </p:grpSpPr>
        <p:sp>
          <p:nvSpPr>
            <p:cNvPr id="118" name="矩形 117"/>
            <p:cNvSpPr/>
            <p:nvPr/>
          </p:nvSpPr>
          <p:spPr>
            <a:xfrm>
              <a:off x="4459516" y="1673016"/>
              <a:ext cx="3361133" cy="4403319"/>
            </a:xfrm>
            <a:prstGeom prst="rect">
              <a:avLst/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/>
            <p:cNvGrpSpPr/>
            <p:nvPr userDrawn="1"/>
          </p:nvGrpSpPr>
          <p:grpSpPr>
            <a:xfrm>
              <a:off x="5494584" y="2078185"/>
              <a:ext cx="1459094" cy="1476169"/>
              <a:chOff x="9557563" y="2702002"/>
              <a:chExt cx="663702" cy="873395"/>
            </a:xfrm>
            <a:solidFill>
              <a:schemeClr val="bg1"/>
            </a:solidFill>
          </p:grpSpPr>
          <p:sp>
            <p:nvSpPr>
              <p:cNvPr id="89" name="矩形 88"/>
              <p:cNvSpPr/>
              <p:nvPr userDrawn="1"/>
            </p:nvSpPr>
            <p:spPr>
              <a:xfrm rot="16200000">
                <a:off x="9841889" y="3196021"/>
                <a:ext cx="95050" cy="663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 89"/>
              <p:cNvSpPr/>
              <p:nvPr userDrawn="1"/>
            </p:nvSpPr>
            <p:spPr>
              <a:xfrm rot="16200000">
                <a:off x="9824939" y="2535263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1" name="矩形 90"/>
              <p:cNvSpPr/>
              <p:nvPr userDrawn="1"/>
            </p:nvSpPr>
            <p:spPr>
              <a:xfrm rot="16200000">
                <a:off x="9824940" y="2673451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2" name="矩形 91"/>
              <p:cNvSpPr/>
              <p:nvPr userDrawn="1"/>
            </p:nvSpPr>
            <p:spPr>
              <a:xfrm rot="16200000">
                <a:off x="9824940" y="2841029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3" name="矩形 92"/>
              <p:cNvSpPr/>
              <p:nvPr userDrawn="1"/>
            </p:nvSpPr>
            <p:spPr>
              <a:xfrm rot="16200000">
                <a:off x="9824940" y="3006255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4" name="矩形 93"/>
              <p:cNvSpPr/>
              <p:nvPr userDrawn="1"/>
            </p:nvSpPr>
            <p:spPr>
              <a:xfrm rot="10800000">
                <a:off x="9658198" y="2873227"/>
                <a:ext cx="45719" cy="607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5" name="矩形 94"/>
              <p:cNvSpPr/>
              <p:nvPr userDrawn="1"/>
            </p:nvSpPr>
            <p:spPr>
              <a:xfrm rot="10800000">
                <a:off x="10019992" y="2861014"/>
                <a:ext cx="51519" cy="61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 95"/>
              <p:cNvSpPr/>
              <p:nvPr userDrawn="1"/>
            </p:nvSpPr>
            <p:spPr>
              <a:xfrm rot="10800000">
                <a:off x="9825375" y="2841244"/>
                <a:ext cx="83254" cy="488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7" name="矩形 96"/>
              <p:cNvSpPr/>
              <p:nvPr userDrawn="1"/>
            </p:nvSpPr>
            <p:spPr>
              <a:xfrm rot="16200000">
                <a:off x="9824939" y="3159674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4786248" y="4376530"/>
              <a:ext cx="29602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Add you need</a:t>
              </a: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 of contact</a:t>
              </a:r>
            </a:p>
            <a:p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pPr marL="0" marR="0" indent="0" algn="l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Into the content.</a:t>
              </a:r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 Add you</a:t>
              </a:r>
            </a:p>
            <a:p>
              <a:pPr marL="0" marR="0" indent="0" algn="l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need</a:t>
              </a: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 of contact.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606403" y="3822659"/>
              <a:ext cx="312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0" dirty="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  <a:endParaRPr lang="zh-CN" altLang="en-US" sz="2800" b="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8289531" y="1702513"/>
            <a:ext cx="3361133" cy="4403319"/>
            <a:chOff x="7936174" y="1673016"/>
            <a:chExt cx="3361133" cy="4403319"/>
          </a:xfrm>
        </p:grpSpPr>
        <p:sp>
          <p:nvSpPr>
            <p:cNvPr id="119" name="矩形 118"/>
            <p:cNvSpPr/>
            <p:nvPr/>
          </p:nvSpPr>
          <p:spPr>
            <a:xfrm>
              <a:off x="7936174" y="1673016"/>
              <a:ext cx="3361133" cy="4403319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 userDrawn="1"/>
          </p:nvSpPr>
          <p:spPr>
            <a:xfrm rot="5400000">
              <a:off x="8961568" y="2236438"/>
              <a:ext cx="1341973" cy="1185858"/>
            </a:xfrm>
            <a:custGeom>
              <a:avLst/>
              <a:gdLst>
                <a:gd name="connsiteX0" fmla="*/ 280241 w 710089"/>
                <a:gd name="connsiteY0" fmla="*/ 54962 h 627483"/>
                <a:gd name="connsiteX1" fmla="*/ 272621 w 710089"/>
                <a:gd name="connsiteY1" fmla="*/ 62582 h 627483"/>
                <a:gd name="connsiteX2" fmla="*/ 272621 w 710089"/>
                <a:gd name="connsiteY2" fmla="*/ 562204 h 627483"/>
                <a:gd name="connsiteX3" fmla="*/ 280241 w 710089"/>
                <a:gd name="connsiteY3" fmla="*/ 569824 h 627483"/>
                <a:gd name="connsiteX4" fmla="*/ 310720 w 710089"/>
                <a:gd name="connsiteY4" fmla="*/ 569824 h 627483"/>
                <a:gd name="connsiteX5" fmla="*/ 318340 w 710089"/>
                <a:gd name="connsiteY5" fmla="*/ 562204 h 627483"/>
                <a:gd name="connsiteX6" fmla="*/ 318340 w 710089"/>
                <a:gd name="connsiteY6" fmla="*/ 62582 h 627483"/>
                <a:gd name="connsiteX7" fmla="*/ 310720 w 710089"/>
                <a:gd name="connsiteY7" fmla="*/ 54962 h 627483"/>
                <a:gd name="connsiteX8" fmla="*/ 117661 w 710089"/>
                <a:gd name="connsiteY8" fmla="*/ 0 h 627483"/>
                <a:gd name="connsiteX9" fmla="*/ 710089 w 710089"/>
                <a:gd name="connsiteY9" fmla="*/ 0 h 627483"/>
                <a:gd name="connsiteX10" fmla="*/ 710089 w 710089"/>
                <a:gd name="connsiteY10" fmla="*/ 627483 h 627483"/>
                <a:gd name="connsiteX11" fmla="*/ 117661 w 710089"/>
                <a:gd name="connsiteY11" fmla="*/ 627483 h 627483"/>
                <a:gd name="connsiteX12" fmla="*/ 117661 w 710089"/>
                <a:gd name="connsiteY12" fmla="*/ 531604 h 627483"/>
                <a:gd name="connsiteX13" fmla="*/ 17138 w 710089"/>
                <a:gd name="connsiteY13" fmla="*/ 531604 h 627483"/>
                <a:gd name="connsiteX14" fmla="*/ 0 w 710089"/>
                <a:gd name="connsiteY14" fmla="*/ 514466 h 627483"/>
                <a:gd name="connsiteX15" fmla="*/ 0 w 710089"/>
                <a:gd name="connsiteY15" fmla="*/ 445915 h 627483"/>
                <a:gd name="connsiteX16" fmla="*/ 17138 w 710089"/>
                <a:gd name="connsiteY16" fmla="*/ 428777 h 627483"/>
                <a:gd name="connsiteX17" fmla="*/ 117661 w 710089"/>
                <a:gd name="connsiteY17" fmla="*/ 428777 h 627483"/>
                <a:gd name="connsiteX18" fmla="*/ 117661 w 710089"/>
                <a:gd name="connsiteY18" fmla="*/ 374629 h 627483"/>
                <a:gd name="connsiteX19" fmla="*/ 17138 w 710089"/>
                <a:gd name="connsiteY19" fmla="*/ 374629 h 627483"/>
                <a:gd name="connsiteX20" fmla="*/ 0 w 710089"/>
                <a:gd name="connsiteY20" fmla="*/ 357491 h 627483"/>
                <a:gd name="connsiteX21" fmla="*/ 0 w 710089"/>
                <a:gd name="connsiteY21" fmla="*/ 288940 h 627483"/>
                <a:gd name="connsiteX22" fmla="*/ 17138 w 710089"/>
                <a:gd name="connsiteY22" fmla="*/ 271802 h 627483"/>
                <a:gd name="connsiteX23" fmla="*/ 117661 w 710089"/>
                <a:gd name="connsiteY23" fmla="*/ 271802 h 627483"/>
                <a:gd name="connsiteX24" fmla="*/ 117661 w 710089"/>
                <a:gd name="connsiteY24" fmla="*/ 210906 h 627483"/>
                <a:gd name="connsiteX25" fmla="*/ 17138 w 710089"/>
                <a:gd name="connsiteY25" fmla="*/ 210906 h 627483"/>
                <a:gd name="connsiteX26" fmla="*/ 0 w 710089"/>
                <a:gd name="connsiteY26" fmla="*/ 193768 h 627483"/>
                <a:gd name="connsiteX27" fmla="*/ 0 w 710089"/>
                <a:gd name="connsiteY27" fmla="*/ 125217 h 627483"/>
                <a:gd name="connsiteX28" fmla="*/ 17138 w 710089"/>
                <a:gd name="connsiteY28" fmla="*/ 108079 h 627483"/>
                <a:gd name="connsiteX29" fmla="*/ 117661 w 710089"/>
                <a:gd name="connsiteY29" fmla="*/ 108079 h 62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0089" h="627483">
                  <a:moveTo>
                    <a:pt x="280241" y="54962"/>
                  </a:moveTo>
                  <a:cubicBezTo>
                    <a:pt x="276033" y="54962"/>
                    <a:pt x="272621" y="58374"/>
                    <a:pt x="272621" y="62582"/>
                  </a:cubicBezTo>
                  <a:lnTo>
                    <a:pt x="272621" y="562204"/>
                  </a:lnTo>
                  <a:cubicBezTo>
                    <a:pt x="272621" y="566412"/>
                    <a:pt x="276033" y="569824"/>
                    <a:pt x="280241" y="569824"/>
                  </a:cubicBezTo>
                  <a:lnTo>
                    <a:pt x="310720" y="569824"/>
                  </a:lnTo>
                  <a:cubicBezTo>
                    <a:pt x="314928" y="569824"/>
                    <a:pt x="318340" y="566412"/>
                    <a:pt x="318340" y="562204"/>
                  </a:cubicBezTo>
                  <a:lnTo>
                    <a:pt x="318340" y="62582"/>
                  </a:lnTo>
                  <a:cubicBezTo>
                    <a:pt x="318340" y="58374"/>
                    <a:pt x="314928" y="54962"/>
                    <a:pt x="310720" y="54962"/>
                  </a:cubicBezTo>
                  <a:close/>
                  <a:moveTo>
                    <a:pt x="117661" y="0"/>
                  </a:moveTo>
                  <a:lnTo>
                    <a:pt x="710089" y="0"/>
                  </a:lnTo>
                  <a:lnTo>
                    <a:pt x="710089" y="627483"/>
                  </a:lnTo>
                  <a:lnTo>
                    <a:pt x="117661" y="627483"/>
                  </a:lnTo>
                  <a:lnTo>
                    <a:pt x="117661" y="531604"/>
                  </a:lnTo>
                  <a:lnTo>
                    <a:pt x="17138" y="531604"/>
                  </a:lnTo>
                  <a:cubicBezTo>
                    <a:pt x="7673" y="531604"/>
                    <a:pt x="0" y="523931"/>
                    <a:pt x="0" y="514466"/>
                  </a:cubicBezTo>
                  <a:lnTo>
                    <a:pt x="0" y="445915"/>
                  </a:lnTo>
                  <a:cubicBezTo>
                    <a:pt x="0" y="436450"/>
                    <a:pt x="7673" y="428777"/>
                    <a:pt x="17138" y="428777"/>
                  </a:cubicBezTo>
                  <a:lnTo>
                    <a:pt x="117661" y="428777"/>
                  </a:lnTo>
                  <a:lnTo>
                    <a:pt x="117661" y="374629"/>
                  </a:lnTo>
                  <a:lnTo>
                    <a:pt x="17138" y="374629"/>
                  </a:lnTo>
                  <a:cubicBezTo>
                    <a:pt x="7673" y="374629"/>
                    <a:pt x="0" y="366956"/>
                    <a:pt x="0" y="357491"/>
                  </a:cubicBezTo>
                  <a:lnTo>
                    <a:pt x="0" y="288940"/>
                  </a:lnTo>
                  <a:cubicBezTo>
                    <a:pt x="0" y="279475"/>
                    <a:pt x="7673" y="271802"/>
                    <a:pt x="17138" y="271802"/>
                  </a:cubicBezTo>
                  <a:lnTo>
                    <a:pt x="117661" y="271802"/>
                  </a:lnTo>
                  <a:lnTo>
                    <a:pt x="117661" y="210906"/>
                  </a:lnTo>
                  <a:lnTo>
                    <a:pt x="17138" y="210906"/>
                  </a:lnTo>
                  <a:cubicBezTo>
                    <a:pt x="7673" y="210906"/>
                    <a:pt x="0" y="203233"/>
                    <a:pt x="0" y="193768"/>
                  </a:cubicBezTo>
                  <a:lnTo>
                    <a:pt x="0" y="125217"/>
                  </a:lnTo>
                  <a:cubicBezTo>
                    <a:pt x="0" y="115752"/>
                    <a:pt x="7673" y="108079"/>
                    <a:pt x="17138" y="108079"/>
                  </a:cubicBezTo>
                  <a:lnTo>
                    <a:pt x="117661" y="108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8176349" y="4376530"/>
              <a:ext cx="28807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Add you need</a:t>
              </a: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 of contact</a:t>
              </a:r>
            </a:p>
            <a:p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pPr marL="0" marR="0" indent="0" algn="l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Into the content.</a:t>
              </a:r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 Add you</a:t>
              </a:r>
            </a:p>
            <a:p>
              <a:pPr marL="0" marR="0" indent="0" algn="l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0" dirty="0">
                  <a:ln>
                    <a:noFill/>
                  </a:ln>
                  <a:solidFill>
                    <a:schemeClr val="bg1"/>
                  </a:solidFill>
                </a:rPr>
                <a:t>need</a:t>
              </a:r>
              <a:r>
                <a:rPr lang="en-US" altLang="zh-CN" sz="2000" b="0" baseline="0" dirty="0">
                  <a:ln>
                    <a:noFill/>
                  </a:ln>
                  <a:solidFill>
                    <a:schemeClr val="bg1"/>
                  </a:solidFill>
                </a:rPr>
                <a:t> of contact.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8055825" y="3785638"/>
              <a:ext cx="312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0" dirty="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  <a:endParaRPr lang="zh-CN" altLang="en-US" sz="2800" b="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4"/>
    </mc:Choice>
    <mc:Fallback>
      <p:transition spd="slow" advTm="1674"/>
    </mc:Fallback>
  </mc:AlternateContent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Gulim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831</Words>
  <Application>Microsoft Office PowerPoint</Application>
  <PresentationFormat>宽屏</PresentationFormat>
  <Paragraphs>215</Paragraphs>
  <Slides>27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方正姚体</vt:lpstr>
      <vt:lpstr>Gulim</vt:lpstr>
      <vt:lpstr>宋体</vt:lpstr>
      <vt:lpstr>Jokerman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www.2ppt.com-爱PPT提供资源下载</dc:title>
  <dc:subject>www.2ppt.com-爱PPT提供资源下载</dc:subject>
  <dc:creator>www.2ppt.com-爱PPT提供资源下载</dc:creator>
  <dc:description>www.2ppt.com-爱PPT提供资源下载</dc:description>
  <cp:lastModifiedBy>e11037</cp:lastModifiedBy>
  <cp:revision>3</cp:revision>
  <dcterms:created xsi:type="dcterms:W3CDTF">2021-05-06T01:32:44Z</dcterms:created>
  <dcterms:modified xsi:type="dcterms:W3CDTF">2024-04-26T09:12:40Z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C5B49F0CC48B441F87194617CCA05CDF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