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handoutMasterIdLst>
    <p:handoutMasterId r:id="rId29"/>
  </p:handoutMasterIdLst>
  <p:sldIdLst>
    <p:sldId id="409" r:id="rId3"/>
    <p:sldId id="410" r:id="rId4"/>
    <p:sldId id="411" r:id="rId5"/>
    <p:sldId id="416" r:id="rId6"/>
    <p:sldId id="420" r:id="rId7"/>
    <p:sldId id="421" r:id="rId8"/>
    <p:sldId id="422" r:id="rId9"/>
    <p:sldId id="417" r:id="rId10"/>
    <p:sldId id="423" r:id="rId11"/>
    <p:sldId id="424" r:id="rId12"/>
    <p:sldId id="425" r:id="rId13"/>
    <p:sldId id="426" r:id="rId14"/>
    <p:sldId id="427" r:id="rId15"/>
    <p:sldId id="418" r:id="rId16"/>
    <p:sldId id="428" r:id="rId17"/>
    <p:sldId id="436" r:id="rId18"/>
    <p:sldId id="429" r:id="rId19"/>
    <p:sldId id="430" r:id="rId20"/>
    <p:sldId id="431" r:id="rId21"/>
    <p:sldId id="419" r:id="rId22"/>
    <p:sldId id="432" r:id="rId23"/>
    <p:sldId id="434" r:id="rId24"/>
    <p:sldId id="435" r:id="rId25"/>
    <p:sldId id="433" r:id="rId26"/>
    <p:sldId id="41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38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98CC"/>
    <a:srgbClr val="2D487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93" d="100"/>
          <a:sy n="93" d="100"/>
        </p:scale>
        <p:origin x="627" y="51"/>
      </p:cViewPr>
      <p:guideLst>
        <p:guide orient="horz" pos="2132"/>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031-4170-B722-C698F623DE4B}"/>
            </c:ext>
          </c:extLst>
        </c:ser>
        <c:ser>
          <c:idx val="1"/>
          <c:order val="1"/>
          <c:tx>
            <c:strRef>
              <c:f>Sheet1!$C$1</c:f>
              <c:strCache>
                <c:ptCount val="1"/>
                <c:pt idx="0">
                  <c:v>系列 2</c:v>
                </c:pt>
              </c:strCache>
            </c:strRef>
          </c:tx>
          <c:spPr>
            <a:solidFill>
              <a:srgbClr val="7998CC"/>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031-4170-B722-C698F623DE4B}"/>
            </c:ext>
          </c:extLst>
        </c:ser>
        <c:ser>
          <c:idx val="2"/>
          <c:order val="2"/>
          <c:tx>
            <c:strRef>
              <c:f>Sheet1!$D$1</c:f>
              <c:strCache>
                <c:ptCount val="1"/>
                <c:pt idx="0">
                  <c:v>系列 3</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031-4170-B722-C698F623DE4B}"/>
            </c:ext>
          </c:extLst>
        </c:ser>
        <c:dLbls>
          <c:showLegendKey val="0"/>
          <c:showVal val="1"/>
          <c:showCatName val="0"/>
          <c:showSerName val="0"/>
          <c:showPercent val="0"/>
          <c:showBubbleSize val="0"/>
        </c:dLbls>
        <c:gapWidth val="219"/>
        <c:overlap val="-27"/>
        <c:axId val="324481648"/>
        <c:axId val="345466096"/>
      </c:barChart>
      <c:catAx>
        <c:axId val="324481648"/>
        <c:scaling>
          <c:orientation val="minMax"/>
        </c:scaling>
        <c:delete val="1"/>
        <c:axPos val="b"/>
        <c:numFmt formatCode="General" sourceLinked="1"/>
        <c:majorTickMark val="none"/>
        <c:minorTickMark val="none"/>
        <c:tickLblPos val="nextTo"/>
        <c:crossAx val="345466096"/>
        <c:crosses val="autoZero"/>
        <c:auto val="1"/>
        <c:lblAlgn val="ctr"/>
        <c:lblOffset val="100"/>
        <c:noMultiLvlLbl val="0"/>
      </c:catAx>
      <c:valAx>
        <c:axId val="345466096"/>
        <c:scaling>
          <c:orientation val="minMax"/>
        </c:scaling>
        <c:delete val="1"/>
        <c:axPos val="l"/>
        <c:majorGridlines>
          <c:spPr>
            <a:ln w="9525" cap="flat" cmpd="sng" algn="ctr">
              <a:solidFill>
                <a:srgbClr val="986DFD">
                  <a:alpha val="12000"/>
                </a:srgbClr>
              </a:solidFill>
              <a:round/>
            </a:ln>
            <a:effectLst/>
          </c:spPr>
        </c:majorGridlines>
        <c:numFmt formatCode="General" sourceLinked="1"/>
        <c:majorTickMark val="none"/>
        <c:minorTickMark val="none"/>
        <c:tickLblPos val="nextTo"/>
        <c:crossAx val="3244816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60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ECF5F4"/>
              </a:solidFill>
              <a:ln w="19050">
                <a:noFill/>
              </a:ln>
              <a:effectLst/>
            </c:spPr>
            <c:extLst>
              <c:ext xmlns:c16="http://schemas.microsoft.com/office/drawing/2014/chart" uri="{C3380CC4-5D6E-409C-BE32-E72D297353CC}">
                <c16:uniqueId val="{00000001-9AB1-4C9C-B962-7FF04D2EE572}"/>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9AB1-4C9C-B962-7FF04D2EE572}"/>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9AB1-4C9C-B962-7FF04D2EE57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ECF5F4"/>
              </a:solidFill>
              <a:ln w="19050">
                <a:noFill/>
              </a:ln>
              <a:effectLst/>
            </c:spPr>
            <c:extLst>
              <c:ext xmlns:c16="http://schemas.microsoft.com/office/drawing/2014/chart" uri="{C3380CC4-5D6E-409C-BE32-E72D297353CC}">
                <c16:uniqueId val="{00000001-C5E7-414B-9CE3-422C74CA2003}"/>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C5E7-414B-9CE3-422C74CA2003}"/>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C5E7-414B-9CE3-422C74CA200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BB900"/>
            </a:solidFill>
            <a:ln w="19050">
              <a:noFill/>
            </a:ln>
          </c:spPr>
          <c:dPt>
            <c:idx val="0"/>
            <c:bubble3D val="0"/>
            <c:spPr>
              <a:solidFill>
                <a:srgbClr val="FFFFFF"/>
              </a:solidFill>
              <a:ln w="19050">
                <a:noFill/>
              </a:ln>
              <a:effectLst/>
            </c:spPr>
            <c:extLst>
              <c:ext xmlns:c16="http://schemas.microsoft.com/office/drawing/2014/chart" uri="{C3380CC4-5D6E-409C-BE32-E72D297353CC}">
                <c16:uniqueId val="{00000001-DB6F-4FED-AF83-0ACB8395F0F8}"/>
              </c:ext>
            </c:extLst>
          </c:dPt>
          <c:dPt>
            <c:idx val="1"/>
            <c:bubble3D val="0"/>
            <c:spPr>
              <a:solidFill>
                <a:schemeClr val="accent1">
                  <a:lumMod val="50000"/>
                </a:schemeClr>
              </a:solidFill>
              <a:ln w="19050">
                <a:noFill/>
              </a:ln>
              <a:effectLst/>
            </c:spPr>
            <c:extLst>
              <c:ext xmlns:c16="http://schemas.microsoft.com/office/drawing/2014/chart" uri="{C3380CC4-5D6E-409C-BE32-E72D297353CC}">
                <c16:uniqueId val="{00000003-DB6F-4FED-AF83-0ACB8395F0F8}"/>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B6F-4FED-AF83-0ACB8395F0F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字魂58号-创中黑" panose="00000500000000000000" charset="-122"/>
              </a:rPr>
              <a:t>2024/4/21</a:t>
            </a:fld>
            <a:endParaRPr lang="zh-CN" altLang="en-US">
              <a:ea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字魂58号-创中黑" panose="00000500000000000000" charset="-122"/>
              </a:rPr>
              <a:t>‹#›</a:t>
            </a:fld>
            <a:endParaRPr lang="zh-CN" altLang="en-US">
              <a:ea typeface="字魂58号-创中黑" panose="000005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2024/4/21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hyperlink" Target="http://www.1ppt.com/moban/" TargetMode="External"/><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2024/4/21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2024/4/21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1929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2024/4/21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6994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4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2024/4/21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3">
            <a:extLst>
              <a:ext uri="{FF2B5EF4-FFF2-40B4-BE49-F238E27FC236}">
                <a16:creationId xmlns:a16="http://schemas.microsoft.com/office/drawing/2014/main" id="{6CD851AB-A624-049A-4A65-E301202A66B6}"/>
              </a:ext>
            </a:extLst>
          </p:cNvPr>
          <p:cNvSpPr txBox="1"/>
          <p:nvPr userDrawn="1"/>
        </p:nvSpPr>
        <p:spPr>
          <a:xfrm>
            <a:off x="16156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10"/>
              </a:rPr>
              <a:t>PPT</a:t>
            </a:r>
            <a:r>
              <a:rPr lang="zh-CN" altLang="en-US" sz="100" dirty="0">
                <a:solidFill>
                  <a:prstClr val="black"/>
                </a:solidFill>
                <a:latin typeface="微软雅黑" panose="020B0503020204020204" pitchFamily="34" charset="-122"/>
                <a:ea typeface="微软雅黑" panose="020B0503020204020204" pitchFamily="34" charset="-122"/>
                <a:hlinkClick r:id="rId10"/>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567378"/>
      </p:ext>
    </p:extLst>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2024/4/21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2024/4/21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fld id="{760FBDFE-C587-4B4C-A407-44438C67B59E}" type="datetimeFigureOut">
              <a:rPr lang="zh-CN" altLang="en-US" smtClean="0"/>
              <a:t>2024/4/21</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字魂58号-创中黑" panose="00000500000000000000" charset="-122"/>
                <a:ea typeface="字魂58号-创中黑" panose="00000500000000000000" charset="-122"/>
                <a:cs typeface="字魂58号-创中黑" panose="00000500000000000000"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advClick="0" advTm="0">
        <p:random/>
      </p:transition>
    </mc:Choice>
    <mc:Fallback xmlns="">
      <p:transition advClick="0" advTm="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58号-创中黑" panose="00000500000000000000" charset="-122"/>
          <a:ea typeface="字魂58号-创中黑" panose="00000500000000000000" charset="-122"/>
          <a:cs typeface="字魂58号-创中黑"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58号-创中黑" panose="00000500000000000000" charset="-122"/>
          <a:ea typeface="字魂58号-创中黑" panose="00000500000000000000" charset="-122"/>
          <a:cs typeface="字魂58号-创中黑"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65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0" y="0"/>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7" name="矩形 6"/>
          <p:cNvSpPr/>
          <p:nvPr/>
        </p:nvSpPr>
        <p:spPr>
          <a:xfrm>
            <a:off x="1557020" y="651510"/>
            <a:ext cx="6029325" cy="2975610"/>
          </a:xfrm>
          <a:prstGeom prst="rect">
            <a:avLst/>
          </a:prstGeom>
          <a:solidFill>
            <a:schemeClr val="bg1">
              <a:alpha val="11000"/>
            </a:schemeClr>
          </a:solidFill>
          <a:ln w="85725" cmpd="sng">
            <a:noFill/>
            <a:prstDash val="solid"/>
          </a:ln>
          <a:effectLst>
            <a:outerShdw blurRad="254000" dist="38100" dir="6120000" sx="104000" sy="104000" algn="tl" rotWithShape="0">
              <a:schemeClr val="bg1">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4171315" y="1816735"/>
            <a:ext cx="6486525" cy="3499485"/>
          </a:xfrm>
          <a:prstGeom prst="rect">
            <a:avLst/>
          </a:prstGeom>
          <a:gradFill>
            <a:gsLst>
              <a:gs pos="0">
                <a:schemeClr val="tx2">
                  <a:lumMod val="75000"/>
                  <a:lumOff val="25000"/>
                  <a:alpha val="0"/>
                </a:schemeClr>
              </a:gs>
              <a:gs pos="86000">
                <a:schemeClr val="accent1">
                  <a:lumMod val="50000"/>
                  <a:alpha val="58000"/>
                </a:schemeClr>
              </a:gs>
            </a:gsLst>
            <a:lin ang="3600000" scaled="0"/>
          </a:gradFill>
          <a:ln w="85725" cmpd="sng">
            <a:noFill/>
            <a:prstDash val="solid"/>
          </a:ln>
          <a:effectLst>
            <a:outerShdw blurRad="254000" dist="38100" dir="6120000" sx="104000" sy="104000" algn="tl" rotWithShape="0">
              <a:srgbClr val="2D4875">
                <a:alpha val="3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p:cNvSpPr/>
          <p:nvPr/>
        </p:nvSpPr>
        <p:spPr>
          <a:xfrm>
            <a:off x="4672330" y="4631055"/>
            <a:ext cx="2545080" cy="429895"/>
          </a:xfrm>
          <a:prstGeom prst="roundRect">
            <a:avLst>
              <a:gd name="adj" fmla="val 0"/>
            </a:avLst>
          </a:prstGeom>
          <a:noFill/>
          <a:ln w="28575">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4714240" y="4601210"/>
            <a:ext cx="2468880" cy="461665"/>
          </a:xfrm>
          <a:prstGeom prst="rect">
            <a:avLst/>
          </a:prstGeom>
          <a:noFill/>
        </p:spPr>
        <p:txBody>
          <a:bodyPr wrap="square" rtlCol="0">
            <a:spAutoFit/>
          </a:bodyPr>
          <a:lstStyle/>
          <a:p>
            <a:pPr algn="ctr"/>
            <a:r>
              <a:rPr lang="en-US" altLang="zh-CN" sz="2400" dirty="0">
                <a:solidFill>
                  <a:srgbClr val="FFFFFF"/>
                </a:solidFill>
                <a:cs typeface="+mn-ea"/>
                <a:sym typeface="+mn-lt"/>
              </a:rPr>
              <a:t>ie83</a:t>
            </a:r>
          </a:p>
        </p:txBody>
      </p:sp>
      <p:sp>
        <p:nvSpPr>
          <p:cNvPr id="22" name="文本框 21"/>
          <p:cNvSpPr txBox="1"/>
          <p:nvPr/>
        </p:nvSpPr>
        <p:spPr>
          <a:xfrm>
            <a:off x="2539365" y="4132580"/>
            <a:ext cx="7099300" cy="183515"/>
          </a:xfrm>
          <a:prstGeom prst="rect">
            <a:avLst/>
          </a:prstGeom>
          <a:noFill/>
        </p:spPr>
        <p:txBody>
          <a:bodyPr wrap="square" rtlCol="0">
            <a:spAutoFit/>
          </a:bodyPr>
          <a:lstStyle/>
          <a:p>
            <a:pPr algn="dist"/>
            <a:r>
              <a:rPr lang="en-US" altLang="zh-CN" sz="600" dirty="0">
                <a:solidFill>
                  <a:schemeClr val="bg1"/>
                </a:solidFill>
                <a:cs typeface="+mn-ea"/>
                <a:sym typeface="+mn-lt"/>
              </a:rPr>
              <a:t>A SIMPLE AND NICE TEMPLATE HOPE YOU LIKE BY VITO RAY</a:t>
            </a:r>
          </a:p>
        </p:txBody>
      </p:sp>
      <p:cxnSp>
        <p:nvCxnSpPr>
          <p:cNvPr id="2" name="直接连接符 1"/>
          <p:cNvCxnSpPr/>
          <p:nvPr/>
        </p:nvCxnSpPr>
        <p:spPr>
          <a:xfrm>
            <a:off x="2726690" y="498221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176780" y="1158875"/>
            <a:ext cx="2094865" cy="2257425"/>
            <a:chOff x="3369" y="2936"/>
            <a:chExt cx="2653" cy="2882"/>
          </a:xfrm>
        </p:grpSpPr>
        <p:cxnSp>
          <p:nvCxnSpPr>
            <p:cNvPr id="24" name="直接连接符 23"/>
            <p:cNvCxnSpPr/>
            <p:nvPr/>
          </p:nvCxnSpPr>
          <p:spPr>
            <a:xfrm flipV="1">
              <a:off x="6011" y="2936"/>
              <a:ext cx="0" cy="598"/>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369" y="5767"/>
              <a:ext cx="1181" cy="4"/>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393" y="2936"/>
              <a:ext cx="12" cy="2882"/>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389" y="2961"/>
              <a:ext cx="2633" cy="10"/>
            </a:xfrm>
            <a:prstGeom prst="line">
              <a:avLst/>
            </a:prstGeom>
            <a:ln w="666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rot="19080000">
            <a:off x="2817495" y="1812290"/>
            <a:ext cx="447675" cy="468630"/>
          </a:xfrm>
          <a:prstGeom prst="ellipse">
            <a:avLst/>
          </a:prstGeom>
          <a:gradFill>
            <a:gsLst>
              <a:gs pos="0">
                <a:schemeClr val="bg1"/>
              </a:gs>
              <a:gs pos="86000">
                <a:schemeClr val="bg1">
                  <a:lumMod val="95000"/>
                  <a:alpha val="1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descr="7b0a20202020227461726765744d6f64756c65223a20226b6f6e6c696e65666f6e7473220a7d0a"/>
          <p:cNvSpPr txBox="1"/>
          <p:nvPr/>
        </p:nvSpPr>
        <p:spPr>
          <a:xfrm>
            <a:off x="3109595" y="1826260"/>
            <a:ext cx="6126480" cy="2122805"/>
          </a:xfrm>
          <a:prstGeom prst="rect">
            <a:avLst/>
          </a:prstGeom>
          <a:noFill/>
        </p:spPr>
        <p:txBody>
          <a:bodyPr wrap="square" rtlCol="0">
            <a:spAutoFit/>
          </a:bodyPr>
          <a:lstStyle/>
          <a:p>
            <a:pPr algn="dist"/>
            <a:r>
              <a:rPr lang="en-US" altLang="zh-CN" sz="6600" dirty="0">
                <a:solidFill>
                  <a:schemeClr val="bg1"/>
                </a:solidFill>
                <a:effectLst/>
                <a:cs typeface="+mn-ea"/>
                <a:sym typeface="+mn-lt"/>
              </a:rPr>
              <a:t>BUSSINESS</a:t>
            </a:r>
          </a:p>
          <a:p>
            <a:pPr algn="dist"/>
            <a:r>
              <a:rPr lang="en-US" altLang="zh-CN" sz="6600" dirty="0">
                <a:solidFill>
                  <a:schemeClr val="bg1"/>
                </a:solidFill>
                <a:effectLst/>
                <a:cs typeface="+mn-ea"/>
                <a:sym typeface="+mn-lt"/>
              </a:rPr>
              <a:t>POWERPOINT</a:t>
            </a:r>
          </a:p>
        </p:txBody>
      </p:sp>
    </p:spTree>
    <p:custDataLst>
      <p:tags r:id="rId1"/>
    </p:custDataLst>
  </p:cSld>
  <p:clrMapOvr>
    <a:masterClrMapping/>
  </p:clrMapOvr>
  <p:transition advTm="5107">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70"/>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Effect transition="in" filter="fade">
                                      <p:cBhvr>
                                        <p:cTn id="46" dur="1000"/>
                                        <p:tgtEl>
                                          <p:spTgt spid="9"/>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strVal val="#ppt_w*0.70"/>
                                          </p:val>
                                        </p:tav>
                                        <p:tav tm="100000">
                                          <p:val>
                                            <p:strVal val="#ppt_w"/>
                                          </p:val>
                                        </p:tav>
                                      </p:tavLst>
                                    </p:anim>
                                    <p:anim calcmode="lin" valueType="num">
                                      <p:cBhvr>
                                        <p:cTn id="55" dur="1000" fill="hold"/>
                                        <p:tgtEl>
                                          <p:spTgt spid="16"/>
                                        </p:tgtEl>
                                        <p:attrNameLst>
                                          <p:attrName>ppt_h</p:attrName>
                                        </p:attrNameLst>
                                      </p:cBhvr>
                                      <p:tavLst>
                                        <p:tav tm="0">
                                          <p:val>
                                            <p:strVal val="#ppt_h"/>
                                          </p:val>
                                        </p:tav>
                                        <p:tav tm="100000">
                                          <p:val>
                                            <p:strVal val="#ppt_h"/>
                                          </p:val>
                                        </p:tav>
                                      </p:tavLst>
                                    </p:anim>
                                    <p:animEffect transition="in" filter="fade">
                                      <p:cBhvr>
                                        <p:cTn id="56" dur="1000"/>
                                        <p:tgtEl>
                                          <p:spTgt spid="16"/>
                                        </p:tgtEl>
                                      </p:cBhvr>
                                    </p:animEffect>
                                  </p:childTnLst>
                                </p:cTn>
                              </p:par>
                            </p:childTnLst>
                          </p:cTn>
                        </p:par>
                        <p:par>
                          <p:cTn id="57" fill="hold">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linds(horizontal)">
                                      <p:cBhvr>
                                        <p:cTn id="60" dur="500"/>
                                        <p:tgtEl>
                                          <p:spTgt spid="7"/>
                                        </p:tgtEl>
                                      </p:cBhvr>
                                    </p:animEffect>
                                  </p:childTnLst>
                                </p:cTn>
                              </p:par>
                            </p:childTnLst>
                          </p:cTn>
                        </p:par>
                        <p:par>
                          <p:cTn id="61" fill="hold">
                            <p:stCondLst>
                              <p:cond delay="2000"/>
                            </p:stCondLst>
                            <p:childTnLst>
                              <p:par>
                                <p:cTn id="62" presetID="3" presetClass="entr" presetSubtype="1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linds(horizontal)">
                                      <p:cBhvr>
                                        <p:cTn id="64" dur="500"/>
                                        <p:tgtEl>
                                          <p:spTgt spid="32"/>
                                        </p:tgtEl>
                                      </p:cBhvr>
                                    </p:animEffect>
                                  </p:childTnLst>
                                </p:cTn>
                              </p:par>
                            </p:childTnLst>
                          </p:cTn>
                        </p:par>
                        <p:par>
                          <p:cTn id="65" fill="hold">
                            <p:stCondLst>
                              <p:cond delay="2500"/>
                            </p:stCondLst>
                            <p:childTnLst>
                              <p:par>
                                <p:cTn id="66" presetID="55"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strVal val="#ppt_w*0.70"/>
                                          </p:val>
                                        </p:tav>
                                        <p:tav tm="100000">
                                          <p:val>
                                            <p:strVal val="#ppt_w"/>
                                          </p:val>
                                        </p:tav>
                                      </p:tavLst>
                                    </p:anim>
                                    <p:anim calcmode="lin" valueType="num">
                                      <p:cBhvr>
                                        <p:cTn id="69" dur="1000" fill="hold"/>
                                        <p:tgtEl>
                                          <p:spTgt spid="17"/>
                                        </p:tgtEl>
                                        <p:attrNameLst>
                                          <p:attrName>ppt_h</p:attrName>
                                        </p:attrNameLst>
                                      </p:cBhvr>
                                      <p:tavLst>
                                        <p:tav tm="0">
                                          <p:val>
                                            <p:strVal val="#ppt_h"/>
                                          </p:val>
                                        </p:tav>
                                        <p:tav tm="100000">
                                          <p:val>
                                            <p:strVal val="#ppt_h"/>
                                          </p:val>
                                        </p:tav>
                                      </p:tavLst>
                                    </p:anim>
                                    <p:animEffect transition="in" filter="fade">
                                      <p:cBhvr>
                                        <p:cTn id="70" dur="1000"/>
                                        <p:tgtEl>
                                          <p:spTgt spid="17"/>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strVal val="#ppt_w*0.70"/>
                                          </p:val>
                                        </p:tav>
                                        <p:tav tm="100000">
                                          <p:val>
                                            <p:strVal val="#ppt_w"/>
                                          </p:val>
                                        </p:tav>
                                      </p:tavLst>
                                    </p:anim>
                                    <p:anim calcmode="lin" valueType="num">
                                      <p:cBhvr>
                                        <p:cTn id="74" dur="1000" fill="hold"/>
                                        <p:tgtEl>
                                          <p:spTgt spid="22"/>
                                        </p:tgtEl>
                                        <p:attrNameLst>
                                          <p:attrName>ppt_h</p:attrName>
                                        </p:attrNameLst>
                                      </p:cBhvr>
                                      <p:tavLst>
                                        <p:tav tm="0">
                                          <p:val>
                                            <p:strVal val="#ppt_h"/>
                                          </p:val>
                                        </p:tav>
                                        <p:tav tm="100000">
                                          <p:val>
                                            <p:strVal val="#ppt_h"/>
                                          </p:val>
                                        </p:tav>
                                      </p:tavLst>
                                    </p:anim>
                                    <p:animEffect transition="in" filter="fade">
                                      <p:cBhvr>
                                        <p:cTn id="75" dur="1000"/>
                                        <p:tgtEl>
                                          <p:spTgt spid="22"/>
                                        </p:tgtEl>
                                      </p:cBhvr>
                                    </p:animEffect>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7" grpId="0" bldLvl="0" animBg="1"/>
      <p:bldP spid="32" grpId="0" bldLvl="0" animBg="1"/>
      <p:bldP spid="19" grpId="0" bldLvl="0" animBg="1"/>
      <p:bldP spid="15" grpId="0"/>
      <p:bldP spid="22" grpId="0"/>
      <p:bldP spid="31"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矩形 1"/>
          <p:cNvSpPr/>
          <p:nvPr/>
        </p:nvSpPr>
        <p:spPr>
          <a:xfrm>
            <a:off x="534584" y="717721"/>
            <a:ext cx="517962" cy="45719"/>
          </a:xfrm>
          <a:prstGeom prst="rect">
            <a:avLst/>
          </a:prstGeom>
          <a:gradFill>
            <a:gsLst>
              <a:gs pos="50000">
                <a:srgbClr val="EBA874"/>
              </a:gs>
              <a:gs pos="0">
                <a:srgbClr val="F2C5A2"/>
              </a:gs>
              <a:gs pos="100000">
                <a:srgbClr val="E48B45"/>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nvGrpSpPr>
          <p:cNvPr id="17" name="组合 16"/>
          <p:cNvGrpSpPr/>
          <p:nvPr/>
        </p:nvGrpSpPr>
        <p:grpSpPr>
          <a:xfrm>
            <a:off x="4570792" y="1868259"/>
            <a:ext cx="3205176" cy="3187523"/>
            <a:chOff x="4186225" y="1876425"/>
            <a:chExt cx="3819549" cy="3798513"/>
          </a:xfrm>
        </p:grpSpPr>
        <p:grpSp>
          <p:nvGrpSpPr>
            <p:cNvPr id="18" name="组合 17"/>
            <p:cNvGrpSpPr/>
            <p:nvPr/>
          </p:nvGrpSpPr>
          <p:grpSpPr>
            <a:xfrm>
              <a:off x="4546600" y="2235200"/>
              <a:ext cx="3098800" cy="3098800"/>
              <a:chOff x="4419600" y="1752600"/>
              <a:chExt cx="3352800" cy="3352800"/>
            </a:xfrm>
          </p:grpSpPr>
          <p:sp>
            <p:nvSpPr>
              <p:cNvPr id="19" name="空心弧 18"/>
              <p:cNvSpPr/>
              <p:nvPr/>
            </p:nvSpPr>
            <p:spPr>
              <a:xfrm>
                <a:off x="4775200" y="2108200"/>
                <a:ext cx="2641600" cy="2641600"/>
              </a:xfrm>
              <a:prstGeom prst="blockArc">
                <a:avLst>
                  <a:gd name="adj1" fmla="val 10800000"/>
                  <a:gd name="adj2" fmla="val 5243846"/>
                  <a:gd name="adj3" fmla="val 0"/>
                </a:avLst>
              </a:prstGeom>
              <a:ln w="19050">
                <a:gradFill>
                  <a:gsLst>
                    <a:gs pos="0">
                      <a:srgbClr val="393939"/>
                    </a:gs>
                    <a:gs pos="100000">
                      <a:srgbClr val="5F5F5F"/>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solidFill>
                    <a:srgbClr val="2F2F2F"/>
                  </a:solidFill>
                  <a:cs typeface="+mn-ea"/>
                  <a:sym typeface="+mn-lt"/>
                </a:endParaRPr>
              </a:p>
            </p:txBody>
          </p:sp>
          <p:sp>
            <p:nvSpPr>
              <p:cNvPr id="20" name="空心弧 19"/>
              <p:cNvSpPr/>
              <p:nvPr/>
            </p:nvSpPr>
            <p:spPr>
              <a:xfrm rot="10800000">
                <a:off x="4419600" y="1752600"/>
                <a:ext cx="3352800" cy="3352800"/>
              </a:xfrm>
              <a:prstGeom prst="blockArc">
                <a:avLst>
                  <a:gd name="adj1" fmla="val 10800000"/>
                  <a:gd name="adj2" fmla="val 5243846"/>
                  <a:gd name="adj3" fmla="val 0"/>
                </a:avLst>
              </a:prstGeom>
              <a:ln w="19050">
                <a:gradFill>
                  <a:gsLst>
                    <a:gs pos="0">
                      <a:srgbClr val="393939"/>
                    </a:gs>
                    <a:gs pos="100000">
                      <a:srgbClr val="5F5F5F"/>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solidFill>
                    <a:srgbClr val="2F2F2F"/>
                  </a:solidFill>
                  <a:cs typeface="+mn-ea"/>
                  <a:sym typeface="+mn-lt"/>
                </a:endParaRPr>
              </a:p>
            </p:txBody>
          </p:sp>
        </p:grpSp>
        <p:cxnSp>
          <p:nvCxnSpPr>
            <p:cNvPr id="22" name="直接连接符 21"/>
            <p:cNvCxnSpPr>
              <a:stCxn id="20" idx="1"/>
            </p:cNvCxnSpPr>
            <p:nvPr/>
          </p:nvCxnSpPr>
          <p:spPr>
            <a:xfrm flipV="1">
              <a:off x="6025645" y="1876425"/>
              <a:ext cx="3680" cy="360373"/>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3" name="直接连接符 22"/>
            <p:cNvCxnSpPr/>
            <p:nvPr/>
          </p:nvCxnSpPr>
          <p:spPr>
            <a:xfrm rot="5400000" flipV="1">
              <a:off x="7823748" y="3602574"/>
              <a:ext cx="3680" cy="360373"/>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5" name="直接连接符 24"/>
            <p:cNvCxnSpPr/>
            <p:nvPr/>
          </p:nvCxnSpPr>
          <p:spPr>
            <a:xfrm flipH="1">
              <a:off x="4186225" y="3784600"/>
              <a:ext cx="685071" cy="0"/>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cxnSp>
          <p:nvCxnSpPr>
            <p:cNvPr id="26" name="直接连接符 25"/>
            <p:cNvCxnSpPr/>
            <p:nvPr/>
          </p:nvCxnSpPr>
          <p:spPr>
            <a:xfrm rot="16200000" flipH="1">
              <a:off x="5805477" y="5332403"/>
              <a:ext cx="685071" cy="0"/>
            </a:xfrm>
            <a:prstGeom prst="line">
              <a:avLst/>
            </a:prstGeom>
            <a:ln w="22225">
              <a:solidFill>
                <a:srgbClr val="2D4875"/>
              </a:solidFill>
              <a:tailEnd type="oval"/>
            </a:ln>
          </p:spPr>
          <p:style>
            <a:lnRef idx="1">
              <a:srgbClr val="393939"/>
            </a:lnRef>
            <a:fillRef idx="0">
              <a:srgbClr val="393939"/>
            </a:fillRef>
            <a:effectRef idx="0">
              <a:srgbClr val="393939"/>
            </a:effectRef>
            <a:fontRef idx="minor">
              <a:srgbClr val="2F2F2F"/>
            </a:fontRef>
          </p:style>
        </p:cxnSp>
      </p:grpSp>
      <p:sp>
        <p:nvSpPr>
          <p:cNvPr id="28" name="1"/>
          <p:cNvSpPr>
            <a:spLocks noChangeArrowheads="1"/>
          </p:cNvSpPr>
          <p:nvPr/>
        </p:nvSpPr>
        <p:spPr bwMode="auto">
          <a:xfrm>
            <a:off x="5633085" y="2908300"/>
            <a:ext cx="1079500" cy="1078865"/>
          </a:xfrm>
          <a:prstGeom prst="pentagon">
            <a:avLst/>
          </a:prstGeom>
          <a:solidFill>
            <a:srgbClr val="2D4875"/>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latin typeface="+mn-lt"/>
              <a:ea typeface="+mn-ea"/>
              <a:cs typeface="+mn-ea"/>
              <a:sym typeface="+mn-lt"/>
            </a:endParaRPr>
          </a:p>
        </p:txBody>
      </p:sp>
      <p:sp>
        <p:nvSpPr>
          <p:cNvPr id="29" name="1"/>
          <p:cNvSpPr/>
          <p:nvPr/>
        </p:nvSpPr>
        <p:spPr bwMode="auto">
          <a:xfrm>
            <a:off x="5938520" y="3244850"/>
            <a:ext cx="470535" cy="48069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rgbClr val="241A1D"/>
              </a:solidFill>
              <a:cs typeface="+mn-ea"/>
              <a:sym typeface="+mn-lt"/>
            </a:endParaRPr>
          </a:p>
        </p:txBody>
      </p:sp>
      <p:sp>
        <p:nvSpPr>
          <p:cNvPr id="30" name="文本框 29"/>
          <p:cNvSpPr txBox="1"/>
          <p:nvPr/>
        </p:nvSpPr>
        <p:spPr>
          <a:xfrm>
            <a:off x="4569569" y="103536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1" name="TextBox 76"/>
          <p:cNvSpPr txBox="1"/>
          <p:nvPr/>
        </p:nvSpPr>
        <p:spPr>
          <a:xfrm>
            <a:off x="5477624" y="63493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32" name="文本框 31"/>
          <p:cNvSpPr txBox="1"/>
          <p:nvPr/>
        </p:nvSpPr>
        <p:spPr>
          <a:xfrm>
            <a:off x="1052939" y="310165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3" name="TextBox 76"/>
          <p:cNvSpPr txBox="1"/>
          <p:nvPr/>
        </p:nvSpPr>
        <p:spPr>
          <a:xfrm>
            <a:off x="1960994" y="270122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34" name="文本框 33"/>
          <p:cNvSpPr txBox="1"/>
          <p:nvPr/>
        </p:nvSpPr>
        <p:spPr>
          <a:xfrm>
            <a:off x="4725144" y="567657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5" name="TextBox 76"/>
          <p:cNvSpPr txBox="1"/>
          <p:nvPr/>
        </p:nvSpPr>
        <p:spPr>
          <a:xfrm>
            <a:off x="5633199" y="527614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36" name="文本框 35"/>
          <p:cNvSpPr txBox="1"/>
          <p:nvPr/>
        </p:nvSpPr>
        <p:spPr>
          <a:xfrm>
            <a:off x="8110964" y="306418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7" name="TextBox 76"/>
          <p:cNvSpPr txBox="1"/>
          <p:nvPr/>
        </p:nvSpPr>
        <p:spPr>
          <a:xfrm>
            <a:off x="9019019" y="266375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Tree>
    <p:custDataLst>
      <p:tags r:id="rId1"/>
    </p:custDataLst>
  </p:cSld>
  <p:clrMapOvr>
    <a:masterClrMapping/>
  </p:clrMapOvr>
  <p:transition advTm="8066">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2000"/>
                                        <p:tgtEl>
                                          <p:spTgt spid="2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heel(1)">
                                      <p:cBhvr>
                                        <p:cTn id="19" dur="2000"/>
                                        <p:tgtEl>
                                          <p:spTgt spid="29"/>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3" name="矩形: 圆角 2"/>
          <p:cNvSpPr/>
          <p:nvPr/>
        </p:nvSpPr>
        <p:spPr>
          <a:xfrm>
            <a:off x="335280" y="959485"/>
            <a:ext cx="11522075" cy="5229225"/>
          </a:xfrm>
          <a:prstGeom prst="roundRect">
            <a:avLst>
              <a:gd name="adj" fmla="val 35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矩形 4"/>
          <p:cNvSpPr/>
          <p:nvPr/>
        </p:nvSpPr>
        <p:spPr>
          <a:xfrm>
            <a:off x="4879115" y="0"/>
            <a:ext cx="3347784" cy="6858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2" name="组合 21"/>
          <p:cNvGrpSpPr/>
          <p:nvPr/>
        </p:nvGrpSpPr>
        <p:grpSpPr>
          <a:xfrm>
            <a:off x="679948" y="1409691"/>
            <a:ext cx="3634837" cy="1446550"/>
            <a:chOff x="679948" y="509551"/>
            <a:chExt cx="3634837" cy="1446550"/>
          </a:xfrm>
        </p:grpSpPr>
        <p:sp>
          <p:nvSpPr>
            <p:cNvPr id="6" name="文本框 5"/>
            <p:cNvSpPr txBox="1"/>
            <p:nvPr/>
          </p:nvSpPr>
          <p:spPr>
            <a:xfrm>
              <a:off x="679948" y="509551"/>
              <a:ext cx="7899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accent1">
                      <a:lumMod val="50000"/>
                    </a:schemeClr>
                  </a:solidFill>
                  <a:effectLst/>
                  <a:uLnTx/>
                  <a:uFillTx/>
                  <a:cs typeface="+mn-ea"/>
                  <a:sym typeface="+mn-lt"/>
                </a:rPr>
                <a:t>1</a:t>
              </a:r>
            </a:p>
          </p:txBody>
        </p:sp>
        <p:sp>
          <p:nvSpPr>
            <p:cNvPr id="7" name="文本框 6"/>
            <p:cNvSpPr txBox="1"/>
            <p:nvPr/>
          </p:nvSpPr>
          <p:spPr>
            <a:xfrm>
              <a:off x="1469856" y="786550"/>
              <a:ext cx="2528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cs typeface="+mn-ea"/>
                  <a:sym typeface="+mn-lt"/>
                </a:rPr>
                <a:t>ENETER THE TEXT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8" name="文本框 7"/>
            <p:cNvSpPr txBox="1"/>
            <p:nvPr/>
          </p:nvSpPr>
          <p:spPr>
            <a:xfrm>
              <a:off x="1469856" y="1232826"/>
              <a:ext cx="28449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85000"/>
                    </a:prstClr>
                  </a:solidFill>
                  <a:effectLst/>
                  <a:uLnTx/>
                  <a:uFillTx/>
                  <a:cs typeface="+mn-ea"/>
                  <a:sym typeface="+mn-lt"/>
                </a:rPr>
                <a:t>Lorem ipsum dolor sit amet, consectetuer adipiscing elit. Maecenas porttitor congue massa. Fusce posuere, magna sed</a:t>
              </a:r>
            </a:p>
          </p:txBody>
        </p:sp>
      </p:grpSp>
      <p:grpSp>
        <p:nvGrpSpPr>
          <p:cNvPr id="2" name="组合 1"/>
          <p:cNvGrpSpPr/>
          <p:nvPr/>
        </p:nvGrpSpPr>
        <p:grpSpPr>
          <a:xfrm>
            <a:off x="679948" y="3001947"/>
            <a:ext cx="3634837" cy="1446550"/>
            <a:chOff x="263388" y="2592351"/>
            <a:chExt cx="3634837" cy="1446550"/>
          </a:xfrm>
        </p:grpSpPr>
        <p:sp>
          <p:nvSpPr>
            <p:cNvPr id="4" name="文本框 3"/>
            <p:cNvSpPr txBox="1"/>
            <p:nvPr/>
          </p:nvSpPr>
          <p:spPr>
            <a:xfrm>
              <a:off x="263388" y="2592351"/>
              <a:ext cx="789908" cy="1446550"/>
            </a:xfrm>
            <a:prstGeom prst="rect">
              <a:avLst/>
            </a:prstGeom>
            <a:noFill/>
          </p:spPr>
          <p:txBody>
            <a:bodyPr wrap="square" rtlCol="0">
              <a:spAutoFit/>
            </a:bodyPr>
            <a:lstStyle/>
            <a:p>
              <a:pPr algn="ctr">
                <a:defRPr/>
              </a:pPr>
              <a:r>
                <a:rPr lang="en-US" altLang="zh-CN" sz="8800" dirty="0">
                  <a:solidFill>
                    <a:schemeClr val="accent1">
                      <a:lumMod val="50000"/>
                    </a:schemeClr>
                  </a:solidFill>
                  <a:cs typeface="+mn-ea"/>
                  <a:sym typeface="+mn-lt"/>
                </a:rPr>
                <a:t>2</a:t>
              </a:r>
            </a:p>
          </p:txBody>
        </p:sp>
        <p:sp>
          <p:nvSpPr>
            <p:cNvPr id="13" name="文本框 12"/>
            <p:cNvSpPr txBox="1"/>
            <p:nvPr/>
          </p:nvSpPr>
          <p:spPr>
            <a:xfrm>
              <a:off x="1053296" y="2869350"/>
              <a:ext cx="2528553" cy="369332"/>
            </a:xfrm>
            <a:prstGeom prst="rect">
              <a:avLst/>
            </a:prstGeom>
            <a:noFill/>
          </p:spPr>
          <p:txBody>
            <a:bodyPr wrap="square" rtlCol="0">
              <a:spAutoFit/>
            </a:bodyPr>
            <a:lstStyle/>
            <a:p>
              <a:pPr>
                <a:defRPr/>
              </a:pPr>
              <a:r>
                <a:rPr lang="en-US" altLang="zh-CN" dirty="0">
                  <a:solidFill>
                    <a:prstClr val="black"/>
                  </a:solidFill>
                  <a:cs typeface="+mn-ea"/>
                  <a:sym typeface="+mn-lt"/>
                </a:rPr>
                <a:t>ENETER THE TEXT</a:t>
              </a:r>
              <a:endParaRPr lang="zh-CN" altLang="en-US" dirty="0">
                <a:solidFill>
                  <a:prstClr val="black"/>
                </a:solidFill>
                <a:cs typeface="+mn-ea"/>
                <a:sym typeface="+mn-lt"/>
              </a:endParaRPr>
            </a:p>
          </p:txBody>
        </p:sp>
        <p:sp>
          <p:nvSpPr>
            <p:cNvPr id="14" name="文本框 13"/>
            <p:cNvSpPr txBox="1"/>
            <p:nvPr/>
          </p:nvSpPr>
          <p:spPr>
            <a:xfrm>
              <a:off x="1053296" y="3315626"/>
              <a:ext cx="2844929" cy="553998"/>
            </a:xfrm>
            <a:prstGeom prst="rect">
              <a:avLst/>
            </a:prstGeom>
            <a:noFill/>
          </p:spPr>
          <p:txBody>
            <a:bodyPr wrap="square" rtlCol="0">
              <a:spAutoFit/>
            </a:bodyPr>
            <a:lstStyle/>
            <a:p>
              <a:pPr>
                <a:defRPr/>
              </a:pPr>
              <a:r>
                <a:rPr lang="en-US" altLang="zh-CN" sz="1000" dirty="0">
                  <a:solidFill>
                    <a:prstClr val="white">
                      <a:lumMod val="85000"/>
                    </a:prstClr>
                  </a:solidFill>
                  <a:cs typeface="+mn-ea"/>
                  <a:sym typeface="+mn-lt"/>
                </a:rPr>
                <a:t>Lorem ipsum dolor sit amet, consectetuer adipiscing elit. Maecenas porttitor congue massa. Fusce posuere, magna sed</a:t>
              </a:r>
            </a:p>
          </p:txBody>
        </p:sp>
      </p:grpSp>
      <p:grpSp>
        <p:nvGrpSpPr>
          <p:cNvPr id="15" name="组合 14"/>
          <p:cNvGrpSpPr/>
          <p:nvPr/>
        </p:nvGrpSpPr>
        <p:grpSpPr>
          <a:xfrm>
            <a:off x="679948" y="4594202"/>
            <a:ext cx="3634837" cy="1446550"/>
            <a:chOff x="263388" y="509551"/>
            <a:chExt cx="3634837" cy="1446550"/>
          </a:xfrm>
        </p:grpSpPr>
        <p:sp>
          <p:nvSpPr>
            <p:cNvPr id="16" name="文本框 15"/>
            <p:cNvSpPr txBox="1"/>
            <p:nvPr/>
          </p:nvSpPr>
          <p:spPr>
            <a:xfrm>
              <a:off x="263388" y="509551"/>
              <a:ext cx="789908" cy="1446550"/>
            </a:xfrm>
            <a:prstGeom prst="rect">
              <a:avLst/>
            </a:prstGeom>
            <a:noFill/>
          </p:spPr>
          <p:txBody>
            <a:bodyPr wrap="square" rtlCol="0">
              <a:spAutoFit/>
            </a:bodyPr>
            <a:lstStyle/>
            <a:p>
              <a:pPr algn="ctr">
                <a:defRPr/>
              </a:pPr>
              <a:r>
                <a:rPr lang="en-US" altLang="zh-CN" sz="8800" dirty="0">
                  <a:solidFill>
                    <a:schemeClr val="accent1">
                      <a:lumMod val="50000"/>
                    </a:schemeClr>
                  </a:solidFill>
                  <a:cs typeface="+mn-ea"/>
                  <a:sym typeface="+mn-lt"/>
                </a:rPr>
                <a:t>3</a:t>
              </a:r>
            </a:p>
          </p:txBody>
        </p:sp>
        <p:sp>
          <p:nvSpPr>
            <p:cNvPr id="17" name="文本框 16"/>
            <p:cNvSpPr txBox="1"/>
            <p:nvPr/>
          </p:nvSpPr>
          <p:spPr>
            <a:xfrm>
              <a:off x="1053296" y="786550"/>
              <a:ext cx="2528553" cy="369332"/>
            </a:xfrm>
            <a:prstGeom prst="rect">
              <a:avLst/>
            </a:prstGeom>
            <a:noFill/>
          </p:spPr>
          <p:txBody>
            <a:bodyPr wrap="square" rtlCol="0">
              <a:spAutoFit/>
            </a:bodyPr>
            <a:lstStyle/>
            <a:p>
              <a:pPr>
                <a:defRPr/>
              </a:pPr>
              <a:r>
                <a:rPr lang="en-US" altLang="zh-CN" dirty="0">
                  <a:solidFill>
                    <a:prstClr val="black"/>
                  </a:solidFill>
                  <a:cs typeface="+mn-ea"/>
                  <a:sym typeface="+mn-lt"/>
                </a:rPr>
                <a:t>ENETER THE TEXT</a:t>
              </a:r>
              <a:endParaRPr lang="zh-CN" altLang="en-US" dirty="0">
                <a:solidFill>
                  <a:prstClr val="black"/>
                </a:solidFill>
                <a:cs typeface="+mn-ea"/>
                <a:sym typeface="+mn-lt"/>
              </a:endParaRPr>
            </a:p>
          </p:txBody>
        </p:sp>
        <p:sp>
          <p:nvSpPr>
            <p:cNvPr id="18" name="文本框 17"/>
            <p:cNvSpPr txBox="1"/>
            <p:nvPr/>
          </p:nvSpPr>
          <p:spPr>
            <a:xfrm>
              <a:off x="1053296" y="1232826"/>
              <a:ext cx="2844929" cy="553998"/>
            </a:xfrm>
            <a:prstGeom prst="rect">
              <a:avLst/>
            </a:prstGeom>
            <a:noFill/>
          </p:spPr>
          <p:txBody>
            <a:bodyPr wrap="square" rtlCol="0">
              <a:spAutoFit/>
            </a:bodyPr>
            <a:lstStyle/>
            <a:p>
              <a:pPr>
                <a:defRPr/>
              </a:pPr>
              <a:r>
                <a:rPr lang="en-US" altLang="zh-CN" sz="1000" dirty="0">
                  <a:solidFill>
                    <a:prstClr val="white">
                      <a:lumMod val="85000"/>
                    </a:prstClr>
                  </a:solidFill>
                  <a:cs typeface="+mn-ea"/>
                  <a:sym typeface="+mn-lt"/>
                </a:rPr>
                <a:t>Lorem ipsum dolor sit amet, consectetuer adipiscing elit. Maecenas porttitor congue massa. Fusce posuere, magna sed</a:t>
              </a:r>
            </a:p>
          </p:txBody>
        </p:sp>
      </p:grpSp>
      <p:sp>
        <p:nvSpPr>
          <p:cNvPr id="19" name="文本框 18"/>
          <p:cNvSpPr txBox="1"/>
          <p:nvPr/>
        </p:nvSpPr>
        <p:spPr>
          <a:xfrm>
            <a:off x="5091125" y="1163740"/>
            <a:ext cx="2923765" cy="1938020"/>
          </a:xfrm>
          <a:prstGeom prst="rect">
            <a:avLst/>
          </a:prstGeom>
          <a:noFill/>
        </p:spPr>
        <p:txBody>
          <a:bodyPr wrap="square" rtlCol="0">
            <a:spAutoFit/>
          </a:bodyPr>
          <a:lstStyle/>
          <a:p>
            <a:pPr>
              <a:defRPr/>
            </a:pPr>
            <a:r>
              <a:rPr lang="en-US" altLang="zh-CN" sz="4000" b="1" dirty="0">
                <a:solidFill>
                  <a:schemeClr val="accent1">
                    <a:lumMod val="50000"/>
                  </a:schemeClr>
                </a:solidFill>
                <a:cs typeface="+mn-ea"/>
                <a:sym typeface="+mn-lt"/>
              </a:rPr>
              <a:t>TITLE COMPANY</a:t>
            </a:r>
          </a:p>
          <a:p>
            <a:pPr>
              <a:defRPr/>
            </a:pPr>
            <a:r>
              <a:rPr lang="en-US" altLang="zh-CN" sz="4000" b="1" dirty="0">
                <a:solidFill>
                  <a:schemeClr val="accent1">
                    <a:lumMod val="50000"/>
                  </a:schemeClr>
                </a:solidFill>
                <a:cs typeface="+mn-ea"/>
                <a:sym typeface="+mn-lt"/>
              </a:rPr>
              <a:t>VISION</a:t>
            </a:r>
          </a:p>
        </p:txBody>
      </p:sp>
      <p:grpSp>
        <p:nvGrpSpPr>
          <p:cNvPr id="20" name="组合 19"/>
          <p:cNvGrpSpPr/>
          <p:nvPr/>
        </p:nvGrpSpPr>
        <p:grpSpPr>
          <a:xfrm>
            <a:off x="5130543" y="3458997"/>
            <a:ext cx="2844929" cy="2447414"/>
            <a:chOff x="4879115" y="3458997"/>
            <a:chExt cx="2844929" cy="2447414"/>
          </a:xfrm>
        </p:grpSpPr>
        <p:sp>
          <p:nvSpPr>
            <p:cNvPr id="23" name="文本框 22"/>
            <p:cNvSpPr txBox="1"/>
            <p:nvPr/>
          </p:nvSpPr>
          <p:spPr>
            <a:xfrm>
              <a:off x="4879115" y="3458997"/>
              <a:ext cx="2844929" cy="1169551"/>
            </a:xfrm>
            <a:prstGeom prst="rect">
              <a:avLst/>
            </a:prstGeom>
            <a:noFill/>
          </p:spPr>
          <p:txBody>
            <a:bodyPr wrap="square" rtlCol="0">
              <a:spAutoFit/>
            </a:bodyPr>
            <a:lstStyle/>
            <a:p>
              <a:pPr>
                <a:defRPr/>
              </a:pPr>
              <a:r>
                <a:rPr lang="en-US" altLang="zh-CN" sz="1000" dirty="0">
                  <a:solidFill>
                    <a:schemeClr val="tx1">
                      <a:lumMod val="75000"/>
                      <a:lumOff val="25000"/>
                    </a:schemeClr>
                  </a:solidFill>
                  <a:cs typeface="+mn-ea"/>
                  <a:sym typeface="+mn-lt"/>
                </a:rPr>
                <a:t>Lorem ipsum dolor sit amet, consectetuer adipiscing elit. Maecenas porttitor congue massa. Fusce posuere, magna </a:t>
              </a:r>
              <a:r>
                <a:rPr lang="en-US" altLang="zh-CN" sz="1000" dirty="0" err="1">
                  <a:solidFill>
                    <a:schemeClr val="tx1">
                      <a:lumMod val="75000"/>
                      <a:lumOff val="25000"/>
                    </a:schemeClr>
                  </a:solidFill>
                  <a:cs typeface="+mn-ea"/>
                  <a:sym typeface="+mn-lt"/>
                </a:rPr>
                <a:t>sedLorem</a:t>
              </a:r>
              <a:r>
                <a:rPr lang="en-US" altLang="zh-CN" sz="1000" dirty="0">
                  <a:solidFill>
                    <a:schemeClr val="tx1">
                      <a:lumMod val="75000"/>
                      <a:lumOff val="25000"/>
                    </a:schemeClr>
                  </a:solidFill>
                  <a:cs typeface="+mn-ea"/>
                  <a:sym typeface="+mn-lt"/>
                </a:rPr>
                <a:t> ipsum dolor sit </a:t>
              </a:r>
              <a:r>
                <a:rPr lang="en-US" altLang="zh-CN" sz="1000" dirty="0" err="1">
                  <a:solidFill>
                    <a:schemeClr val="tx1">
                      <a:lumMod val="75000"/>
                      <a:lumOff val="25000"/>
                    </a:schemeClr>
                  </a:solidFill>
                  <a:cs typeface="+mn-ea"/>
                  <a:sym typeface="+mn-lt"/>
                </a:rPr>
                <a:t>amet</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consectetuer</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adipiscing</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elit</a:t>
              </a:r>
              <a:r>
                <a:rPr lang="en-US" altLang="zh-CN" sz="1000" dirty="0">
                  <a:solidFill>
                    <a:schemeClr val="tx1">
                      <a:lumMod val="75000"/>
                      <a:lumOff val="25000"/>
                    </a:schemeClr>
                  </a:solidFill>
                  <a:cs typeface="+mn-ea"/>
                  <a:sym typeface="+mn-lt"/>
                </a:rPr>
                <a:t>. Maecenas </a:t>
              </a:r>
              <a:r>
                <a:rPr lang="en-US" altLang="zh-CN" sz="1000" dirty="0" err="1">
                  <a:solidFill>
                    <a:schemeClr val="tx1">
                      <a:lumMod val="75000"/>
                      <a:lumOff val="25000"/>
                    </a:schemeClr>
                  </a:solidFill>
                  <a:cs typeface="+mn-ea"/>
                  <a:sym typeface="+mn-lt"/>
                </a:rPr>
                <a:t>porttitor</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congue</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massa</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Fusce</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posuere</a:t>
              </a:r>
              <a:r>
                <a:rPr lang="en-US" altLang="zh-CN" sz="1000" dirty="0">
                  <a:solidFill>
                    <a:schemeClr val="tx1">
                      <a:lumMod val="75000"/>
                      <a:lumOff val="25000"/>
                    </a:schemeClr>
                  </a:solidFill>
                  <a:cs typeface="+mn-ea"/>
                  <a:sym typeface="+mn-lt"/>
                </a:rPr>
                <a:t>, magna sed</a:t>
              </a:r>
            </a:p>
            <a:p>
              <a:pPr>
                <a:defRPr/>
              </a:pPr>
              <a:endParaRPr lang="en-US" altLang="zh-CN" sz="1000" dirty="0">
                <a:solidFill>
                  <a:schemeClr val="tx1">
                    <a:lumMod val="75000"/>
                    <a:lumOff val="25000"/>
                  </a:schemeClr>
                </a:solidFill>
                <a:cs typeface="+mn-ea"/>
                <a:sym typeface="+mn-lt"/>
              </a:endParaRPr>
            </a:p>
          </p:txBody>
        </p:sp>
        <p:sp>
          <p:nvSpPr>
            <p:cNvPr id="24" name="文本框 23"/>
            <p:cNvSpPr txBox="1"/>
            <p:nvPr/>
          </p:nvSpPr>
          <p:spPr>
            <a:xfrm>
              <a:off x="4879115" y="4615512"/>
              <a:ext cx="2844929" cy="553998"/>
            </a:xfrm>
            <a:prstGeom prst="rect">
              <a:avLst/>
            </a:prstGeom>
            <a:noFill/>
          </p:spPr>
          <p:txBody>
            <a:bodyPr wrap="square" rtlCol="0">
              <a:spAutoFit/>
            </a:bodyPr>
            <a:lstStyle/>
            <a:p>
              <a:pPr>
                <a:defRPr/>
              </a:pPr>
              <a:r>
                <a:rPr lang="en-US" altLang="zh-CN" sz="1000" dirty="0">
                  <a:solidFill>
                    <a:schemeClr val="tx1">
                      <a:lumMod val="75000"/>
                      <a:lumOff val="25000"/>
                    </a:schemeClr>
                  </a:solidFill>
                  <a:cs typeface="+mn-ea"/>
                  <a:sym typeface="+mn-lt"/>
                </a:rPr>
                <a:t>Lorem ipsum dolor sit amet, consectetuer adipiscing elit. Maecenas porttitor congue massa. Fusce posuere, magna sed</a:t>
              </a:r>
            </a:p>
          </p:txBody>
        </p:sp>
        <p:sp>
          <p:nvSpPr>
            <p:cNvPr id="25" name="文本框 24"/>
            <p:cNvSpPr txBox="1"/>
            <p:nvPr/>
          </p:nvSpPr>
          <p:spPr>
            <a:xfrm>
              <a:off x="4879115" y="5352413"/>
              <a:ext cx="2844929" cy="553998"/>
            </a:xfrm>
            <a:prstGeom prst="rect">
              <a:avLst/>
            </a:prstGeom>
            <a:noFill/>
          </p:spPr>
          <p:txBody>
            <a:bodyPr wrap="square" rtlCol="0">
              <a:spAutoFit/>
            </a:bodyPr>
            <a:lstStyle/>
            <a:p>
              <a:pPr>
                <a:defRPr/>
              </a:pPr>
              <a:r>
                <a:rPr lang="en-US" altLang="zh-CN" sz="1000" dirty="0">
                  <a:solidFill>
                    <a:schemeClr val="tx1">
                      <a:lumMod val="75000"/>
                      <a:lumOff val="25000"/>
                    </a:schemeClr>
                  </a:solidFill>
                  <a:cs typeface="+mn-ea"/>
                  <a:sym typeface="+mn-lt"/>
                </a:rPr>
                <a:t>Lorem ipsum dolor sit amet, consectetuer adipiscing elit. Maecenas porttitor congue massa. Fusce posuere, magna sed</a:t>
              </a:r>
            </a:p>
          </p:txBody>
        </p:sp>
      </p:grpSp>
      <p:graphicFrame>
        <p:nvGraphicFramePr>
          <p:cNvPr id="26" name="图表 25"/>
          <p:cNvGraphicFramePr/>
          <p:nvPr/>
        </p:nvGraphicFramePr>
        <p:xfrm>
          <a:off x="8417848" y="749935"/>
          <a:ext cx="3192551" cy="5362555"/>
        </p:xfrm>
        <a:graphic>
          <a:graphicData uri="http://schemas.openxmlformats.org/drawingml/2006/chart">
            <c:chart xmlns:c="http://schemas.openxmlformats.org/drawingml/2006/chart" xmlns:r="http://schemas.openxmlformats.org/officeDocument/2006/relationships" r:id="rId4"/>
          </a:graphicData>
        </a:graphic>
      </p:graphicFrame>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Tree>
    <p:custDataLst>
      <p:tags r:id="rId1"/>
    </p:custDataLst>
  </p:cSld>
  <p:clrMapOvr>
    <a:masterClrMapping/>
  </p:clrMapOvr>
  <p:transition advTm="2690">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27" name="组合 26"/>
          <p:cNvGrpSpPr/>
          <p:nvPr/>
        </p:nvGrpSpPr>
        <p:grpSpPr>
          <a:xfrm>
            <a:off x="3914644" y="1667193"/>
            <a:ext cx="4341678" cy="4130013"/>
            <a:chOff x="3368738" y="1067753"/>
            <a:chExt cx="5439439" cy="5174256"/>
          </a:xfrm>
          <a:solidFill>
            <a:schemeClr val="bg1"/>
          </a:solidFill>
          <a:effectLst>
            <a:outerShdw blurRad="50800" dist="38100" dir="5400000" algn="t" rotWithShape="0">
              <a:prstClr val="black">
                <a:alpha val="40000"/>
              </a:prstClr>
            </a:outerShdw>
          </a:effectLst>
        </p:grpSpPr>
        <p:sp>
          <p:nvSpPr>
            <p:cNvPr id="28" name="直角三角形 27"/>
            <p:cNvSpPr/>
            <p:nvPr/>
          </p:nvSpPr>
          <p:spPr>
            <a:xfrm>
              <a:off x="6633988" y="1067753"/>
              <a:ext cx="1306943" cy="3112440"/>
            </a:xfrm>
            <a:prstGeom prst="rtTriangle">
              <a:avLst/>
            </a:prstGeom>
            <a:solidFill>
              <a:schemeClr val="accent1">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29" name="直角三角形 28"/>
            <p:cNvSpPr/>
            <p:nvPr/>
          </p:nvSpPr>
          <p:spPr>
            <a:xfrm rot="16200000">
              <a:off x="4270079" y="780897"/>
              <a:ext cx="1309760" cy="3112442"/>
            </a:xfrm>
            <a:prstGeom prst="rtTriangle">
              <a:avLst/>
            </a:prstGeom>
            <a:solidFill>
              <a:schemeClr val="accent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0" name="直角三角形 29"/>
            <p:cNvSpPr/>
            <p:nvPr/>
          </p:nvSpPr>
          <p:spPr>
            <a:xfrm rot="10800000">
              <a:off x="4259519" y="3129569"/>
              <a:ext cx="1309761" cy="3112440"/>
            </a:xfrm>
            <a:prstGeom prst="rtTriangle">
              <a:avLst/>
            </a:prstGeom>
            <a:solidFill>
              <a:schemeClr val="accent1">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1" name="直角三角形 30"/>
            <p:cNvSpPr/>
            <p:nvPr/>
          </p:nvSpPr>
          <p:spPr>
            <a:xfrm rot="5400000">
              <a:off x="6598485" y="3390106"/>
              <a:ext cx="1306943" cy="3112441"/>
            </a:xfrm>
            <a:prstGeom prst="rtTriangle">
              <a:avLst/>
            </a:prstGeom>
            <a:solidFill>
              <a:schemeClr val="accent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sp>
        <p:nvSpPr>
          <p:cNvPr id="32" name="文本框 31"/>
          <p:cNvSpPr txBox="1"/>
          <p:nvPr/>
        </p:nvSpPr>
        <p:spPr>
          <a:xfrm>
            <a:off x="7917118" y="2515699"/>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spc="0" dirty="0">
                <a:solidFill>
                  <a:schemeClr val="tx1">
                    <a:lumMod val="65000"/>
                    <a:lumOff val="35000"/>
                  </a:schemeClr>
                </a:solidFill>
                <a:latin typeface="+mn-lt"/>
                <a:ea typeface="+mn-ea"/>
                <a:cs typeface="+mn-ea"/>
                <a:sym typeface="+mn-lt"/>
              </a:rPr>
              <a:t>Enter Title</a:t>
            </a:r>
            <a:endParaRPr lang="zh-CN" altLang="en-US" sz="1600" spc="0" dirty="0">
              <a:solidFill>
                <a:schemeClr val="tx1">
                  <a:lumMod val="65000"/>
                  <a:lumOff val="35000"/>
                </a:schemeClr>
              </a:solidFill>
              <a:latin typeface="+mn-lt"/>
              <a:ea typeface="+mn-ea"/>
              <a:cs typeface="+mn-ea"/>
              <a:sym typeface="+mn-lt"/>
            </a:endParaRPr>
          </a:p>
        </p:txBody>
      </p:sp>
      <p:sp>
        <p:nvSpPr>
          <p:cNvPr id="33" name="矩形 32"/>
          <p:cNvSpPr/>
          <p:nvPr/>
        </p:nvSpPr>
        <p:spPr>
          <a:xfrm>
            <a:off x="7917118" y="2825136"/>
            <a:ext cx="2754529" cy="646331"/>
          </a:xfrm>
          <a:prstGeom prst="rect">
            <a:avLst/>
          </a:prstGeom>
        </p:spPr>
        <p:txBody>
          <a:bodyPr wrap="square">
            <a:spAutoFit/>
          </a:bodyPr>
          <a:lstStyle/>
          <a:p>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consectetuer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elit</a:t>
            </a:r>
            <a:r>
              <a:rPr lang="en-US" altLang="zh-CN" sz="1200" dirty="0">
                <a:solidFill>
                  <a:schemeClr val="tx1">
                    <a:lumMod val="65000"/>
                    <a:lumOff val="35000"/>
                  </a:schemeClr>
                </a:solidFill>
                <a:cs typeface="+mn-ea"/>
                <a:sym typeface="+mn-lt"/>
              </a:rPr>
              <a:t>. Maecenas </a:t>
            </a:r>
            <a:r>
              <a:rPr lang="en-US" altLang="zh-CN" sz="1200" dirty="0" err="1">
                <a:solidFill>
                  <a:schemeClr val="tx1">
                    <a:lumMod val="65000"/>
                    <a:lumOff val="35000"/>
                  </a:schemeClr>
                </a:solidFill>
                <a:cs typeface="+mn-ea"/>
                <a:sym typeface="+mn-lt"/>
              </a:rPr>
              <a:t>porttitor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congue</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massa</a:t>
            </a:r>
            <a:r>
              <a:rPr lang="en-US" altLang="zh-CN" sz="1200" dirty="0">
                <a:solidFill>
                  <a:schemeClr val="tx1">
                    <a:lumMod val="65000"/>
                    <a:lumOff val="35000"/>
                  </a:schemeClr>
                </a:solidFill>
                <a:cs typeface="+mn-ea"/>
                <a:sym typeface="+mn-lt"/>
              </a:rPr>
              <a:t>. </a:t>
            </a:r>
          </a:p>
        </p:txBody>
      </p:sp>
      <p:sp>
        <p:nvSpPr>
          <p:cNvPr id="34" name="文本框 33"/>
          <p:cNvSpPr txBox="1"/>
          <p:nvPr/>
        </p:nvSpPr>
        <p:spPr>
          <a:xfrm>
            <a:off x="6879057" y="5071644"/>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spc="0" dirty="0">
                <a:solidFill>
                  <a:schemeClr val="tx1">
                    <a:lumMod val="65000"/>
                    <a:lumOff val="35000"/>
                  </a:schemeClr>
                </a:solidFill>
                <a:latin typeface="+mn-lt"/>
                <a:ea typeface="+mn-ea"/>
                <a:cs typeface="+mn-ea"/>
                <a:sym typeface="+mn-lt"/>
              </a:rPr>
              <a:t>Enter Title</a:t>
            </a:r>
            <a:endParaRPr lang="zh-CN" altLang="en-US" sz="1600" spc="0" dirty="0">
              <a:solidFill>
                <a:schemeClr val="tx1">
                  <a:lumMod val="65000"/>
                  <a:lumOff val="35000"/>
                </a:schemeClr>
              </a:solidFill>
              <a:latin typeface="+mn-lt"/>
              <a:ea typeface="+mn-ea"/>
              <a:cs typeface="+mn-ea"/>
              <a:sym typeface="+mn-lt"/>
            </a:endParaRPr>
          </a:p>
        </p:txBody>
      </p:sp>
      <p:sp>
        <p:nvSpPr>
          <p:cNvPr id="35" name="矩形 34"/>
          <p:cNvSpPr/>
          <p:nvPr/>
        </p:nvSpPr>
        <p:spPr>
          <a:xfrm>
            <a:off x="6879057" y="5393781"/>
            <a:ext cx="2754529" cy="646331"/>
          </a:xfrm>
          <a:prstGeom prst="rect">
            <a:avLst/>
          </a:prstGeom>
        </p:spPr>
        <p:txBody>
          <a:bodyPr wrap="square">
            <a:spAutoFit/>
          </a:bodyPr>
          <a:lstStyle/>
          <a:p>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consectetuer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elit</a:t>
            </a:r>
            <a:r>
              <a:rPr lang="en-US" altLang="zh-CN" sz="1200" dirty="0">
                <a:solidFill>
                  <a:schemeClr val="tx1">
                    <a:lumMod val="65000"/>
                    <a:lumOff val="35000"/>
                  </a:schemeClr>
                </a:solidFill>
                <a:cs typeface="+mn-ea"/>
                <a:sym typeface="+mn-lt"/>
              </a:rPr>
              <a:t>. Maecenas </a:t>
            </a:r>
            <a:r>
              <a:rPr lang="en-US" altLang="zh-CN" sz="1200" dirty="0" err="1">
                <a:solidFill>
                  <a:schemeClr val="tx1">
                    <a:lumMod val="65000"/>
                    <a:lumOff val="35000"/>
                  </a:schemeClr>
                </a:solidFill>
                <a:cs typeface="+mn-ea"/>
                <a:sym typeface="+mn-lt"/>
              </a:rPr>
              <a:t>porttitor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congue</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massa</a:t>
            </a:r>
            <a:r>
              <a:rPr lang="en-US" altLang="zh-CN" sz="1200" dirty="0">
                <a:solidFill>
                  <a:schemeClr val="tx1">
                    <a:lumMod val="65000"/>
                    <a:lumOff val="35000"/>
                  </a:schemeClr>
                </a:solidFill>
                <a:cs typeface="+mn-ea"/>
                <a:sym typeface="+mn-lt"/>
              </a:rPr>
              <a:t>. </a:t>
            </a:r>
          </a:p>
        </p:txBody>
      </p:sp>
      <p:sp>
        <p:nvSpPr>
          <p:cNvPr id="36" name="文本框 35"/>
          <p:cNvSpPr txBox="1"/>
          <p:nvPr/>
        </p:nvSpPr>
        <p:spPr>
          <a:xfrm>
            <a:off x="3521657" y="1512511"/>
            <a:ext cx="1782951" cy="337185"/>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spc="0" dirty="0">
                <a:solidFill>
                  <a:schemeClr val="tx1">
                    <a:lumMod val="65000"/>
                    <a:lumOff val="35000"/>
                  </a:schemeClr>
                </a:solidFill>
                <a:latin typeface="+mn-lt"/>
                <a:ea typeface="+mn-ea"/>
                <a:cs typeface="+mn-ea"/>
                <a:sym typeface="+mn-lt"/>
              </a:rPr>
              <a:t>Enter Title</a:t>
            </a:r>
            <a:endParaRPr lang="zh-CN" altLang="en-US" sz="1600" spc="0" dirty="0">
              <a:solidFill>
                <a:schemeClr val="tx1">
                  <a:lumMod val="65000"/>
                  <a:lumOff val="35000"/>
                </a:schemeClr>
              </a:solidFill>
              <a:latin typeface="+mn-lt"/>
              <a:ea typeface="+mn-ea"/>
              <a:cs typeface="+mn-ea"/>
              <a:sym typeface="+mn-lt"/>
            </a:endParaRPr>
          </a:p>
        </p:txBody>
      </p:sp>
      <p:sp>
        <p:nvSpPr>
          <p:cNvPr id="37" name="矩形 36"/>
          <p:cNvSpPr/>
          <p:nvPr/>
        </p:nvSpPr>
        <p:spPr>
          <a:xfrm>
            <a:off x="2550079" y="1849888"/>
            <a:ext cx="2754529" cy="646331"/>
          </a:xfrm>
          <a:prstGeom prst="rect">
            <a:avLst/>
          </a:prstGeom>
        </p:spPr>
        <p:txBody>
          <a:bodyPr wrap="square">
            <a:spAutoFit/>
          </a:bodyPr>
          <a:lstStyle/>
          <a:p>
            <a:pPr algn="r"/>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consectetuer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elit</a:t>
            </a:r>
            <a:r>
              <a:rPr lang="en-US" altLang="zh-CN" sz="1200" dirty="0">
                <a:solidFill>
                  <a:schemeClr val="tx1">
                    <a:lumMod val="65000"/>
                    <a:lumOff val="35000"/>
                  </a:schemeClr>
                </a:solidFill>
                <a:cs typeface="+mn-ea"/>
                <a:sym typeface="+mn-lt"/>
              </a:rPr>
              <a:t>. Maecenas </a:t>
            </a:r>
            <a:r>
              <a:rPr lang="en-US" altLang="zh-CN" sz="1200" dirty="0" err="1">
                <a:solidFill>
                  <a:schemeClr val="tx1">
                    <a:lumMod val="65000"/>
                    <a:lumOff val="35000"/>
                  </a:schemeClr>
                </a:solidFill>
                <a:cs typeface="+mn-ea"/>
                <a:sym typeface="+mn-lt"/>
              </a:rPr>
              <a:t>porttitor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congue</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massa</a:t>
            </a:r>
            <a:r>
              <a:rPr lang="en-US" altLang="zh-CN" sz="1200" dirty="0">
                <a:solidFill>
                  <a:schemeClr val="tx1">
                    <a:lumMod val="65000"/>
                    <a:lumOff val="35000"/>
                  </a:schemeClr>
                </a:solidFill>
                <a:cs typeface="+mn-ea"/>
                <a:sym typeface="+mn-lt"/>
              </a:rPr>
              <a:t>. </a:t>
            </a:r>
          </a:p>
        </p:txBody>
      </p:sp>
      <p:sp>
        <p:nvSpPr>
          <p:cNvPr id="38" name="文本框 37"/>
          <p:cNvSpPr txBox="1"/>
          <p:nvPr/>
        </p:nvSpPr>
        <p:spPr>
          <a:xfrm>
            <a:off x="2449714" y="4072143"/>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spc="0" dirty="0">
                <a:solidFill>
                  <a:schemeClr val="tx1">
                    <a:lumMod val="65000"/>
                    <a:lumOff val="35000"/>
                  </a:schemeClr>
                </a:solidFill>
                <a:latin typeface="+mn-lt"/>
                <a:ea typeface="+mn-ea"/>
                <a:cs typeface="+mn-ea"/>
                <a:sym typeface="+mn-lt"/>
              </a:rPr>
              <a:t>Enter Title</a:t>
            </a:r>
            <a:endParaRPr lang="zh-CN" altLang="en-US" sz="1600" spc="0" dirty="0">
              <a:solidFill>
                <a:schemeClr val="tx1">
                  <a:lumMod val="65000"/>
                  <a:lumOff val="35000"/>
                </a:schemeClr>
              </a:solidFill>
              <a:latin typeface="+mn-lt"/>
              <a:ea typeface="+mn-ea"/>
              <a:cs typeface="+mn-ea"/>
              <a:sym typeface="+mn-lt"/>
            </a:endParaRPr>
          </a:p>
        </p:txBody>
      </p:sp>
      <p:sp>
        <p:nvSpPr>
          <p:cNvPr id="39" name="矩形 38"/>
          <p:cNvSpPr/>
          <p:nvPr/>
        </p:nvSpPr>
        <p:spPr>
          <a:xfrm>
            <a:off x="1465436" y="4381580"/>
            <a:ext cx="2754529" cy="646331"/>
          </a:xfrm>
          <a:prstGeom prst="rect">
            <a:avLst/>
          </a:prstGeom>
        </p:spPr>
        <p:txBody>
          <a:bodyPr wrap="square">
            <a:spAutoFit/>
          </a:bodyPr>
          <a:lstStyle/>
          <a:p>
            <a:pPr algn="r"/>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consectetuer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elit</a:t>
            </a:r>
            <a:r>
              <a:rPr lang="en-US" altLang="zh-CN" sz="1200" dirty="0">
                <a:solidFill>
                  <a:schemeClr val="tx1">
                    <a:lumMod val="65000"/>
                    <a:lumOff val="35000"/>
                  </a:schemeClr>
                </a:solidFill>
                <a:cs typeface="+mn-ea"/>
                <a:sym typeface="+mn-lt"/>
              </a:rPr>
              <a:t>. Maecenas </a:t>
            </a:r>
            <a:r>
              <a:rPr lang="en-US" altLang="zh-CN" sz="1200" dirty="0" err="1">
                <a:solidFill>
                  <a:schemeClr val="tx1">
                    <a:lumMod val="65000"/>
                    <a:lumOff val="35000"/>
                  </a:schemeClr>
                </a:solidFill>
                <a:cs typeface="+mn-ea"/>
                <a:sym typeface="+mn-lt"/>
              </a:rPr>
              <a:t>porttitor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congue</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massa</a:t>
            </a:r>
            <a:r>
              <a:rPr lang="en-US" altLang="zh-CN" sz="1200" dirty="0">
                <a:solidFill>
                  <a:schemeClr val="tx1">
                    <a:lumMod val="65000"/>
                    <a:lumOff val="35000"/>
                  </a:schemeClr>
                </a:solidFill>
                <a:cs typeface="+mn-ea"/>
                <a:sym typeface="+mn-lt"/>
              </a:rPr>
              <a:t>. </a:t>
            </a:r>
          </a:p>
        </p:txBody>
      </p:sp>
    </p:spTree>
    <p:custDataLst>
      <p:tags r:id="rId1"/>
    </p:custDataLst>
  </p:cSld>
  <p:clrMapOvr>
    <a:masterClrMapping/>
  </p:clrMapOvr>
  <p:transition advTm="3712">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1000" fill="hold"/>
                                        <p:tgtEl>
                                          <p:spTgt spid="34"/>
                                        </p:tgtEl>
                                        <p:attrNameLst>
                                          <p:attrName>ppt_w</p:attrName>
                                        </p:attrNameLst>
                                      </p:cBhvr>
                                      <p:tavLst>
                                        <p:tav tm="0">
                                          <p:val>
                                            <p:strVal val="#ppt_w*0.70"/>
                                          </p:val>
                                        </p:tav>
                                        <p:tav tm="100000">
                                          <p:val>
                                            <p:strVal val="#ppt_w"/>
                                          </p:val>
                                        </p:tav>
                                      </p:tavLst>
                                    </p:anim>
                                    <p:anim calcmode="lin" valueType="num">
                                      <p:cBhvr>
                                        <p:cTn id="12" dur="1000" fill="hold"/>
                                        <p:tgtEl>
                                          <p:spTgt spid="34"/>
                                        </p:tgtEl>
                                        <p:attrNameLst>
                                          <p:attrName>ppt_h</p:attrName>
                                        </p:attrNameLst>
                                      </p:cBhvr>
                                      <p:tavLst>
                                        <p:tav tm="0">
                                          <p:val>
                                            <p:strVal val="#ppt_h"/>
                                          </p:val>
                                        </p:tav>
                                        <p:tav tm="100000">
                                          <p:val>
                                            <p:strVal val="#ppt_h"/>
                                          </p:val>
                                        </p:tav>
                                      </p:tavLst>
                                    </p:anim>
                                    <p:animEffect transition="in" filter="fade">
                                      <p:cBhvr>
                                        <p:cTn id="13" dur="1000"/>
                                        <p:tgtEl>
                                          <p:spTgt spid="3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1000" fill="hold"/>
                                        <p:tgtEl>
                                          <p:spTgt spid="36"/>
                                        </p:tgtEl>
                                        <p:attrNameLst>
                                          <p:attrName>ppt_w</p:attrName>
                                        </p:attrNameLst>
                                      </p:cBhvr>
                                      <p:tavLst>
                                        <p:tav tm="0">
                                          <p:val>
                                            <p:strVal val="#ppt_w*0.70"/>
                                          </p:val>
                                        </p:tav>
                                        <p:tav tm="100000">
                                          <p:val>
                                            <p:strVal val="#ppt_w"/>
                                          </p:val>
                                        </p:tav>
                                      </p:tavLst>
                                    </p:anim>
                                    <p:anim calcmode="lin" valueType="num">
                                      <p:cBhvr>
                                        <p:cTn id="17" dur="1000" fill="hold"/>
                                        <p:tgtEl>
                                          <p:spTgt spid="36"/>
                                        </p:tgtEl>
                                        <p:attrNameLst>
                                          <p:attrName>ppt_h</p:attrName>
                                        </p:attrNameLst>
                                      </p:cBhvr>
                                      <p:tavLst>
                                        <p:tav tm="0">
                                          <p:val>
                                            <p:strVal val="#ppt_h"/>
                                          </p:val>
                                        </p:tav>
                                        <p:tav tm="100000">
                                          <p:val>
                                            <p:strVal val="#ppt_h"/>
                                          </p:val>
                                        </p:tav>
                                      </p:tavLst>
                                    </p:anim>
                                    <p:animEffect transition="in" filter="fade">
                                      <p:cBhvr>
                                        <p:cTn id="18" dur="1000"/>
                                        <p:tgtEl>
                                          <p:spTgt spid="36"/>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0.70"/>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strVal val="#ppt_w*0.70"/>
                                          </p:val>
                                        </p:tav>
                                        <p:tav tm="100000">
                                          <p:val>
                                            <p:strVal val="#ppt_w"/>
                                          </p:val>
                                        </p:tav>
                                      </p:tavLst>
                                    </p:anim>
                                    <p:anim calcmode="lin" valueType="num">
                                      <p:cBhvr>
                                        <p:cTn id="27" dur="1000" fill="hold"/>
                                        <p:tgtEl>
                                          <p:spTgt spid="38"/>
                                        </p:tgtEl>
                                        <p:attrNameLst>
                                          <p:attrName>ppt_h</p:attrName>
                                        </p:attrNameLst>
                                      </p:cBhvr>
                                      <p:tavLst>
                                        <p:tav tm="0">
                                          <p:val>
                                            <p:strVal val="#ppt_h"/>
                                          </p:val>
                                        </p:tav>
                                        <p:tav tm="100000">
                                          <p:val>
                                            <p:strVal val="#ppt_h"/>
                                          </p:val>
                                        </p:tav>
                                      </p:tavLst>
                                    </p:anim>
                                    <p:animEffect transition="in" filter="fade">
                                      <p:cBhvr>
                                        <p:cTn id="28" dur="1000"/>
                                        <p:tgtEl>
                                          <p:spTgt spid="3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1000" fill="hold"/>
                                        <p:tgtEl>
                                          <p:spTgt spid="35"/>
                                        </p:tgtEl>
                                        <p:attrNameLst>
                                          <p:attrName>ppt_w</p:attrName>
                                        </p:attrNameLst>
                                      </p:cBhvr>
                                      <p:tavLst>
                                        <p:tav tm="0">
                                          <p:val>
                                            <p:strVal val="#ppt_w*0.70"/>
                                          </p:val>
                                        </p:tav>
                                        <p:tav tm="100000">
                                          <p:val>
                                            <p:strVal val="#ppt_w"/>
                                          </p:val>
                                        </p:tav>
                                      </p:tavLst>
                                    </p:anim>
                                    <p:anim calcmode="lin" valueType="num">
                                      <p:cBhvr>
                                        <p:cTn id="37" dur="1000" fill="hold"/>
                                        <p:tgtEl>
                                          <p:spTgt spid="35"/>
                                        </p:tgtEl>
                                        <p:attrNameLst>
                                          <p:attrName>ppt_h</p:attrName>
                                        </p:attrNameLst>
                                      </p:cBhvr>
                                      <p:tavLst>
                                        <p:tav tm="0">
                                          <p:val>
                                            <p:strVal val="#ppt_h"/>
                                          </p:val>
                                        </p:tav>
                                        <p:tav tm="100000">
                                          <p:val>
                                            <p:strVal val="#ppt_h"/>
                                          </p:val>
                                        </p:tav>
                                      </p:tavLst>
                                    </p:anim>
                                    <p:animEffect transition="in" filter="fade">
                                      <p:cBhvr>
                                        <p:cTn id="38" dur="1000"/>
                                        <p:tgtEl>
                                          <p:spTgt spid="35"/>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000" fill="hold"/>
                                        <p:tgtEl>
                                          <p:spTgt spid="33"/>
                                        </p:tgtEl>
                                        <p:attrNameLst>
                                          <p:attrName>ppt_w</p:attrName>
                                        </p:attrNameLst>
                                      </p:cBhvr>
                                      <p:tavLst>
                                        <p:tav tm="0">
                                          <p:val>
                                            <p:strVal val="#ppt_w*0.70"/>
                                          </p:val>
                                        </p:tav>
                                        <p:tav tm="100000">
                                          <p:val>
                                            <p:strVal val="#ppt_w"/>
                                          </p:val>
                                        </p:tav>
                                      </p:tavLst>
                                    </p:anim>
                                    <p:anim calcmode="lin" valueType="num">
                                      <p:cBhvr>
                                        <p:cTn id="42" dur="1000" fill="hold"/>
                                        <p:tgtEl>
                                          <p:spTgt spid="33"/>
                                        </p:tgtEl>
                                        <p:attrNameLst>
                                          <p:attrName>ppt_h</p:attrName>
                                        </p:attrNameLst>
                                      </p:cBhvr>
                                      <p:tavLst>
                                        <p:tav tm="0">
                                          <p:val>
                                            <p:strVal val="#ppt_h"/>
                                          </p:val>
                                        </p:tav>
                                        <p:tav tm="100000">
                                          <p:val>
                                            <p:strVal val="#ppt_h"/>
                                          </p:val>
                                        </p:tav>
                                      </p:tavLst>
                                    </p:anim>
                                    <p:animEffect transition="in" filter="fade">
                                      <p:cBhvr>
                                        <p:cTn id="43" dur="1000"/>
                                        <p:tgtEl>
                                          <p:spTgt spid="3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strVal val="#ppt_w*0.70"/>
                                          </p:val>
                                        </p:tav>
                                        <p:tav tm="100000">
                                          <p:val>
                                            <p:strVal val="#ppt_w"/>
                                          </p:val>
                                        </p:tav>
                                      </p:tavLst>
                                    </p:anim>
                                    <p:anim calcmode="lin" valueType="num">
                                      <p:cBhvr>
                                        <p:cTn id="47" dur="1000" fill="hold"/>
                                        <p:tgtEl>
                                          <p:spTgt spid="32"/>
                                        </p:tgtEl>
                                        <p:attrNameLst>
                                          <p:attrName>ppt_h</p:attrName>
                                        </p:attrNameLst>
                                      </p:cBhvr>
                                      <p:tavLst>
                                        <p:tav tm="0">
                                          <p:val>
                                            <p:strVal val="#ppt_h"/>
                                          </p:val>
                                        </p:tav>
                                        <p:tav tm="100000">
                                          <p:val>
                                            <p:strVal val="#ppt_h"/>
                                          </p:val>
                                        </p:tav>
                                      </p:tavLst>
                                    </p:anim>
                                    <p:animEffect transition="in" filter="fade">
                                      <p:cBhvr>
                                        <p:cTn id="4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矩形 1"/>
          <p:cNvSpPr/>
          <p:nvPr/>
        </p:nvSpPr>
        <p:spPr>
          <a:xfrm>
            <a:off x="0" y="1209039"/>
            <a:ext cx="12192000" cy="2256474"/>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46685" y="5233035"/>
            <a:ext cx="1198880" cy="150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758816" y="3739143"/>
            <a:ext cx="3436060" cy="214430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cs typeface="+mn-ea"/>
                <a:sym typeface="+mn-lt"/>
              </a:rPr>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cs typeface="+mn-ea"/>
                <a:sym typeface="+mn-lt"/>
              </a:rPr>
              <a:t>Nunc viverra imperdiet enim. Fusce est. Vivamus a tellus.</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err="1">
                <a:ln>
                  <a:noFill/>
                </a:ln>
                <a:effectLst/>
                <a:uLnTx/>
                <a:uFillTx/>
                <a:cs typeface="+mn-ea"/>
                <a:sym typeface="+mn-lt"/>
              </a:rPr>
              <a:t>Pellentesque</a:t>
            </a:r>
            <a:r>
              <a:rPr kumimoji="0" lang="en-US" altLang="zh-CN" sz="1000" b="0" i="0" u="none" strike="noStrike" kern="1200" cap="none" spc="0" normalizeH="0" baseline="0" noProof="0" dirty="0">
                <a:ln>
                  <a:noFill/>
                </a:ln>
                <a:effectLst/>
                <a:uLnTx/>
                <a:uFillTx/>
                <a:cs typeface="+mn-ea"/>
                <a:sym typeface="+mn-lt"/>
              </a:rPr>
              <a:t> habitant morbi tristique senectus et netus et malesuada fames ac turpis egestas. Proin pharetra nonummy pede. Mauris et </a:t>
            </a:r>
            <a:r>
              <a:rPr kumimoji="0" lang="en-US" altLang="zh-CN" sz="1000" b="0" i="0" u="none" strike="noStrike" kern="1200" cap="none" spc="0" normalizeH="0" baseline="0" noProof="0" dirty="0" err="1">
                <a:ln>
                  <a:noFill/>
                </a:ln>
                <a:effectLst/>
                <a:uLnTx/>
                <a:uFillTx/>
                <a:cs typeface="+mn-ea"/>
                <a:sym typeface="+mn-lt"/>
              </a:rPr>
              <a:t>orci</a:t>
            </a:r>
            <a:r>
              <a:rPr kumimoji="0" lang="en-US" altLang="zh-CN" sz="1000" b="0" i="0" u="none" strike="noStrike" kern="1200" cap="none" spc="0" normalizeH="0" baseline="0" noProof="0" dirty="0">
                <a:ln>
                  <a:noFill/>
                </a:ln>
                <a:effectLst/>
                <a:uLnTx/>
                <a:uFillTx/>
                <a:cs typeface="+mn-ea"/>
                <a:sym typeface="+mn-lt"/>
              </a:rPr>
              <a:t>.</a:t>
            </a:r>
          </a:p>
        </p:txBody>
      </p:sp>
      <p:sp>
        <p:nvSpPr>
          <p:cNvPr id="4" name="文本框 3"/>
          <p:cNvSpPr txBox="1"/>
          <p:nvPr/>
        </p:nvSpPr>
        <p:spPr>
          <a:xfrm>
            <a:off x="4758924" y="1599862"/>
            <a:ext cx="5147238" cy="22267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3200" b="1" dirty="0">
                <a:solidFill>
                  <a:schemeClr val="accent1">
                    <a:lumMod val="50000"/>
                  </a:schemeClr>
                </a:solidFill>
                <a:cs typeface="+mn-ea"/>
                <a:sym typeface="+mn-lt"/>
              </a:rPr>
              <a:t>PLEASE ENTER YOUR TEXT OR YOUR THINKING</a:t>
            </a:r>
            <a:endParaRPr kumimoji="0" lang="en-US" altLang="zh-CN" sz="3200" b="1" i="0" u="none" strike="noStrike" kern="1200" cap="none" spc="0" normalizeH="0" baseline="0" noProof="0" dirty="0">
              <a:ln>
                <a:noFill/>
              </a:ln>
              <a:solidFill>
                <a:schemeClr val="accent1">
                  <a:lumMod val="50000"/>
                </a:schemeClr>
              </a:solidFill>
              <a:effectLst/>
              <a:uLnTx/>
              <a:uFillTx/>
              <a:cs typeface="+mn-ea"/>
              <a:sym typeface="+mn-lt"/>
            </a:endParaRPr>
          </a:p>
        </p:txBody>
      </p:sp>
      <p:sp>
        <p:nvSpPr>
          <p:cNvPr id="7" name="文本框 6"/>
          <p:cNvSpPr txBox="1"/>
          <p:nvPr/>
        </p:nvSpPr>
        <p:spPr>
          <a:xfrm>
            <a:off x="8504982" y="3739143"/>
            <a:ext cx="3436060" cy="214430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cs typeface="+mn-ea"/>
                <a:sym typeface="+mn-lt"/>
              </a:rPr>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cs typeface="+mn-ea"/>
                <a:sym typeface="+mn-lt"/>
              </a:rPr>
              <a:t>Nunc viverra imperdiet enim. Fusce est. Vivamus a tellus.</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err="1">
                <a:ln>
                  <a:noFill/>
                </a:ln>
                <a:effectLst/>
                <a:uLnTx/>
                <a:uFillTx/>
                <a:cs typeface="+mn-ea"/>
                <a:sym typeface="+mn-lt"/>
              </a:rPr>
              <a:t>Pellentesque</a:t>
            </a:r>
            <a:r>
              <a:rPr kumimoji="0" lang="en-US" altLang="zh-CN" sz="1000" b="0" i="0" u="none" strike="noStrike" kern="1200" cap="none" spc="0" normalizeH="0" baseline="0" noProof="0" dirty="0">
                <a:ln>
                  <a:noFill/>
                </a:ln>
                <a:effectLst/>
                <a:uLnTx/>
                <a:uFillTx/>
                <a:cs typeface="+mn-ea"/>
                <a:sym typeface="+mn-lt"/>
              </a:rPr>
              <a:t> habitant morbi tristique senectus et netus et malesuada fames ac turpis egestas. Proin pharetra nonummy pede. Mauris et </a:t>
            </a:r>
            <a:r>
              <a:rPr kumimoji="0" lang="en-US" altLang="zh-CN" sz="1000" b="0" i="0" u="none" strike="noStrike" kern="1200" cap="none" spc="0" normalizeH="0" baseline="0" noProof="0" dirty="0" err="1">
                <a:ln>
                  <a:noFill/>
                </a:ln>
                <a:effectLst/>
                <a:uLnTx/>
                <a:uFillTx/>
                <a:cs typeface="+mn-ea"/>
                <a:sym typeface="+mn-lt"/>
              </a:rPr>
              <a:t>orci</a:t>
            </a:r>
            <a:r>
              <a:rPr kumimoji="0" lang="en-US" altLang="zh-CN" sz="1000" b="0" i="0" u="none" strike="noStrike" kern="1200" cap="none" spc="0" normalizeH="0" baseline="0" noProof="0" dirty="0">
                <a:ln>
                  <a:noFill/>
                </a:ln>
                <a:effectLst/>
                <a:uLnTx/>
                <a:uFillTx/>
                <a:cs typeface="+mn-ea"/>
                <a:sym typeface="+mn-lt"/>
              </a:rPr>
              <a:t>.</a:t>
            </a:r>
          </a:p>
        </p:txBody>
      </p:sp>
      <p:pic>
        <p:nvPicPr>
          <p:cNvPr id="8" name="图片 7"/>
          <p:cNvPicPr>
            <a:picLocks noChangeAspect="1"/>
          </p:cNvPicPr>
          <p:nvPr/>
        </p:nvPicPr>
        <p:blipFill>
          <a:blip r:embed="rId4" cstate="email"/>
          <a:stretch>
            <a:fillRect/>
          </a:stretch>
        </p:blipFill>
        <p:spPr>
          <a:xfrm>
            <a:off x="-3113224" y="1209041"/>
            <a:ext cx="7561934" cy="4439920"/>
          </a:xfrm>
          <a:prstGeom prst="rect">
            <a:avLst/>
          </a:prstGeom>
        </p:spPr>
      </p:pic>
      <p:pic>
        <p:nvPicPr>
          <p:cNvPr id="14" name="图片 13" descr="C:\Users\Administrator\Desktop\图片1.png图片1"/>
          <p:cNvPicPr>
            <a:picLocks noChangeAspect="1"/>
          </p:cNvPicPr>
          <p:nvPr/>
        </p:nvPicPr>
        <p:blipFill>
          <a:blip r:embed="rId5"/>
          <a:srcRect/>
          <a:stretch>
            <a:fillRect/>
          </a:stretch>
        </p:blipFill>
        <p:spPr>
          <a:xfrm>
            <a:off x="-1911350" y="1209040"/>
            <a:ext cx="5711825" cy="4174490"/>
          </a:xfrm>
          <a:prstGeom prst="rect">
            <a:avLst/>
          </a:prstGeom>
        </p:spPr>
      </p:pic>
    </p:spTree>
    <p:custDataLst>
      <p:tags r:id="rId1"/>
    </p:custDataLst>
  </p:cSld>
  <p:clrMapOvr>
    <a:masterClrMapping/>
  </p:clrMapOvr>
  <p:transition advTm="3190">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accent1">
                    <a:lumMod val="75000"/>
                  </a:schemeClr>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alpha val="68000"/>
                  </a:schemeClr>
                </a:solidFill>
                <a:effectLst>
                  <a:outerShdw blurRad="381000" algn="ctr" rotWithShape="0">
                    <a:prstClr val="black">
                      <a:alpha val="25000"/>
                    </a:prstClr>
                  </a:outerShdw>
                </a:effectLst>
                <a:cs typeface="+mn-ea"/>
                <a:sym typeface="+mn-lt"/>
              </a:rPr>
              <a:t>DESIGNED BY IBOTU</a:t>
            </a: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368300"/>
          </a:xfrm>
          <a:prstGeom prst="rect">
            <a:avLst/>
          </a:prstGeom>
        </p:spPr>
        <p:txBody>
          <a:bodyPr wrap="square">
            <a:spAutoFit/>
          </a:bodyPr>
          <a:lstStyle/>
          <a:p>
            <a:pPr algn="dist">
              <a:spcBef>
                <a:spcPct val="0"/>
              </a:spcBef>
            </a:pPr>
            <a:r>
              <a:rPr lang="en-US" altLang="zh-CN" dirty="0">
                <a:solidFill>
                  <a:schemeClr val="bg1"/>
                </a:solidFill>
                <a:cs typeface="+mn-ea"/>
                <a:sym typeface="+mn-lt"/>
              </a:rPr>
              <a:t>Please add the title here</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cs typeface="+mn-ea"/>
                <a:sym typeface="+mn-lt"/>
              </a:rPr>
              <a:t>Enter Title</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.03</a:t>
            </a:r>
          </a:p>
        </p:txBody>
      </p:sp>
    </p:spTree>
    <p:custDataLst>
      <p:tags r:id="rId1"/>
    </p:custDataLst>
  </p:cSld>
  <p:clrMapOvr>
    <a:masterClrMapping/>
  </p:clrMapOvr>
  <p:transition advTm="2937">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7"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7" grpId="0" bldLvl="0" animBg="1"/>
      <p:bldP spid="72" grpId="0"/>
      <p:bldP spid="3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pic>
        <p:nvPicPr>
          <p:cNvPr id="20" name="图片 19" descr="C:\Users\111\Desktop\59b77bab208b0.jpg59b77bab208b0"/>
          <p:cNvPicPr>
            <a:picLocks noChangeAspect="1"/>
          </p:cNvPicPr>
          <p:nvPr/>
        </p:nvPicPr>
        <p:blipFill>
          <a:blip r:embed="rId3"/>
          <a:srcRect/>
          <a:stretch>
            <a:fillRect/>
          </a:stretch>
        </p:blipFill>
        <p:spPr>
          <a:xfrm rot="5400000">
            <a:off x="4196080" y="-4196080"/>
            <a:ext cx="4137025" cy="12529185"/>
          </a:xfrm>
          <a:prstGeom prst="rect">
            <a:avLst/>
          </a:prstGeom>
        </p:spPr>
      </p:pic>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599789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aphicFrame>
        <p:nvGraphicFramePr>
          <p:cNvPr id="4" name="图表 3"/>
          <p:cNvGraphicFramePr/>
          <p:nvPr/>
        </p:nvGraphicFramePr>
        <p:xfrm>
          <a:off x="1116965" y="1607245"/>
          <a:ext cx="2245996" cy="198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文本框 5"/>
          <p:cNvSpPr txBox="1"/>
          <p:nvPr/>
        </p:nvSpPr>
        <p:spPr>
          <a:xfrm>
            <a:off x="656745" y="4761859"/>
            <a:ext cx="3191834" cy="975995"/>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800" b="0" i="0" u="none" strike="noStrike" kern="1200" cap="none" spc="0" normalizeH="0" baseline="0" noProof="0" dirty="0">
                <a:ln>
                  <a:noFill/>
                </a:ln>
                <a:effectLst/>
                <a:uLnTx/>
                <a:uFillTx/>
                <a:cs typeface="+mn-ea"/>
                <a:sym typeface="+mn-lt"/>
              </a:rPr>
              <a:t>Lorem ipsum dolor sit amet, </a:t>
            </a:r>
            <a:r>
              <a:rPr kumimoji="0" lang="en-US" altLang="zh-CN" sz="800" b="0" i="0" u="none" strike="noStrike" kern="1200" cap="none" spc="0" normalizeH="0" baseline="0" noProof="0" dirty="0" err="1">
                <a:ln>
                  <a:noFill/>
                </a:ln>
                <a:effectLst/>
                <a:uLnTx/>
                <a:uFillTx/>
                <a:cs typeface="+mn-ea"/>
                <a:sym typeface="+mn-lt"/>
              </a:rPr>
              <a:t>consectetuer</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adipiscing</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elit</a:t>
            </a:r>
            <a:r>
              <a:rPr kumimoji="0" lang="en-US" altLang="zh-CN" sz="800" b="0" i="0" u="none" strike="noStrike" kern="1200" cap="none" spc="0" normalizeH="0" baseline="0" noProof="0" dirty="0">
                <a:ln>
                  <a:noFill/>
                </a:ln>
                <a:effectLst/>
                <a:uLnTx/>
                <a:uFillTx/>
                <a:cs typeface="+mn-ea"/>
                <a:sym typeface="+mn-lt"/>
              </a:rPr>
              <a:t>. Maecenas porttitor congue massa. Fusce posuere, magna sed pulvinar ultricies, purus lectus malesuada libero, sit amet </a:t>
            </a:r>
            <a:r>
              <a:rPr kumimoji="0" lang="en-US" altLang="zh-CN" sz="800" b="0" i="0" u="none" strike="noStrike" kern="1200" cap="none" spc="0" normalizeH="0" baseline="0" noProof="0" dirty="0" err="1">
                <a:ln>
                  <a:noFill/>
                </a:ln>
                <a:effectLst/>
                <a:uLnTx/>
                <a:uFillTx/>
                <a:cs typeface="+mn-ea"/>
                <a:sym typeface="+mn-lt"/>
              </a:rPr>
              <a:t>commodo</a:t>
            </a:r>
            <a:r>
              <a:rPr kumimoji="0" lang="en-US" altLang="zh-CN" sz="800" b="0" i="0" u="none" strike="noStrike" kern="1200" cap="none" spc="0" normalizeH="0" baseline="0" noProof="0" dirty="0">
                <a:ln>
                  <a:noFill/>
                </a:ln>
                <a:effectLst/>
                <a:uLnTx/>
                <a:uFillTx/>
                <a:cs typeface="+mn-ea"/>
                <a:sym typeface="+mn-lt"/>
              </a:rPr>
              <a:t> magna eros Nunc </a:t>
            </a:r>
            <a:r>
              <a:rPr kumimoji="0" lang="en-US" altLang="zh-CN" sz="800" b="0" i="0" u="none" strike="noStrike" kern="1200" cap="none" spc="0" normalizeH="0" baseline="0" noProof="0" dirty="0" err="1">
                <a:ln>
                  <a:noFill/>
                </a:ln>
                <a:effectLst/>
                <a:uLnTx/>
                <a:uFillTx/>
                <a:cs typeface="+mn-ea"/>
                <a:sym typeface="+mn-lt"/>
              </a:rPr>
              <a:t>viverra</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imperdiet</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enim</a:t>
            </a:r>
            <a:endParaRPr kumimoji="0" lang="en-US" altLang="zh-CN" sz="800" b="0" i="0" u="none" strike="noStrike" kern="1200" cap="none" spc="0" normalizeH="0" baseline="0" noProof="0" dirty="0">
              <a:ln>
                <a:noFill/>
              </a:ln>
              <a:effectLst/>
              <a:uLnTx/>
              <a:uFillTx/>
              <a:cs typeface="+mn-ea"/>
              <a:sym typeface="+mn-lt"/>
            </a:endParaRPr>
          </a:p>
        </p:txBody>
      </p:sp>
      <p:sp>
        <p:nvSpPr>
          <p:cNvPr id="7" name="文本框 6"/>
          <p:cNvSpPr txBox="1"/>
          <p:nvPr/>
        </p:nvSpPr>
        <p:spPr>
          <a:xfrm>
            <a:off x="644045" y="4243699"/>
            <a:ext cx="3191834" cy="4308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effectLst/>
                <a:uLnTx/>
                <a:uFillTx/>
                <a:cs typeface="+mn-ea"/>
                <a:sym typeface="+mn-lt"/>
              </a:rPr>
              <a:t>THE TEXT</a:t>
            </a:r>
          </a:p>
        </p:txBody>
      </p:sp>
      <p:graphicFrame>
        <p:nvGraphicFramePr>
          <p:cNvPr id="2" name="图表 1"/>
          <p:cNvGraphicFramePr/>
          <p:nvPr/>
        </p:nvGraphicFramePr>
        <p:xfrm>
          <a:off x="4973003" y="1607245"/>
          <a:ext cx="2245996" cy="1985738"/>
        </p:xfrm>
        <a:graphic>
          <a:graphicData uri="http://schemas.openxmlformats.org/drawingml/2006/chart">
            <c:chart xmlns:c="http://schemas.openxmlformats.org/drawingml/2006/chart" xmlns:r="http://schemas.openxmlformats.org/officeDocument/2006/relationships" r:id="rId5"/>
          </a:graphicData>
        </a:graphic>
      </p:graphicFrame>
      <p:sp>
        <p:nvSpPr>
          <p:cNvPr id="3" name="文本框 2"/>
          <p:cNvSpPr txBox="1"/>
          <p:nvPr/>
        </p:nvSpPr>
        <p:spPr>
          <a:xfrm>
            <a:off x="4512783" y="4761859"/>
            <a:ext cx="3191834" cy="946156"/>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800" b="0" i="0" u="none" strike="noStrike" kern="1200" cap="none" spc="0" normalizeH="0" baseline="0" noProof="0" dirty="0">
                <a:ln>
                  <a:noFill/>
                </a:ln>
                <a:effectLst/>
                <a:uLnTx/>
                <a:uFillTx/>
                <a:cs typeface="+mn-ea"/>
                <a:sym typeface="+mn-lt"/>
              </a:rPr>
              <a:t>Lorem ipsum dolor sit amet, </a:t>
            </a:r>
            <a:r>
              <a:rPr kumimoji="0" lang="en-US" altLang="zh-CN" sz="800" b="0" i="0" u="none" strike="noStrike" kern="1200" cap="none" spc="0" normalizeH="0" baseline="0" noProof="0" dirty="0" err="1">
                <a:ln>
                  <a:noFill/>
                </a:ln>
                <a:effectLst/>
                <a:uLnTx/>
                <a:uFillTx/>
                <a:cs typeface="+mn-ea"/>
                <a:sym typeface="+mn-lt"/>
              </a:rPr>
              <a:t>consectetuer</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adipiscing</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elit</a:t>
            </a:r>
            <a:r>
              <a:rPr kumimoji="0" lang="en-US" altLang="zh-CN" sz="800" b="0" i="0" u="none" strike="noStrike" kern="1200" cap="none" spc="0" normalizeH="0" baseline="0" noProof="0" dirty="0">
                <a:ln>
                  <a:noFill/>
                </a:ln>
                <a:effectLst/>
                <a:uLnTx/>
                <a:uFillTx/>
                <a:cs typeface="+mn-ea"/>
                <a:sym typeface="+mn-lt"/>
              </a:rPr>
              <a:t>. Maecenas porttitor congue massa. Fusce posuere, magna sed pulvinar ultricies, purus lectus malesuada libero, sit </a:t>
            </a:r>
            <a:r>
              <a:rPr kumimoji="0" lang="en-US" altLang="zh-CN" sz="800" b="0" i="0" u="none" strike="noStrike" kern="1200" cap="none" spc="0" normalizeH="0" baseline="0" noProof="0" dirty="0" err="1">
                <a:ln>
                  <a:noFill/>
                </a:ln>
                <a:effectLst/>
                <a:uLnTx/>
                <a:uFillTx/>
                <a:cs typeface="+mn-ea"/>
                <a:sym typeface="+mn-lt"/>
              </a:rPr>
              <a:t>amet</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commodo</a:t>
            </a:r>
            <a:r>
              <a:rPr kumimoji="0" lang="en-US" altLang="zh-CN" sz="800" b="0" i="0" u="none" strike="noStrike" kern="1200" cap="none" spc="0" normalizeH="0" baseline="0" noProof="0" dirty="0">
                <a:ln>
                  <a:noFill/>
                </a:ln>
                <a:effectLst/>
                <a:uLnTx/>
                <a:uFillTx/>
                <a:cs typeface="+mn-ea"/>
                <a:sym typeface="+mn-lt"/>
              </a:rPr>
              <a:t> magna eros Nunc </a:t>
            </a:r>
            <a:r>
              <a:rPr kumimoji="0" lang="en-US" altLang="zh-CN" sz="800" b="0" i="0" u="none" strike="noStrike" kern="1200" cap="none" spc="0" normalizeH="0" baseline="0" noProof="0" dirty="0" err="1">
                <a:ln>
                  <a:noFill/>
                </a:ln>
                <a:effectLst/>
                <a:uLnTx/>
                <a:uFillTx/>
                <a:cs typeface="+mn-ea"/>
                <a:sym typeface="+mn-lt"/>
              </a:rPr>
              <a:t>viverra</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imperdiet</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enim</a:t>
            </a:r>
            <a:endParaRPr kumimoji="0" lang="en-US" altLang="zh-CN" sz="800" b="0" i="0" u="none" strike="noStrike" kern="1200" cap="none" spc="0" normalizeH="0" baseline="0" noProof="0" dirty="0">
              <a:ln>
                <a:noFill/>
              </a:ln>
              <a:effectLst/>
              <a:uLnTx/>
              <a:uFillTx/>
              <a:cs typeface="+mn-ea"/>
              <a:sym typeface="+mn-lt"/>
            </a:endParaRPr>
          </a:p>
        </p:txBody>
      </p:sp>
      <p:sp>
        <p:nvSpPr>
          <p:cNvPr id="5" name="文本框 4"/>
          <p:cNvSpPr txBox="1"/>
          <p:nvPr/>
        </p:nvSpPr>
        <p:spPr>
          <a:xfrm>
            <a:off x="4500083" y="4243699"/>
            <a:ext cx="3191834" cy="4308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effectLst/>
                <a:uLnTx/>
                <a:uFillTx/>
                <a:cs typeface="+mn-ea"/>
                <a:sym typeface="+mn-lt"/>
              </a:rPr>
              <a:t>THE TEXT</a:t>
            </a:r>
          </a:p>
        </p:txBody>
      </p:sp>
      <p:graphicFrame>
        <p:nvGraphicFramePr>
          <p:cNvPr id="14" name="图表 13"/>
          <p:cNvGraphicFramePr/>
          <p:nvPr/>
        </p:nvGraphicFramePr>
        <p:xfrm>
          <a:off x="8829041" y="1597720"/>
          <a:ext cx="2245996" cy="1985738"/>
        </p:xfrm>
        <a:graphic>
          <a:graphicData uri="http://schemas.openxmlformats.org/drawingml/2006/chart">
            <c:chart xmlns:c="http://schemas.openxmlformats.org/drawingml/2006/chart" xmlns:r="http://schemas.openxmlformats.org/officeDocument/2006/relationships" r:id="rId6"/>
          </a:graphicData>
        </a:graphic>
      </p:graphicFrame>
      <p:sp>
        <p:nvSpPr>
          <p:cNvPr id="15" name="文本框 14"/>
          <p:cNvSpPr txBox="1"/>
          <p:nvPr/>
        </p:nvSpPr>
        <p:spPr>
          <a:xfrm>
            <a:off x="8356121" y="4752334"/>
            <a:ext cx="3191834" cy="946156"/>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800" b="0" i="0" u="none" strike="noStrike" kern="1200" cap="none" spc="0" normalizeH="0" baseline="0" noProof="0" dirty="0">
                <a:ln>
                  <a:noFill/>
                </a:ln>
                <a:effectLst/>
                <a:uLnTx/>
                <a:uFillTx/>
                <a:cs typeface="+mn-ea"/>
                <a:sym typeface="+mn-lt"/>
              </a:rPr>
              <a:t>Lorem ipsum dolor sit amet, </a:t>
            </a:r>
            <a:r>
              <a:rPr kumimoji="0" lang="en-US" altLang="zh-CN" sz="800" b="0" i="0" u="none" strike="noStrike" kern="1200" cap="none" spc="0" normalizeH="0" baseline="0" noProof="0" dirty="0" err="1">
                <a:ln>
                  <a:noFill/>
                </a:ln>
                <a:effectLst/>
                <a:uLnTx/>
                <a:uFillTx/>
                <a:cs typeface="+mn-ea"/>
                <a:sym typeface="+mn-lt"/>
              </a:rPr>
              <a:t>consectetuer</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adipiscing</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elit</a:t>
            </a:r>
            <a:r>
              <a:rPr kumimoji="0" lang="en-US" altLang="zh-CN" sz="800" b="0" i="0" u="none" strike="noStrike" kern="1200" cap="none" spc="0" normalizeH="0" baseline="0" noProof="0" dirty="0">
                <a:ln>
                  <a:noFill/>
                </a:ln>
                <a:effectLst/>
                <a:uLnTx/>
                <a:uFillTx/>
                <a:cs typeface="+mn-ea"/>
                <a:sym typeface="+mn-lt"/>
              </a:rPr>
              <a:t>. Maecenas porttitor congue massa. Fusce posuere, magna sed pulvinar ultricies, purus lectus malesuada libero, sit </a:t>
            </a:r>
            <a:r>
              <a:rPr kumimoji="0" lang="en-US" altLang="zh-CN" sz="800" b="0" i="0" u="none" strike="noStrike" kern="1200" cap="none" spc="0" normalizeH="0" baseline="0" noProof="0" dirty="0" err="1">
                <a:ln>
                  <a:noFill/>
                </a:ln>
                <a:effectLst/>
                <a:uLnTx/>
                <a:uFillTx/>
                <a:cs typeface="+mn-ea"/>
                <a:sym typeface="+mn-lt"/>
              </a:rPr>
              <a:t>amet</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commodo</a:t>
            </a:r>
            <a:r>
              <a:rPr kumimoji="0" lang="en-US" altLang="zh-CN" sz="800" b="0" i="0" u="none" strike="noStrike" kern="1200" cap="none" spc="0" normalizeH="0" baseline="0" noProof="0" dirty="0">
                <a:ln>
                  <a:noFill/>
                </a:ln>
                <a:effectLst/>
                <a:uLnTx/>
                <a:uFillTx/>
                <a:cs typeface="+mn-ea"/>
                <a:sym typeface="+mn-lt"/>
              </a:rPr>
              <a:t> magna eros Nunc </a:t>
            </a:r>
            <a:r>
              <a:rPr kumimoji="0" lang="en-US" altLang="zh-CN" sz="800" b="0" i="0" u="none" strike="noStrike" kern="1200" cap="none" spc="0" normalizeH="0" baseline="0" noProof="0" dirty="0" err="1">
                <a:ln>
                  <a:noFill/>
                </a:ln>
                <a:effectLst/>
                <a:uLnTx/>
                <a:uFillTx/>
                <a:cs typeface="+mn-ea"/>
                <a:sym typeface="+mn-lt"/>
              </a:rPr>
              <a:t>viverra</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imperdiet</a:t>
            </a:r>
            <a:r>
              <a:rPr kumimoji="0" lang="en-US" altLang="zh-CN" sz="800" b="0" i="0" u="none" strike="noStrike" kern="1200" cap="none" spc="0" normalizeH="0" baseline="0" noProof="0" dirty="0">
                <a:ln>
                  <a:noFill/>
                </a:ln>
                <a:effectLst/>
                <a:uLnTx/>
                <a:uFillTx/>
                <a:cs typeface="+mn-ea"/>
                <a:sym typeface="+mn-lt"/>
              </a:rPr>
              <a:t> </a:t>
            </a:r>
            <a:r>
              <a:rPr kumimoji="0" lang="en-US" altLang="zh-CN" sz="800" b="0" i="0" u="none" strike="noStrike" kern="1200" cap="none" spc="0" normalizeH="0" baseline="0" noProof="0" dirty="0" err="1">
                <a:ln>
                  <a:noFill/>
                </a:ln>
                <a:effectLst/>
                <a:uLnTx/>
                <a:uFillTx/>
                <a:cs typeface="+mn-ea"/>
                <a:sym typeface="+mn-lt"/>
              </a:rPr>
              <a:t>enim</a:t>
            </a:r>
            <a:endParaRPr kumimoji="0" lang="en-US" altLang="zh-CN" sz="800" b="0" i="0" u="none" strike="noStrike" kern="1200" cap="none" spc="0" normalizeH="0" baseline="0" noProof="0" dirty="0">
              <a:ln>
                <a:noFill/>
              </a:ln>
              <a:effectLst/>
              <a:uLnTx/>
              <a:uFillTx/>
              <a:cs typeface="+mn-ea"/>
              <a:sym typeface="+mn-lt"/>
            </a:endParaRPr>
          </a:p>
        </p:txBody>
      </p:sp>
      <p:sp>
        <p:nvSpPr>
          <p:cNvPr id="16" name="文本框 15"/>
          <p:cNvSpPr txBox="1"/>
          <p:nvPr/>
        </p:nvSpPr>
        <p:spPr>
          <a:xfrm>
            <a:off x="8356121" y="4234174"/>
            <a:ext cx="3191834" cy="4308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effectLst/>
                <a:uLnTx/>
                <a:uFillTx/>
                <a:cs typeface="+mn-ea"/>
                <a:sym typeface="+mn-lt"/>
              </a:rPr>
              <a:t>THE TEXT</a:t>
            </a:r>
          </a:p>
        </p:txBody>
      </p:sp>
      <p:sp>
        <p:nvSpPr>
          <p:cNvPr id="8" name="文本框 7"/>
          <p:cNvSpPr txBox="1"/>
          <p:nvPr/>
        </p:nvSpPr>
        <p:spPr>
          <a:xfrm>
            <a:off x="1394302" y="2276949"/>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25%</a:t>
            </a:r>
          </a:p>
        </p:txBody>
      </p:sp>
      <p:sp>
        <p:nvSpPr>
          <p:cNvPr id="17" name="文本框 16"/>
          <p:cNvSpPr txBox="1"/>
          <p:nvPr/>
        </p:nvSpPr>
        <p:spPr>
          <a:xfrm>
            <a:off x="5250338" y="2276949"/>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50%</a:t>
            </a:r>
          </a:p>
        </p:txBody>
      </p:sp>
      <p:sp>
        <p:nvSpPr>
          <p:cNvPr id="18" name="文本框 17"/>
          <p:cNvSpPr txBox="1"/>
          <p:nvPr/>
        </p:nvSpPr>
        <p:spPr>
          <a:xfrm>
            <a:off x="9106374" y="2267424"/>
            <a:ext cx="1691323" cy="646331"/>
          </a:xfrm>
          <a:prstGeom prst="rect">
            <a:avLst/>
          </a:prstGeom>
          <a:noFill/>
        </p:spPr>
        <p:txBody>
          <a:bodyPr wrap="square" rtlCol="0">
            <a:spAutoFit/>
          </a:bodyPr>
          <a:lstStyle/>
          <a:p>
            <a:pPr algn="ctr"/>
            <a:r>
              <a:rPr lang="en-US" altLang="zh-CN" sz="3600" dirty="0">
                <a:solidFill>
                  <a:schemeClr val="accent1">
                    <a:lumMod val="50000"/>
                  </a:schemeClr>
                </a:solidFill>
                <a:cs typeface="+mn-ea"/>
                <a:sym typeface="+mn-lt"/>
              </a:rPr>
              <a:t>75%</a:t>
            </a:r>
          </a:p>
        </p:txBody>
      </p:sp>
      <p:sp>
        <p:nvSpPr>
          <p:cNvPr id="13" name="文本框 12"/>
          <p:cNvSpPr txBox="1"/>
          <p:nvPr/>
        </p:nvSpPr>
        <p:spPr>
          <a:xfrm>
            <a:off x="4898073" y="587493"/>
            <a:ext cx="2732405" cy="369332"/>
          </a:xfrm>
          <a:prstGeom prst="rect">
            <a:avLst/>
          </a:prstGeom>
          <a:noFill/>
        </p:spPr>
        <p:txBody>
          <a:bodyPr wrap="square" rtlCol="0">
            <a:spAutoFit/>
          </a:bodyPr>
          <a:lstStyle/>
          <a:p>
            <a:pPr algn="ctr"/>
            <a:r>
              <a:rPr lang="en-US" altLang="zh-CN" dirty="0">
                <a:solidFill>
                  <a:schemeClr val="accent1">
                    <a:lumMod val="50000"/>
                  </a:schemeClr>
                </a:solidFill>
                <a:cs typeface="+mn-ea"/>
                <a:sym typeface="+mn-lt"/>
              </a:rPr>
              <a:t>DATA ANALYSIS</a:t>
            </a:r>
          </a:p>
        </p:txBody>
      </p:sp>
      <p:sp>
        <p:nvSpPr>
          <p:cNvPr id="19" name="文本框 18"/>
          <p:cNvSpPr txBox="1"/>
          <p:nvPr/>
        </p:nvSpPr>
        <p:spPr>
          <a:xfrm>
            <a:off x="3504328" y="982496"/>
            <a:ext cx="5519895" cy="510909"/>
          </a:xfrm>
          <a:prstGeom prst="rect">
            <a:avLst/>
          </a:prstGeom>
          <a:noFill/>
        </p:spPr>
        <p:txBody>
          <a:bodyPr wrap="square" rtlCol="0">
            <a:spAutoFit/>
          </a:bodyPr>
          <a:lstStyle/>
          <a:p>
            <a:pPr marL="0" marR="0" lvl="0" indent="0" algn="ctr" defTabSz="914400" rtl="0" eaLnBrk="1" fontAlgn="auto" latinLnBrk="0" hangingPunct="1">
              <a:lnSpc>
                <a:spcPct val="18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Lorem ipsum dolor sit amet,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consectetuer</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adipiscing</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elit</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Maecenas porttitor congue massa. Fusce posuere, magna sed pulvinar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lectus</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malesuada libero, sit 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commodo</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magna eros Nunc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viverra</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imperdiet</a:t>
            </a:r>
            <a:r>
              <a:rPr kumimoji="0" lang="en-US" altLang="zh-CN" sz="800" b="0" i="0" u="none" strike="noStrike" kern="1200" cap="none" spc="0" normalizeH="0" baseline="0" noProof="0" dirty="0">
                <a:ln>
                  <a:noFill/>
                </a:ln>
                <a:solidFill>
                  <a:schemeClr val="accent1">
                    <a:lumMod val="50000"/>
                  </a:schemeClr>
                </a:solidFill>
                <a:effectLst/>
                <a:uLnTx/>
                <a:uFillTx/>
                <a:cs typeface="+mn-ea"/>
                <a:sym typeface="+mn-lt"/>
              </a:rPr>
              <a:t> </a:t>
            </a:r>
            <a:r>
              <a:rPr kumimoji="0" lang="en-US" altLang="zh-CN" sz="800" b="0" i="0" u="none" strike="noStrike" kern="1200" cap="none" spc="0" normalizeH="0" baseline="0" noProof="0" dirty="0" err="1">
                <a:ln>
                  <a:noFill/>
                </a:ln>
                <a:solidFill>
                  <a:schemeClr val="accent1">
                    <a:lumMod val="50000"/>
                  </a:schemeClr>
                </a:solidFill>
                <a:effectLst/>
                <a:uLnTx/>
                <a:uFillTx/>
                <a:cs typeface="+mn-ea"/>
                <a:sym typeface="+mn-lt"/>
              </a:rPr>
              <a:t>enim</a:t>
            </a:r>
          </a:p>
        </p:txBody>
      </p:sp>
    </p:spTree>
    <p:custDataLst>
      <p:tags r:id="rId1"/>
    </p:custDataLst>
  </p:cSld>
  <p:clrMapOvr>
    <a:masterClrMapping/>
  </p:clrMapOvr>
  <p:transition advTm="4634">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par>
                          <p:cTn id="41" fill="hold">
                            <p:stCondLst>
                              <p:cond delay="2000"/>
                            </p:stCondLst>
                            <p:childTnLst>
                              <p:par>
                                <p:cTn id="42" presetID="55"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70"/>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strVal val="#ppt_w*0.70"/>
                                          </p:val>
                                        </p:tav>
                                        <p:tav tm="100000">
                                          <p:val>
                                            <p:strVal val="#ppt_w"/>
                                          </p:val>
                                        </p:tav>
                                      </p:tavLst>
                                    </p:anim>
                                    <p:anim calcmode="lin" valueType="num">
                                      <p:cBhvr>
                                        <p:cTn id="60" dur="1000" fill="hold"/>
                                        <p:tgtEl>
                                          <p:spTgt spid="17"/>
                                        </p:tgtEl>
                                        <p:attrNameLst>
                                          <p:attrName>ppt_h</p:attrName>
                                        </p:attrNameLst>
                                      </p:cBhvr>
                                      <p:tavLst>
                                        <p:tav tm="0">
                                          <p:val>
                                            <p:strVal val="#ppt_h"/>
                                          </p:val>
                                        </p:tav>
                                        <p:tav tm="100000">
                                          <p:val>
                                            <p:strVal val="#ppt_h"/>
                                          </p:val>
                                        </p:tav>
                                      </p:tavLst>
                                    </p:anim>
                                    <p:animEffect transition="in" filter="fade">
                                      <p:cBhvr>
                                        <p:cTn id="61" dur="1000"/>
                                        <p:tgtEl>
                                          <p:spTgt spid="17"/>
                                        </p:tgtEl>
                                      </p:cBhvr>
                                    </p:animEffect>
                                  </p:childTnLst>
                                </p:cTn>
                              </p:par>
                            </p:childTnLst>
                          </p:cTn>
                        </p:par>
                        <p:par>
                          <p:cTn id="62" fill="hold">
                            <p:stCondLst>
                              <p:cond delay="3000"/>
                            </p:stCondLst>
                            <p:childTnLst>
                              <p:par>
                                <p:cTn id="63" presetID="55"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strVal val="#ppt_w*0.70"/>
                                          </p:val>
                                        </p:tav>
                                        <p:tav tm="100000">
                                          <p:val>
                                            <p:strVal val="#ppt_w"/>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animEffect transition="in" filter="fade">
                                      <p:cBhvr>
                                        <p:cTn id="72" dur="1000"/>
                                        <p:tgtEl>
                                          <p:spTgt spid="15"/>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1000" fill="hold"/>
                                        <p:tgtEl>
                                          <p:spTgt spid="16"/>
                                        </p:tgtEl>
                                        <p:attrNameLst>
                                          <p:attrName>ppt_w</p:attrName>
                                        </p:attrNameLst>
                                      </p:cBhvr>
                                      <p:tavLst>
                                        <p:tav tm="0">
                                          <p:val>
                                            <p:strVal val="#ppt_w*0.70"/>
                                          </p:val>
                                        </p:tav>
                                        <p:tav tm="100000">
                                          <p:val>
                                            <p:strVal val="#ppt_w"/>
                                          </p:val>
                                        </p:tav>
                                      </p:tavLst>
                                    </p:anim>
                                    <p:anim calcmode="lin" valueType="num">
                                      <p:cBhvr>
                                        <p:cTn id="76" dur="1000" fill="hold"/>
                                        <p:tgtEl>
                                          <p:spTgt spid="16"/>
                                        </p:tgtEl>
                                        <p:attrNameLst>
                                          <p:attrName>ppt_h</p:attrName>
                                        </p:attrNameLst>
                                      </p:cBhvr>
                                      <p:tavLst>
                                        <p:tav tm="0">
                                          <p:val>
                                            <p:strVal val="#ppt_h"/>
                                          </p:val>
                                        </p:tav>
                                        <p:tav tm="100000">
                                          <p:val>
                                            <p:strVal val="#ppt_h"/>
                                          </p:val>
                                        </p:tav>
                                      </p:tavLst>
                                    </p:anim>
                                    <p:animEffect transition="in" filter="fade">
                                      <p:cBhvr>
                                        <p:cTn id="77" dur="1000"/>
                                        <p:tgtEl>
                                          <p:spTgt spid="16"/>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strVal val="#ppt_w*0.70"/>
                                          </p:val>
                                        </p:tav>
                                        <p:tav tm="100000">
                                          <p:val>
                                            <p:strVal val="#ppt_w"/>
                                          </p:val>
                                        </p:tav>
                                      </p:tavLst>
                                    </p:anim>
                                    <p:anim calcmode="lin" valueType="num">
                                      <p:cBhvr>
                                        <p:cTn id="81" dur="1000" fill="hold"/>
                                        <p:tgtEl>
                                          <p:spTgt spid="18"/>
                                        </p:tgtEl>
                                        <p:attrNameLst>
                                          <p:attrName>ppt_h</p:attrName>
                                        </p:attrNameLst>
                                      </p:cBhvr>
                                      <p:tavLst>
                                        <p:tav tm="0">
                                          <p:val>
                                            <p:strVal val="#ppt_h"/>
                                          </p:val>
                                        </p:tav>
                                        <p:tav tm="100000">
                                          <p:val>
                                            <p:strVal val="#ppt_h"/>
                                          </p:val>
                                        </p:tav>
                                      </p:tavLst>
                                    </p:anim>
                                    <p:animEffect transition="in" filter="fade">
                                      <p:cBhvr>
                                        <p:cTn id="8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5" grpId="0"/>
      <p:bldP spid="15" grpId="0"/>
      <p:bldP spid="16" grpId="0"/>
      <p:bldP spid="8" grpId="0"/>
      <p:bldP spid="17" grpId="0"/>
      <p:bldP spid="18" grpId="0"/>
      <p:bldP spid="1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2" name="Round Diagonal Corner Rectangle 2"/>
          <p:cNvSpPr/>
          <p:nvPr/>
        </p:nvSpPr>
        <p:spPr>
          <a:xfrm>
            <a:off x="993072" y="2037432"/>
            <a:ext cx="1300879" cy="1301218"/>
          </a:xfrm>
          <a:prstGeom prst="round2DiagRect">
            <a:avLst>
              <a:gd name="adj1" fmla="val 18841"/>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cs typeface="+mn-ea"/>
              <a:sym typeface="+mn-lt"/>
            </a:endParaRPr>
          </a:p>
        </p:txBody>
      </p:sp>
      <p:sp>
        <p:nvSpPr>
          <p:cNvPr id="3" name="Freeform 121"/>
          <p:cNvSpPr>
            <a:spLocks noChangeArrowheads="1"/>
          </p:cNvSpPr>
          <p:nvPr/>
        </p:nvSpPr>
        <p:spPr bwMode="auto">
          <a:xfrm rot="16200000">
            <a:off x="2417054" y="2438525"/>
            <a:ext cx="997584" cy="499029"/>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2D4875"/>
          </a:solidFill>
          <a:ln>
            <a:noFill/>
          </a:ln>
          <a:effectLst/>
        </p:spPr>
        <p:txBody>
          <a:bodyPr wrap="none" lIns="60927" tIns="30463" rIns="60927" bIns="30463" anchor="ctr"/>
          <a:lstStyle/>
          <a:p>
            <a:endParaRPr lang="en-US" sz="900" dirty="0">
              <a:cs typeface="+mn-ea"/>
              <a:sym typeface="+mn-lt"/>
            </a:endParaRPr>
          </a:p>
        </p:txBody>
      </p:sp>
      <p:sp>
        <p:nvSpPr>
          <p:cNvPr id="7" name="TextBox 4"/>
          <p:cNvSpPr txBox="1"/>
          <p:nvPr/>
        </p:nvSpPr>
        <p:spPr>
          <a:xfrm>
            <a:off x="1099932" y="2364875"/>
            <a:ext cx="1082348" cy="646331"/>
          </a:xfrm>
          <a:prstGeom prst="rect">
            <a:avLst/>
          </a:prstGeom>
          <a:noFill/>
        </p:spPr>
        <p:txBody>
          <a:bodyPr wrap="none" rtlCol="0">
            <a:spAutoFit/>
          </a:bodyPr>
          <a:lstStyle/>
          <a:p>
            <a:r>
              <a:rPr lang="en-US" sz="3600" dirty="0">
                <a:solidFill>
                  <a:schemeClr val="bg1"/>
                </a:solidFill>
                <a:cs typeface="+mn-ea"/>
                <a:sym typeface="+mn-lt"/>
              </a:rPr>
              <a:t>5</a:t>
            </a:r>
            <a:r>
              <a:rPr lang="id-ID" sz="3600" dirty="0">
                <a:solidFill>
                  <a:schemeClr val="bg1"/>
                </a:solidFill>
                <a:cs typeface="+mn-ea"/>
                <a:sym typeface="+mn-lt"/>
              </a:rPr>
              <a:t>0%</a:t>
            </a:r>
          </a:p>
        </p:txBody>
      </p:sp>
      <p:sp>
        <p:nvSpPr>
          <p:cNvPr id="8" name="Round Diagonal Corner Rectangle 7"/>
          <p:cNvSpPr/>
          <p:nvPr/>
        </p:nvSpPr>
        <p:spPr>
          <a:xfrm>
            <a:off x="6291102" y="2037432"/>
            <a:ext cx="1300879" cy="1301218"/>
          </a:xfrm>
          <a:prstGeom prst="round2DiagRect">
            <a:avLst>
              <a:gd name="adj1" fmla="val 18841"/>
              <a:gd name="adj2" fmla="val 0"/>
            </a:avLst>
          </a:prstGeom>
          <a:solidFill>
            <a:srgbClr val="2D487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cs typeface="+mn-ea"/>
              <a:sym typeface="+mn-lt"/>
            </a:endParaRPr>
          </a:p>
        </p:txBody>
      </p:sp>
      <p:sp>
        <p:nvSpPr>
          <p:cNvPr id="17" name="Freeform 121"/>
          <p:cNvSpPr>
            <a:spLocks noChangeArrowheads="1"/>
          </p:cNvSpPr>
          <p:nvPr/>
        </p:nvSpPr>
        <p:spPr bwMode="auto">
          <a:xfrm rot="5400000">
            <a:off x="7750009" y="2438525"/>
            <a:ext cx="997584" cy="499029"/>
          </a:xfrm>
          <a:custGeom>
            <a:avLst/>
            <a:gdLst>
              <a:gd name="T0" fmla="*/ 516 w 517"/>
              <a:gd name="T1" fmla="*/ 119 h 245"/>
              <a:gd name="T2" fmla="*/ 386 w 517"/>
              <a:gd name="T3" fmla="*/ 0 h 245"/>
              <a:gd name="T4" fmla="*/ 386 w 517"/>
              <a:gd name="T5" fmla="*/ 76 h 245"/>
              <a:gd name="T6" fmla="*/ 0 w 517"/>
              <a:gd name="T7" fmla="*/ 76 h 245"/>
              <a:gd name="T8" fmla="*/ 0 w 517"/>
              <a:gd name="T9" fmla="*/ 168 h 245"/>
              <a:gd name="T10" fmla="*/ 386 w 517"/>
              <a:gd name="T11" fmla="*/ 168 h 245"/>
              <a:gd name="T12" fmla="*/ 386 w 517"/>
              <a:gd name="T13" fmla="*/ 244 h 245"/>
              <a:gd name="T14" fmla="*/ 516 w 517"/>
              <a:gd name="T15" fmla="*/ 11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2D4875"/>
          </a:solidFill>
          <a:ln>
            <a:noFill/>
          </a:ln>
          <a:effectLst/>
        </p:spPr>
        <p:txBody>
          <a:bodyPr wrap="none" lIns="60927" tIns="30463" rIns="60927" bIns="30463" anchor="ctr"/>
          <a:lstStyle/>
          <a:p>
            <a:endParaRPr lang="en-US" sz="900" dirty="0">
              <a:cs typeface="+mn-ea"/>
              <a:sym typeface="+mn-lt"/>
            </a:endParaRPr>
          </a:p>
        </p:txBody>
      </p:sp>
      <p:sp>
        <p:nvSpPr>
          <p:cNvPr id="18" name="TextBox 9"/>
          <p:cNvSpPr txBox="1"/>
          <p:nvPr/>
        </p:nvSpPr>
        <p:spPr>
          <a:xfrm>
            <a:off x="6432887" y="2364875"/>
            <a:ext cx="1077539" cy="646331"/>
          </a:xfrm>
          <a:prstGeom prst="rect">
            <a:avLst/>
          </a:prstGeom>
          <a:noFill/>
        </p:spPr>
        <p:txBody>
          <a:bodyPr wrap="none" rtlCol="0">
            <a:spAutoFit/>
          </a:bodyPr>
          <a:lstStyle/>
          <a:p>
            <a:r>
              <a:rPr lang="en-US" sz="3600" dirty="0">
                <a:solidFill>
                  <a:schemeClr val="bg1"/>
                </a:solidFill>
                <a:cs typeface="+mn-ea"/>
                <a:sym typeface="+mn-lt"/>
              </a:rPr>
              <a:t>3</a:t>
            </a:r>
            <a:r>
              <a:rPr lang="id-ID" sz="3600" dirty="0">
                <a:solidFill>
                  <a:schemeClr val="bg1"/>
                </a:solidFill>
                <a:cs typeface="+mn-ea"/>
                <a:sym typeface="+mn-lt"/>
              </a:rPr>
              <a:t>0%</a:t>
            </a:r>
          </a:p>
        </p:txBody>
      </p:sp>
      <p:sp>
        <p:nvSpPr>
          <p:cNvPr id="20" name="文本框 19"/>
          <p:cNvSpPr txBox="1"/>
          <p:nvPr/>
        </p:nvSpPr>
        <p:spPr>
          <a:xfrm>
            <a:off x="3272219" y="2231675"/>
            <a:ext cx="1065814" cy="337185"/>
          </a:xfrm>
          <a:prstGeom prst="rect">
            <a:avLst/>
          </a:prstGeom>
          <a:noFill/>
        </p:spPr>
        <p:txBody>
          <a:bodyPr wrap="square" rtlCol="0">
            <a:spAutoFit/>
          </a:bodyPr>
          <a:lstStyle/>
          <a:p>
            <a:r>
              <a:rPr lang="en-US" altLang="zh-CN" sz="1600" dirty="0">
                <a:solidFill>
                  <a:schemeClr val="tx1">
                    <a:lumMod val="75000"/>
                    <a:lumOff val="25000"/>
                  </a:schemeClr>
                </a:solidFill>
                <a:cs typeface="+mn-ea"/>
                <a:sym typeface="+mn-lt"/>
              </a:rPr>
              <a:t>Enter Title</a:t>
            </a:r>
            <a:endParaRPr lang="zh-CN" altLang="en-US" sz="1600" dirty="0">
              <a:solidFill>
                <a:schemeClr val="tx1">
                  <a:lumMod val="75000"/>
                  <a:lumOff val="25000"/>
                </a:schemeClr>
              </a:solidFill>
              <a:cs typeface="+mn-ea"/>
              <a:sym typeface="+mn-lt"/>
            </a:endParaRPr>
          </a:p>
        </p:txBody>
      </p:sp>
      <p:sp>
        <p:nvSpPr>
          <p:cNvPr id="22" name="文本框 21"/>
          <p:cNvSpPr txBox="1"/>
          <p:nvPr/>
        </p:nvSpPr>
        <p:spPr>
          <a:xfrm>
            <a:off x="8684388" y="2477521"/>
            <a:ext cx="2611514" cy="306109"/>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Enter a detailed description</a:t>
            </a:r>
            <a:endParaRPr lang="zh-CN" altLang="en-US" sz="1200" dirty="0">
              <a:solidFill>
                <a:schemeClr val="tx1">
                  <a:lumMod val="75000"/>
                  <a:lumOff val="25000"/>
                </a:schemeClr>
              </a:solidFill>
              <a:cs typeface="+mn-ea"/>
              <a:sym typeface="+mn-lt"/>
            </a:endParaRPr>
          </a:p>
        </p:txBody>
      </p:sp>
      <p:sp>
        <p:nvSpPr>
          <p:cNvPr id="25" name="文本框 24"/>
          <p:cNvSpPr txBox="1"/>
          <p:nvPr/>
        </p:nvSpPr>
        <p:spPr>
          <a:xfrm>
            <a:off x="883710" y="3718439"/>
            <a:ext cx="1154273" cy="369332"/>
          </a:xfrm>
          <a:prstGeom prst="rect">
            <a:avLst/>
          </a:prstGeom>
          <a:noFill/>
        </p:spPr>
        <p:txBody>
          <a:bodyPr wrap="square" rtlCol="0">
            <a:spAutoFit/>
          </a:bodyPr>
          <a:lstStyle/>
          <a:p>
            <a:pPr algn="dist"/>
            <a:r>
              <a:rPr lang="en-US" altLang="zh-CN" dirty="0"/>
              <a:t>Enter Title</a:t>
            </a:r>
            <a:endParaRPr lang="zh-CN" altLang="en-US" sz="1600" dirty="0">
              <a:solidFill>
                <a:schemeClr val="accent1">
                  <a:lumMod val="50000"/>
                </a:schemeClr>
              </a:solidFill>
              <a:cs typeface="+mn-ea"/>
              <a:sym typeface="+mn-lt"/>
            </a:endParaRPr>
          </a:p>
        </p:txBody>
      </p:sp>
      <p:sp>
        <p:nvSpPr>
          <p:cNvPr id="26" name="Shape 717"/>
          <p:cNvSpPr txBox="1"/>
          <p:nvPr/>
        </p:nvSpPr>
        <p:spPr>
          <a:xfrm>
            <a:off x="970794" y="4598778"/>
            <a:ext cx="10241705" cy="610028"/>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tx1">
                    <a:lumMod val="75000"/>
                    <a:lumOff val="25000"/>
                  </a:schemeClr>
                </a:solidFill>
                <a:cs typeface="+mn-ea"/>
                <a:sym typeface="+mn-lt"/>
              </a:rPr>
              <a:t>A company is an association or collection of individuals, whether natural persons, legal persons, or a mixture of both a company is an association or collection of individuals, whether natural persons, legal persons, or a mixture of both</a:t>
            </a:r>
          </a:p>
        </p:txBody>
      </p:sp>
      <p:sp>
        <p:nvSpPr>
          <p:cNvPr id="4" name="文本框 3">
            <a:extLst>
              <a:ext uri="{FF2B5EF4-FFF2-40B4-BE49-F238E27FC236}">
                <a16:creationId xmlns:a16="http://schemas.microsoft.com/office/drawing/2014/main" id="{60D69ED9-FA22-0002-2372-FD6625499102}"/>
              </a:ext>
            </a:extLst>
          </p:cNvPr>
          <p:cNvSpPr txBox="1"/>
          <p:nvPr/>
        </p:nvSpPr>
        <p:spPr>
          <a:xfrm>
            <a:off x="8746896" y="2231674"/>
            <a:ext cx="1065814" cy="337185"/>
          </a:xfrm>
          <a:prstGeom prst="rect">
            <a:avLst/>
          </a:prstGeom>
          <a:noFill/>
        </p:spPr>
        <p:txBody>
          <a:bodyPr wrap="square" rtlCol="0">
            <a:spAutoFit/>
          </a:bodyPr>
          <a:lstStyle/>
          <a:p>
            <a:r>
              <a:rPr lang="en-US" altLang="zh-CN" sz="1600" dirty="0">
                <a:solidFill>
                  <a:schemeClr val="tx1">
                    <a:lumMod val="75000"/>
                    <a:lumOff val="25000"/>
                  </a:schemeClr>
                </a:solidFill>
                <a:cs typeface="+mn-ea"/>
                <a:sym typeface="+mn-lt"/>
              </a:rPr>
              <a:t>Enter Title</a:t>
            </a:r>
            <a:endParaRPr lang="zh-CN" altLang="en-US" sz="1600" dirty="0">
              <a:solidFill>
                <a:schemeClr val="tx1">
                  <a:lumMod val="75000"/>
                  <a:lumOff val="25000"/>
                </a:schemeClr>
              </a:solidFill>
              <a:cs typeface="+mn-ea"/>
              <a:sym typeface="+mn-lt"/>
            </a:endParaRPr>
          </a:p>
        </p:txBody>
      </p:sp>
      <p:sp>
        <p:nvSpPr>
          <p:cNvPr id="5" name="Rectangle 1">
            <a:extLst>
              <a:ext uri="{FF2B5EF4-FFF2-40B4-BE49-F238E27FC236}">
                <a16:creationId xmlns:a16="http://schemas.microsoft.com/office/drawing/2014/main" id="{C8C47A0A-EAEF-09D8-DB1E-7B8717E62F94}"/>
              </a:ext>
            </a:extLst>
          </p:cNvPr>
          <p:cNvSpPr>
            <a:spLocks noChangeArrowheads="1"/>
          </p:cNvSpPr>
          <p:nvPr/>
        </p:nvSpPr>
        <p:spPr bwMode="auto">
          <a:xfrm>
            <a:off x="3077308" y="2757879"/>
            <a:ext cx="30186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47B58E7-0D4E-FB60-49B6-DCA79754CA25}"/>
              </a:ext>
            </a:extLst>
          </p:cNvPr>
          <p:cNvSpPr>
            <a:spLocks noChangeArrowheads="1"/>
          </p:cNvSpPr>
          <p:nvPr/>
        </p:nvSpPr>
        <p:spPr bwMode="auto">
          <a:xfrm>
            <a:off x="0" y="0"/>
            <a:ext cx="619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rgbClr val="000000"/>
                </a:solidFill>
                <a:effectLst/>
                <a:latin typeface="Arial" panose="020B0604020202020204" pitchFamily="34" charset="0"/>
                <a:ea typeface="Söhne"/>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 name="文本框 12">
            <a:extLst>
              <a:ext uri="{FF2B5EF4-FFF2-40B4-BE49-F238E27FC236}">
                <a16:creationId xmlns:a16="http://schemas.microsoft.com/office/drawing/2014/main" id="{16B5BBE2-59E0-CEA3-DEF1-0E32E94433F9}"/>
              </a:ext>
            </a:extLst>
          </p:cNvPr>
          <p:cNvSpPr txBox="1"/>
          <p:nvPr/>
        </p:nvSpPr>
        <p:spPr>
          <a:xfrm>
            <a:off x="3165361" y="2494170"/>
            <a:ext cx="2611514" cy="306109"/>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Enter a detailed description</a:t>
            </a:r>
            <a:endParaRPr lang="zh-CN" altLang="en-US" sz="12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1185ADA7-B372-AD2E-9868-B12670171A6D}"/>
              </a:ext>
            </a:extLst>
          </p:cNvPr>
          <p:cNvSpPr txBox="1"/>
          <p:nvPr/>
        </p:nvSpPr>
        <p:spPr>
          <a:xfrm>
            <a:off x="896098" y="4239510"/>
            <a:ext cx="2611514" cy="306109"/>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Enter a detailed description</a:t>
            </a:r>
            <a:endParaRPr lang="zh-CN" altLang="en-US" sz="1200" dirty="0">
              <a:solidFill>
                <a:schemeClr val="tx1">
                  <a:lumMod val="75000"/>
                  <a:lumOff val="25000"/>
                </a:schemeClr>
              </a:solidFill>
              <a:cs typeface="+mn-ea"/>
              <a:sym typeface="+mn-lt"/>
            </a:endParaRPr>
          </a:p>
        </p:txBody>
      </p:sp>
    </p:spTree>
    <p:custDataLst>
      <p:tags r:id="rId1"/>
    </p:custDataLst>
  </p:cSld>
  <p:clrMapOvr>
    <a:masterClrMapping/>
  </p:clrMapOvr>
  <p:transition advTm="2312">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5" presetClass="entr" presetSubtype="1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heckerboard(across)">
                                      <p:cBhvr>
                                        <p:cTn id="41" dur="500"/>
                                        <p:tgtEl>
                                          <p:spTgt spid="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p:bldP spid="8" grpId="0" bldLvl="0" animBg="1"/>
      <p:bldP spid="17" grpId="0" bldLvl="0" animBg="1"/>
      <p:bldP spid="18" grpId="0"/>
      <p:bldP spid="20" grpId="0"/>
      <p:bldP spid="22" grpId="0"/>
      <p:bldP spid="25" grpId="0"/>
      <p:bldP spid="26" grpId="0"/>
      <p:bldP spid="4"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8" name="任意多边形: 形状 17"/>
          <p:cNvSpPr/>
          <p:nvPr/>
        </p:nvSpPr>
        <p:spPr>
          <a:xfrm rot="5400000">
            <a:off x="7730989" y="27475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17"/>
          <p:cNvSpPr/>
          <p:nvPr/>
        </p:nvSpPr>
        <p:spPr>
          <a:xfrm rot="5400000">
            <a:off x="90034" y="27983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8" name="任意多边形: 形状 17"/>
          <p:cNvSpPr/>
          <p:nvPr/>
        </p:nvSpPr>
        <p:spPr>
          <a:xfrm rot="5400000">
            <a:off x="3918449" y="2734845"/>
            <a:ext cx="4355102" cy="1644432"/>
          </a:xfrm>
          <a:custGeom>
            <a:avLst/>
            <a:gdLst>
              <a:gd name="connsiteX0" fmla="*/ 0 w 3798365"/>
              <a:gd name="connsiteY0" fmla="*/ 717105 h 1434215"/>
              <a:gd name="connsiteX1" fmla="*/ 353310 w 3798365"/>
              <a:gd name="connsiteY1" fmla="*/ 10483 h 1434215"/>
              <a:gd name="connsiteX2" fmla="*/ 353310 w 3798365"/>
              <a:gd name="connsiteY2" fmla="*/ 7 h 1434215"/>
              <a:gd name="connsiteX3" fmla="*/ 358549 w 3798365"/>
              <a:gd name="connsiteY3" fmla="*/ 7 h 1434215"/>
              <a:gd name="connsiteX4" fmla="*/ 358552 w 3798365"/>
              <a:gd name="connsiteY4" fmla="*/ 0 h 1434215"/>
              <a:gd name="connsiteX5" fmla="*/ 1305130 w 3798365"/>
              <a:gd name="connsiteY5" fmla="*/ 0 h 1434215"/>
              <a:gd name="connsiteX6" fmla="*/ 1305133 w 3798365"/>
              <a:gd name="connsiteY6" fmla="*/ 7 h 1434215"/>
              <a:gd name="connsiteX7" fmla="*/ 2493232 w 3798365"/>
              <a:gd name="connsiteY7" fmla="*/ 7 h 1434215"/>
              <a:gd name="connsiteX8" fmla="*/ 2493235 w 3798365"/>
              <a:gd name="connsiteY8" fmla="*/ 0 h 1434215"/>
              <a:gd name="connsiteX9" fmla="*/ 3439813 w 3798365"/>
              <a:gd name="connsiteY9" fmla="*/ 0 h 1434215"/>
              <a:gd name="connsiteX10" fmla="*/ 3439817 w 3798365"/>
              <a:gd name="connsiteY10" fmla="*/ 7 h 1434215"/>
              <a:gd name="connsiteX11" fmla="*/ 3445055 w 3798365"/>
              <a:gd name="connsiteY11" fmla="*/ 7 h 1434215"/>
              <a:gd name="connsiteX12" fmla="*/ 3445055 w 3798365"/>
              <a:gd name="connsiteY12" fmla="*/ 10483 h 1434215"/>
              <a:gd name="connsiteX13" fmla="*/ 3798365 w 3798365"/>
              <a:gd name="connsiteY13" fmla="*/ 717105 h 1434215"/>
              <a:gd name="connsiteX14" fmla="*/ 3445054 w 3798365"/>
              <a:gd name="connsiteY14" fmla="*/ 1423726 h 1434215"/>
              <a:gd name="connsiteX15" fmla="*/ 3445054 w 3798365"/>
              <a:gd name="connsiteY15" fmla="*/ 1434215 h 1434215"/>
              <a:gd name="connsiteX16" fmla="*/ 353310 w 3798365"/>
              <a:gd name="connsiteY16" fmla="*/ 1434215 h 1434215"/>
              <a:gd name="connsiteX17" fmla="*/ 353310 w 3798365"/>
              <a:gd name="connsiteY17" fmla="*/ 1423726 h 14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8365" h="1434215">
                <a:moveTo>
                  <a:pt x="0" y="717105"/>
                </a:moveTo>
                <a:lnTo>
                  <a:pt x="353310" y="10483"/>
                </a:lnTo>
                <a:lnTo>
                  <a:pt x="353310" y="7"/>
                </a:lnTo>
                <a:lnTo>
                  <a:pt x="358549" y="7"/>
                </a:lnTo>
                <a:lnTo>
                  <a:pt x="358552" y="0"/>
                </a:lnTo>
                <a:lnTo>
                  <a:pt x="1305130" y="0"/>
                </a:lnTo>
                <a:lnTo>
                  <a:pt x="1305133" y="7"/>
                </a:lnTo>
                <a:lnTo>
                  <a:pt x="2493232" y="7"/>
                </a:lnTo>
                <a:lnTo>
                  <a:pt x="2493235" y="0"/>
                </a:lnTo>
                <a:lnTo>
                  <a:pt x="3439813" y="0"/>
                </a:lnTo>
                <a:lnTo>
                  <a:pt x="3439817" y="7"/>
                </a:lnTo>
                <a:lnTo>
                  <a:pt x="3445055" y="7"/>
                </a:lnTo>
                <a:lnTo>
                  <a:pt x="3445055" y="10483"/>
                </a:lnTo>
                <a:lnTo>
                  <a:pt x="3798365" y="717105"/>
                </a:lnTo>
                <a:lnTo>
                  <a:pt x="3445054" y="1423726"/>
                </a:lnTo>
                <a:lnTo>
                  <a:pt x="3445054" y="1434215"/>
                </a:lnTo>
                <a:lnTo>
                  <a:pt x="353310" y="1434215"/>
                </a:lnTo>
                <a:lnTo>
                  <a:pt x="353310" y="1423726"/>
                </a:lnTo>
                <a:close/>
              </a:path>
            </a:pathLst>
          </a:custGeom>
          <a:solidFill>
            <a:schemeClr val="accent1">
              <a:lumMod val="50000"/>
              <a:alpha val="79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六边形 3"/>
          <p:cNvSpPr/>
          <p:nvPr/>
        </p:nvSpPr>
        <p:spPr>
          <a:xfrm rot="5400000">
            <a:off x="1438090" y="1799779"/>
            <a:ext cx="1663682" cy="1434209"/>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六边形 4"/>
          <p:cNvSpPr/>
          <p:nvPr/>
        </p:nvSpPr>
        <p:spPr>
          <a:xfrm rot="5400000">
            <a:off x="5264158" y="1656903"/>
            <a:ext cx="1663682" cy="1434209"/>
          </a:xfrm>
          <a:prstGeom prst="hexagon">
            <a:avLst/>
          </a:prstGeom>
          <a:blipFill dpi="0" rotWithShape="1">
            <a:blip r:embed="rId3" cstate="screen"/>
            <a:srcRect/>
            <a:stretch>
              <a:fillRect b="1000"/>
            </a:stretch>
          </a:blip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六边形 5"/>
          <p:cNvSpPr/>
          <p:nvPr/>
        </p:nvSpPr>
        <p:spPr>
          <a:xfrm rot="5400000">
            <a:off x="9090223" y="1780731"/>
            <a:ext cx="1663680" cy="1434207"/>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rot="5400000">
            <a:off x="7177192" y="1799782"/>
            <a:ext cx="1663680" cy="1434207"/>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六边形 13"/>
          <p:cNvSpPr/>
          <p:nvPr/>
        </p:nvSpPr>
        <p:spPr>
          <a:xfrm rot="5400000">
            <a:off x="3351124" y="1799779"/>
            <a:ext cx="1663682" cy="1434209"/>
          </a:xfrm>
          <a:prstGeom prst="hexagon">
            <a:avLst/>
          </a:prstGeom>
          <a:blipFill dpi="0" rotWithShape="1">
            <a:blip r:embed="rId3" cstate="screen"/>
            <a:srcRect/>
            <a:stretch>
              <a:fillRect b="1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341120" y="3573780"/>
            <a:ext cx="1776730" cy="460375"/>
          </a:xfrm>
          <a:prstGeom prst="rect">
            <a:avLst/>
          </a:prstGeom>
          <a:noFill/>
        </p:spPr>
        <p:txBody>
          <a:bodyPr wrap="square" rtlCol="0">
            <a:spAutoFit/>
          </a:bodyPr>
          <a:lstStyle/>
          <a:p>
            <a:pPr algn="ctr"/>
            <a:r>
              <a:rPr lang="en-US" altLang="zh-CN" sz="2400" dirty="0">
                <a:solidFill>
                  <a:schemeClr val="bg1"/>
                </a:solidFill>
                <a:effectLst>
                  <a:outerShdw blurRad="381000" algn="ctr" rotWithShape="0">
                    <a:prstClr val="black">
                      <a:alpha val="25000"/>
                    </a:prstClr>
                  </a:outerShdw>
                </a:effectLst>
                <a:cs typeface="+mn-ea"/>
                <a:sym typeface="+mn-lt"/>
              </a:rPr>
              <a:t>Enter Title</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0" name="矩形 19"/>
          <p:cNvSpPr/>
          <p:nvPr/>
        </p:nvSpPr>
        <p:spPr>
          <a:xfrm>
            <a:off x="1459822" y="3970095"/>
            <a:ext cx="1539320" cy="1474891"/>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000" dirty="0">
                <a:solidFill>
                  <a:schemeClr val="bg1"/>
                </a:solidFill>
                <a:effectLst/>
                <a:cs typeface="+mn-ea"/>
                <a:sym typeface="+mn-lt"/>
              </a:rPr>
              <a:t>R</a:t>
            </a:r>
            <a:r>
              <a:rPr lang="zh-CN" altLang="en-US" sz="1000" dirty="0">
                <a:solidFill>
                  <a:schemeClr val="bg1"/>
                </a:solidFill>
                <a:effectLst/>
                <a:cs typeface="+mn-ea"/>
                <a:sym typeface="+mn-lt"/>
              </a:rPr>
              <a:t>em ipsum dolor sit amet, consectetur adipiscing elit, sed do eiusmod tempor incididunt ut labore et dolore magna aliqua. mama</a:t>
            </a:r>
          </a:p>
        </p:txBody>
      </p:sp>
      <p:sp>
        <p:nvSpPr>
          <p:cNvPr id="2" name="文本框 1"/>
          <p:cNvSpPr txBox="1"/>
          <p:nvPr/>
        </p:nvSpPr>
        <p:spPr>
          <a:xfrm>
            <a:off x="3364865" y="3559810"/>
            <a:ext cx="1568450" cy="460375"/>
          </a:xfrm>
          <a:prstGeom prst="rect">
            <a:avLst/>
          </a:prstGeom>
          <a:noFill/>
        </p:spPr>
        <p:txBody>
          <a:bodyPr wrap="square" rtlCol="0">
            <a:spAutoFit/>
          </a:bodyPr>
          <a:lstStyle/>
          <a:p>
            <a:pPr algn="ctr"/>
            <a:r>
              <a:rPr lang="en-US" altLang="zh-CN" sz="2400" dirty="0">
                <a:effectLst>
                  <a:outerShdw blurRad="381000" algn="ctr" rotWithShape="0">
                    <a:prstClr val="black">
                      <a:alpha val="25000"/>
                    </a:prstClr>
                  </a:outerShdw>
                </a:effectLst>
                <a:cs typeface="+mn-ea"/>
                <a:sym typeface="+mn-lt"/>
              </a:rPr>
              <a:t>Enter Title</a:t>
            </a:r>
            <a:endParaRPr lang="zh-CN" altLang="en-US" sz="2400" dirty="0">
              <a:effectLst>
                <a:outerShdw blurRad="381000" algn="ctr" rotWithShape="0">
                  <a:prstClr val="black">
                    <a:alpha val="25000"/>
                  </a:prstClr>
                </a:outerShdw>
              </a:effectLst>
              <a:cs typeface="+mn-ea"/>
              <a:sym typeface="+mn-lt"/>
            </a:endParaRPr>
          </a:p>
        </p:txBody>
      </p:sp>
      <p:sp>
        <p:nvSpPr>
          <p:cNvPr id="22" name="矩形 21"/>
          <p:cNvSpPr/>
          <p:nvPr/>
        </p:nvSpPr>
        <p:spPr>
          <a:xfrm>
            <a:off x="3360750" y="3957395"/>
            <a:ext cx="1539320" cy="1474891"/>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000" dirty="0">
                <a:solidFill>
                  <a:schemeClr val="tx2"/>
                </a:solidFill>
                <a:effectLst/>
                <a:cs typeface="+mn-ea"/>
                <a:sym typeface="+mn-lt"/>
              </a:rPr>
              <a:t>R</a:t>
            </a:r>
            <a:r>
              <a:rPr lang="zh-CN" altLang="en-US" sz="1000" dirty="0">
                <a:solidFill>
                  <a:schemeClr val="tx2"/>
                </a:solidFill>
                <a:effectLst/>
                <a:cs typeface="+mn-ea"/>
                <a:sym typeface="+mn-lt"/>
              </a:rPr>
              <a:t>em ipsum dolor sit amet, consectetur adipiscing elit, sed do eiusmod tempor incididunt ut labore et dolore magna aliqua. mama</a:t>
            </a:r>
          </a:p>
        </p:txBody>
      </p:sp>
      <p:sp>
        <p:nvSpPr>
          <p:cNvPr id="23" name="文本框 22"/>
          <p:cNvSpPr txBox="1"/>
          <p:nvPr/>
        </p:nvSpPr>
        <p:spPr>
          <a:xfrm>
            <a:off x="5419344" y="3403471"/>
            <a:ext cx="1353312" cy="461665"/>
          </a:xfrm>
          <a:prstGeom prst="rect">
            <a:avLst/>
          </a:prstGeom>
          <a:noFill/>
        </p:spPr>
        <p:txBody>
          <a:bodyPr wrap="square" rtlCol="0">
            <a:spAutoFit/>
          </a:bodyPr>
          <a:lstStyle/>
          <a:p>
            <a:pPr algn="ctr"/>
            <a:r>
              <a:rPr lang="en-US" altLang="zh-CN" sz="2400" dirty="0">
                <a:solidFill>
                  <a:schemeClr val="bg1"/>
                </a:solidFill>
                <a:effectLst>
                  <a:outerShdw blurRad="381000" algn="ctr" rotWithShape="0">
                    <a:prstClr val="black">
                      <a:alpha val="25000"/>
                    </a:prstClr>
                  </a:outerShdw>
                </a:effectLst>
                <a:cs typeface="+mn-ea"/>
                <a:sym typeface="+mn-lt"/>
              </a:rPr>
              <a:t>PETER</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5" name="矩形 24"/>
          <p:cNvSpPr/>
          <p:nvPr/>
        </p:nvSpPr>
        <p:spPr>
          <a:xfrm>
            <a:off x="5326339" y="3801128"/>
            <a:ext cx="1539320" cy="1474891"/>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000" dirty="0">
                <a:solidFill>
                  <a:schemeClr val="bg1"/>
                </a:solidFill>
                <a:effectLst>
                  <a:outerShdw blurRad="381000" algn="ctr" rotWithShape="0">
                    <a:prstClr val="black">
                      <a:alpha val="25000"/>
                    </a:prstClr>
                  </a:outerShdw>
                </a:effectLst>
                <a:cs typeface="+mn-ea"/>
                <a:sym typeface="+mn-lt"/>
              </a:rPr>
              <a:t>R</a:t>
            </a:r>
            <a:r>
              <a:rPr lang="zh-CN" altLang="en-US" sz="1000" dirty="0">
                <a:solidFill>
                  <a:schemeClr val="bg1"/>
                </a:solidFill>
                <a:effectLst>
                  <a:outerShdw blurRad="381000" algn="ctr" rotWithShape="0">
                    <a:prstClr val="black">
                      <a:alpha val="25000"/>
                    </a:prstClr>
                  </a:outerShdw>
                </a:effectLst>
                <a:cs typeface="+mn-ea"/>
                <a:sym typeface="+mn-lt"/>
              </a:rPr>
              <a:t>em ipsum dolor sit amet, consectetur adipiscing elit, sed do eiusmod tempor incididunt ut labore et dolore magna aliqua. mama</a:t>
            </a:r>
          </a:p>
        </p:txBody>
      </p:sp>
      <p:sp>
        <p:nvSpPr>
          <p:cNvPr id="26" name="文本框 25"/>
          <p:cNvSpPr txBox="1"/>
          <p:nvPr/>
        </p:nvSpPr>
        <p:spPr>
          <a:xfrm>
            <a:off x="7261860" y="3559810"/>
            <a:ext cx="1568450" cy="460375"/>
          </a:xfrm>
          <a:prstGeom prst="rect">
            <a:avLst/>
          </a:prstGeom>
          <a:noFill/>
        </p:spPr>
        <p:txBody>
          <a:bodyPr wrap="square" rtlCol="0">
            <a:spAutoFit/>
          </a:bodyPr>
          <a:lstStyle/>
          <a:p>
            <a:pPr algn="ctr"/>
            <a:r>
              <a:rPr lang="en-US" altLang="zh-CN" sz="2400" dirty="0">
                <a:effectLst>
                  <a:outerShdw blurRad="381000" algn="ctr" rotWithShape="0">
                    <a:prstClr val="black">
                      <a:alpha val="25000"/>
                    </a:prstClr>
                  </a:outerShdw>
                </a:effectLst>
                <a:cs typeface="+mn-ea"/>
                <a:sym typeface="+mn-lt"/>
              </a:rPr>
              <a:t>Enter Title</a:t>
            </a:r>
            <a:endParaRPr lang="zh-CN" altLang="en-US" sz="2400" dirty="0">
              <a:effectLst>
                <a:outerShdw blurRad="381000" algn="ctr" rotWithShape="0">
                  <a:prstClr val="black">
                    <a:alpha val="25000"/>
                  </a:prstClr>
                </a:outerShdw>
              </a:effectLst>
              <a:cs typeface="+mn-ea"/>
              <a:sym typeface="+mn-lt"/>
            </a:endParaRPr>
          </a:p>
        </p:txBody>
      </p:sp>
      <p:sp>
        <p:nvSpPr>
          <p:cNvPr id="27" name="矩形 26"/>
          <p:cNvSpPr/>
          <p:nvPr/>
        </p:nvSpPr>
        <p:spPr>
          <a:xfrm>
            <a:off x="7257566" y="3957395"/>
            <a:ext cx="1539320" cy="1474891"/>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000" dirty="0">
                <a:solidFill>
                  <a:schemeClr val="tx2"/>
                </a:solidFill>
                <a:effectLst/>
                <a:cs typeface="+mn-ea"/>
                <a:sym typeface="+mn-lt"/>
              </a:rPr>
              <a:t>R</a:t>
            </a:r>
            <a:r>
              <a:rPr lang="zh-CN" altLang="en-US" sz="1000" dirty="0">
                <a:solidFill>
                  <a:schemeClr val="tx2"/>
                </a:solidFill>
                <a:effectLst/>
                <a:cs typeface="+mn-ea"/>
                <a:sym typeface="+mn-lt"/>
              </a:rPr>
              <a:t>em ipsum dolor sit amet, consectetur adipiscing elit, sed do eiusmod tempor incididunt ut labore et dolore magna aliqua. mama</a:t>
            </a:r>
          </a:p>
        </p:txBody>
      </p:sp>
      <p:sp>
        <p:nvSpPr>
          <p:cNvPr id="28" name="文本框 27"/>
          <p:cNvSpPr txBox="1"/>
          <p:nvPr/>
        </p:nvSpPr>
        <p:spPr>
          <a:xfrm>
            <a:off x="9162415" y="3559810"/>
            <a:ext cx="1568450" cy="460375"/>
          </a:xfrm>
          <a:prstGeom prst="rect">
            <a:avLst/>
          </a:prstGeom>
          <a:noFill/>
        </p:spPr>
        <p:txBody>
          <a:bodyPr wrap="square" rtlCol="0">
            <a:spAutoFit/>
          </a:bodyPr>
          <a:lstStyle/>
          <a:p>
            <a:pPr algn="ctr"/>
            <a:r>
              <a:rPr lang="en-US" altLang="zh-CN" sz="2400" dirty="0">
                <a:solidFill>
                  <a:schemeClr val="bg1"/>
                </a:solidFill>
                <a:effectLst>
                  <a:outerShdw blurRad="381000" algn="ctr" rotWithShape="0">
                    <a:prstClr val="black">
                      <a:alpha val="25000"/>
                    </a:prstClr>
                  </a:outerShdw>
                </a:effectLst>
                <a:cs typeface="+mn-ea"/>
                <a:sym typeface="+mn-lt"/>
              </a:rPr>
              <a:t>Enter Title</a:t>
            </a:r>
            <a:endParaRPr lang="zh-CN" altLang="en-US" sz="2400" dirty="0">
              <a:solidFill>
                <a:schemeClr val="bg1"/>
              </a:solidFill>
              <a:effectLst>
                <a:outerShdw blurRad="381000" algn="ctr" rotWithShape="0">
                  <a:prstClr val="black">
                    <a:alpha val="25000"/>
                  </a:prstClr>
                </a:outerShdw>
              </a:effectLst>
              <a:cs typeface="+mn-ea"/>
              <a:sym typeface="+mn-lt"/>
            </a:endParaRPr>
          </a:p>
        </p:txBody>
      </p:sp>
      <p:sp>
        <p:nvSpPr>
          <p:cNvPr id="29" name="矩形 28"/>
          <p:cNvSpPr/>
          <p:nvPr/>
        </p:nvSpPr>
        <p:spPr>
          <a:xfrm>
            <a:off x="9158494" y="3957395"/>
            <a:ext cx="1539320" cy="1474891"/>
          </a:xfrm>
          <a:prstGeom prst="rect">
            <a:avLst/>
          </a:prstGeom>
          <a:noFill/>
          <a:effectLst>
            <a:outerShdw blurRad="381000" algn="ctr" rotWithShape="0">
              <a:prstClr val="black">
                <a:alpha val="25000"/>
              </a:prstClr>
            </a:outerShdw>
          </a:effectLst>
        </p:spPr>
        <p:txBody>
          <a:bodyPr wrap="square" rtlCol="0">
            <a:spAutoFit/>
          </a:bodyPr>
          <a:lstStyle/>
          <a:p>
            <a:pPr algn="ctr">
              <a:lnSpc>
                <a:spcPct val="130000"/>
              </a:lnSpc>
            </a:pPr>
            <a:r>
              <a:rPr lang="en-US" altLang="zh-CN" sz="1000" dirty="0">
                <a:solidFill>
                  <a:schemeClr val="bg1"/>
                </a:solidFill>
                <a:effectLst/>
                <a:cs typeface="+mn-ea"/>
                <a:sym typeface="+mn-lt"/>
              </a:rPr>
              <a:t>R</a:t>
            </a:r>
            <a:r>
              <a:rPr lang="zh-CN" altLang="en-US" sz="1000" dirty="0">
                <a:solidFill>
                  <a:schemeClr val="bg1"/>
                </a:solidFill>
                <a:effectLst/>
                <a:cs typeface="+mn-ea"/>
                <a:sym typeface="+mn-lt"/>
              </a:rPr>
              <a:t>em ipsum dolor sit amet, consectetur adipiscing elit, sed do eiusmod tempor incididunt ut labore et dolore magna aliqua. mama</a:t>
            </a:r>
          </a:p>
        </p:txBody>
      </p:sp>
    </p:spTree>
    <p:custDataLst>
      <p:tags r:id="rId1"/>
    </p:custDataLst>
  </p:cSld>
  <p:clrMapOvr>
    <a:masterClrMapping/>
  </p:clrMapOvr>
  <p:transition advTm="4824">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par>
                          <p:cTn id="35" fill="hold">
                            <p:stCondLst>
                              <p:cond delay="1500"/>
                            </p:stCondLst>
                            <p:childTnLst>
                              <p:par>
                                <p:cTn id="36" presetID="47"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8" grpId="0" animBg="1"/>
      <p:bldP spid="4" grpId="0" animBg="1"/>
      <p:bldP spid="5" grpId="0" animBg="1"/>
      <p:bldP spid="6" grpId="0" animBg="1"/>
      <p:bldP spid="13" grpId="0" animBg="1"/>
      <p:bldP spid="14" grpId="0" animBg="1"/>
      <p:bldP spid="19" grpId="0"/>
      <p:bldP spid="20" grpId="0" animBg="1"/>
      <p:bldP spid="2" grpId="0"/>
      <p:bldP spid="22" grpId="0" animBg="1"/>
      <p:bldP spid="23" grpId="0"/>
      <p:bldP spid="25" grpId="0" animBg="1"/>
      <p:bldP spid="26" grpId="0"/>
      <p:bldP spid="27" grpId="0" animBg="1"/>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14" name="图片 13" descr="C:\Users\111\Desktop\59b77bab208b0.jpg59b77bab208b0"/>
          <p:cNvPicPr>
            <a:picLocks noChangeAspect="1"/>
          </p:cNvPicPr>
          <p:nvPr/>
        </p:nvPicPr>
        <p:blipFill>
          <a:blip r:embed="rId3"/>
          <a:srcRect/>
          <a:stretch>
            <a:fillRect/>
          </a:stretch>
        </p:blipFill>
        <p:spPr>
          <a:xfrm rot="5400000">
            <a:off x="5923280" y="-508000"/>
            <a:ext cx="2550160" cy="5766435"/>
          </a:xfrm>
          <a:prstGeom prst="rect">
            <a:avLst/>
          </a:prstGeom>
        </p:spPr>
      </p:pic>
      <p:sp>
        <p:nvSpPr>
          <p:cNvPr id="2" name="文本框 1"/>
          <p:cNvSpPr txBox="1"/>
          <p:nvPr/>
        </p:nvSpPr>
        <p:spPr>
          <a:xfrm>
            <a:off x="-74930" y="1247140"/>
            <a:ext cx="3983990" cy="1322070"/>
          </a:xfrm>
          <a:prstGeom prst="rect">
            <a:avLst/>
          </a:prstGeom>
          <a:noFill/>
        </p:spPr>
        <p:txBody>
          <a:bodyPr wrap="square" rtlCol="0">
            <a:spAutoFit/>
          </a:bodyPr>
          <a:lstStyle/>
          <a:p>
            <a:pPr algn="r"/>
            <a:r>
              <a:rPr lang="en-US" sz="4000">
                <a:solidFill>
                  <a:schemeClr val="accent1">
                    <a:lumMod val="50000"/>
                  </a:schemeClr>
                </a:solidFill>
                <a:cs typeface="+mn-ea"/>
                <a:sym typeface="+mn-lt"/>
              </a:rPr>
              <a:t>The title</a:t>
            </a:r>
          </a:p>
          <a:p>
            <a:pPr algn="r"/>
            <a:r>
              <a:rPr lang="en-US" sz="4000">
                <a:solidFill>
                  <a:schemeClr val="accent1">
                    <a:lumMod val="50000"/>
                  </a:schemeClr>
                </a:solidFill>
                <a:cs typeface="+mn-ea"/>
                <a:sym typeface="+mn-lt"/>
              </a:rPr>
              <a:t> content here</a:t>
            </a:r>
            <a:endParaRPr lang="en-US" altLang="zh-CN" sz="4000">
              <a:solidFill>
                <a:schemeClr val="accent1">
                  <a:lumMod val="50000"/>
                </a:schemeClr>
              </a:solidFill>
              <a:cs typeface="+mn-ea"/>
              <a:sym typeface="+mn-lt"/>
            </a:endParaRPr>
          </a:p>
        </p:txBody>
      </p:sp>
      <p:sp>
        <p:nvSpPr>
          <p:cNvPr id="3" name="矩形 2"/>
          <p:cNvSpPr/>
          <p:nvPr/>
        </p:nvSpPr>
        <p:spPr>
          <a:xfrm flipH="1">
            <a:off x="4243070" y="-8890"/>
            <a:ext cx="71755" cy="6857365"/>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454" name="Rectangle 22"/>
          <p:cNvSpPr>
            <a:spLocks noChangeArrowheads="1"/>
          </p:cNvSpPr>
          <p:nvPr/>
        </p:nvSpPr>
        <p:spPr bwMode="auto">
          <a:xfrm>
            <a:off x="4951095" y="4284345"/>
            <a:ext cx="5048885"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85800" fontAlgn="auto">
              <a:lnSpc>
                <a:spcPct val="120000"/>
              </a:lnSpc>
              <a:spcBef>
                <a:spcPts val="0"/>
              </a:spcBef>
              <a:spcAft>
                <a:spcPts val="0"/>
              </a:spcAft>
              <a:defRPr/>
            </a:pPr>
            <a:r>
              <a:rPr lang="en-US" altLang="zh-CN" sz="1200" dirty="0">
                <a:solidFill>
                  <a:schemeClr val="tx1">
                    <a:lumMod val="75000"/>
                    <a:lumOff val="25000"/>
                  </a:schemeClr>
                </a:solidFill>
                <a:cs typeface="+mn-ea"/>
                <a:sym typeface="+mn-lt"/>
              </a:rPr>
              <a:t>There are many variations of passages of </a:t>
            </a:r>
            <a:r>
              <a:rPr lang="en-US" altLang="zh-CN" sz="1200" dirty="0" err="1">
                <a:solidFill>
                  <a:schemeClr val="tx1">
                    <a:lumMod val="75000"/>
                    <a:lumOff val="25000"/>
                  </a:schemeClr>
                </a:solidFill>
                <a:cs typeface="+mn-ea"/>
                <a:sym typeface="+mn-lt"/>
              </a:rPr>
              <a:t>Lorem</a:t>
            </a:r>
            <a:r>
              <a:rPr lang="en-US" altLang="zh-CN" sz="1200" dirty="0">
                <a:solidFill>
                  <a:schemeClr val="tx1">
                    <a:lumMod val="75000"/>
                    <a:lumOff val="25000"/>
                  </a:schemeClr>
                </a:solidFill>
                <a:cs typeface="+mn-ea"/>
                <a:sym typeface="+mn-lt"/>
              </a:rPr>
              <a:t> available, but the majority have suffered alteration in some form, by injected humor, or randomized words which don't look even slightly believable. If you are going to use a passage of </a:t>
            </a:r>
            <a:r>
              <a:rPr lang="en-US" altLang="zh-CN" sz="1200" dirty="0" err="1">
                <a:solidFill>
                  <a:schemeClr val="tx1">
                    <a:lumMod val="75000"/>
                    <a:lumOff val="25000"/>
                  </a:schemeClr>
                </a:solidFill>
                <a:cs typeface="+mn-ea"/>
                <a:sym typeface="+mn-lt"/>
              </a:rPr>
              <a:t>Lorem</a:t>
            </a:r>
            <a:r>
              <a:rPr lang="en-US" altLang="zh-CN" sz="1200" dirty="0">
                <a:solidFill>
                  <a:schemeClr val="tx1">
                    <a:lumMod val="75000"/>
                    <a:lumOff val="25000"/>
                  </a:schemeClr>
                </a:solidFill>
                <a:cs typeface="+mn-ea"/>
                <a:sym typeface="+mn-lt"/>
              </a:rPr>
              <a:t>, you need to be sure there isn't anything embarrassing. There are many variations of passages.</a:t>
            </a:r>
            <a:endParaRPr lang="en-US" altLang="zh-CN" sz="1200" kern="0" dirty="0">
              <a:solidFill>
                <a:schemeClr val="tx1">
                  <a:lumMod val="75000"/>
                  <a:lumOff val="25000"/>
                </a:schemeClr>
              </a:solidFill>
              <a:cs typeface="+mn-ea"/>
              <a:sym typeface="+mn-lt"/>
            </a:endParaRPr>
          </a:p>
        </p:txBody>
      </p:sp>
      <p:sp>
        <p:nvSpPr>
          <p:cNvPr id="4" name="文本框 3"/>
          <p:cNvSpPr txBox="1"/>
          <p:nvPr/>
        </p:nvSpPr>
        <p:spPr>
          <a:xfrm>
            <a:off x="306705" y="4284345"/>
            <a:ext cx="3639820" cy="1198880"/>
          </a:xfrm>
          <a:prstGeom prst="rect">
            <a:avLst/>
          </a:prstGeom>
          <a:noFill/>
        </p:spPr>
        <p:txBody>
          <a:bodyPr wrap="square" rtlCol="0">
            <a:spAutoFit/>
          </a:bodyPr>
          <a:lstStyle/>
          <a:p>
            <a:pPr algn="r"/>
            <a:r>
              <a:rPr lang="en-US" altLang="zh-CN" sz="3600" dirty="0">
                <a:solidFill>
                  <a:schemeClr val="tx1">
                    <a:lumMod val="50000"/>
                    <a:lumOff val="50000"/>
                  </a:schemeClr>
                </a:solidFill>
                <a:cs typeface="+mn-ea"/>
                <a:sym typeface="+mn-lt"/>
              </a:rPr>
              <a:t>2021</a:t>
            </a:r>
          </a:p>
          <a:p>
            <a:pPr algn="r"/>
            <a:r>
              <a:rPr lang="en-US" altLang="zh-CN" sz="3600" dirty="0">
                <a:solidFill>
                  <a:schemeClr val="tx1">
                    <a:lumMod val="50000"/>
                    <a:lumOff val="50000"/>
                  </a:schemeClr>
                </a:solidFill>
                <a:cs typeface="+mn-ea"/>
                <a:sym typeface="+mn-lt"/>
              </a:rPr>
              <a:t>Enter Title</a:t>
            </a:r>
            <a:endParaRPr lang="zh-CN" altLang="en-US" sz="3600" dirty="0">
              <a:solidFill>
                <a:schemeClr val="tx1">
                  <a:lumMod val="50000"/>
                  <a:lumOff val="50000"/>
                </a:schemeClr>
              </a:solidFill>
              <a:cs typeface="+mn-ea"/>
              <a:sym typeface="+mn-lt"/>
            </a:endParaRPr>
          </a:p>
        </p:txBody>
      </p:sp>
      <p:sp>
        <p:nvSpPr>
          <p:cNvPr id="5" name="文本框 4"/>
          <p:cNvSpPr txBox="1"/>
          <p:nvPr/>
        </p:nvSpPr>
        <p:spPr>
          <a:xfrm>
            <a:off x="2110740" y="2894330"/>
            <a:ext cx="1684020" cy="961995"/>
          </a:xfrm>
          <a:prstGeom prst="rect">
            <a:avLst/>
          </a:prstGeom>
          <a:noFill/>
        </p:spPr>
        <p:txBody>
          <a:bodyPr wrap="square" rtlCol="0" anchor="t">
            <a:spAutoFit/>
          </a:bodyPr>
          <a:lstStyle/>
          <a:p>
            <a:pPr algn="r" fontAlgn="auto">
              <a:lnSpc>
                <a:spcPct val="120000"/>
              </a:lnSpc>
            </a:pPr>
            <a:r>
              <a:rPr lang="en-US" altLang="zh-CN" sz="1200" dirty="0">
                <a:solidFill>
                  <a:schemeClr val="tx1">
                    <a:lumMod val="75000"/>
                    <a:lumOff val="25000"/>
                  </a:schemeClr>
                </a:solidFill>
                <a:cs typeface="+mn-ea"/>
                <a:sym typeface="+mn-lt"/>
              </a:rPr>
              <a:t>There are many variations of passages of Lorem available</a:t>
            </a:r>
          </a:p>
        </p:txBody>
      </p:sp>
      <p:sp>
        <p:nvSpPr>
          <p:cNvPr id="6" name="矩形 5"/>
          <p:cNvSpPr/>
          <p:nvPr/>
        </p:nvSpPr>
        <p:spPr>
          <a:xfrm rot="5400000" flipH="1">
            <a:off x="8219440" y="-276225"/>
            <a:ext cx="76200" cy="7907655"/>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rot="5400000">
            <a:off x="2105025" y="-1080770"/>
            <a:ext cx="76200" cy="4201160"/>
          </a:xfrm>
          <a:prstGeom prst="rect">
            <a:avLst/>
          </a:prstGeom>
          <a:solidFill>
            <a:srgbClr val="2D4875">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advTm="3107">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454"/>
                                        </p:tgtEl>
                                        <p:attrNameLst>
                                          <p:attrName>style.visibility</p:attrName>
                                        </p:attrNameLst>
                                      </p:cBhvr>
                                      <p:to>
                                        <p:strVal val="visible"/>
                                      </p:to>
                                    </p:set>
                                    <p:anim calcmode="lin" valueType="num">
                                      <p:cBhvr>
                                        <p:cTn id="17" dur="1000" fill="hold"/>
                                        <p:tgtEl>
                                          <p:spTgt spid="18454"/>
                                        </p:tgtEl>
                                        <p:attrNameLst>
                                          <p:attrName>ppt_w</p:attrName>
                                        </p:attrNameLst>
                                      </p:cBhvr>
                                      <p:tavLst>
                                        <p:tav tm="0">
                                          <p:val>
                                            <p:strVal val="#ppt_w*0.70"/>
                                          </p:val>
                                        </p:tav>
                                        <p:tav tm="100000">
                                          <p:val>
                                            <p:strVal val="#ppt_w"/>
                                          </p:val>
                                        </p:tav>
                                      </p:tavLst>
                                    </p:anim>
                                    <p:anim calcmode="lin" valueType="num">
                                      <p:cBhvr>
                                        <p:cTn id="18" dur="1000" fill="hold"/>
                                        <p:tgtEl>
                                          <p:spTgt spid="18454"/>
                                        </p:tgtEl>
                                        <p:attrNameLst>
                                          <p:attrName>ppt_h</p:attrName>
                                        </p:attrNameLst>
                                      </p:cBhvr>
                                      <p:tavLst>
                                        <p:tav tm="0">
                                          <p:val>
                                            <p:strVal val="#ppt_h"/>
                                          </p:val>
                                        </p:tav>
                                        <p:tav tm="100000">
                                          <p:val>
                                            <p:strVal val="#ppt_h"/>
                                          </p:val>
                                        </p:tav>
                                      </p:tavLst>
                                    </p:anim>
                                    <p:animEffect transition="in" filter="fade">
                                      <p:cBhvr>
                                        <p:cTn id="19" dur="1000"/>
                                        <p:tgtEl>
                                          <p:spTgt spid="1845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454" grpId="0"/>
      <p:bldP spid="4" grpId="0"/>
      <p:bldP spid="5" grpId="0"/>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PART.03</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6" name="椭圆 15"/>
          <p:cNvSpPr/>
          <p:nvPr/>
        </p:nvSpPr>
        <p:spPr>
          <a:xfrm>
            <a:off x="3152947" y="4177600"/>
            <a:ext cx="5955956" cy="1260390"/>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19" name="椭圆 18"/>
          <p:cNvSpPr/>
          <p:nvPr/>
        </p:nvSpPr>
        <p:spPr>
          <a:xfrm>
            <a:off x="2412365" y="4289501"/>
            <a:ext cx="7437120" cy="1484192"/>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20" name="椭圆 19"/>
          <p:cNvSpPr/>
          <p:nvPr/>
        </p:nvSpPr>
        <p:spPr>
          <a:xfrm>
            <a:off x="1303527" y="4289501"/>
            <a:ext cx="9656066" cy="1807516"/>
          </a:xfrm>
          <a:prstGeom prst="ellipse">
            <a:avLst/>
          </a:prstGeom>
          <a:noFill/>
          <a:ln>
            <a:gradFill>
              <a:gsLst>
                <a:gs pos="100000">
                  <a:srgbClr val="393939"/>
                </a:gs>
                <a:gs pos="25000">
                  <a:srgbClr val="393939">
                    <a:alpha val="0"/>
                  </a:srgbClr>
                </a:gs>
              </a:gsLst>
              <a:lin ang="5400000" scaled="1"/>
            </a:gradFill>
          </a:ln>
        </p:spPr>
        <p:style>
          <a:lnRef idx="2">
            <a:srgbClr val="393939">
              <a:shade val="50000"/>
            </a:srgbClr>
          </a:lnRef>
          <a:fillRef idx="1">
            <a:srgbClr val="393939"/>
          </a:fillRef>
          <a:effectRef idx="0">
            <a:srgbClr val="393939"/>
          </a:effectRef>
          <a:fontRef idx="minor">
            <a:srgbClr val="FFFFFF"/>
          </a:fontRef>
        </p:style>
        <p:txBody>
          <a:bodyPr rtlCol="0" anchor="ctr"/>
          <a:lstStyle/>
          <a:p>
            <a:pPr algn="ctr"/>
            <a:endParaRPr lang="zh-CN" altLang="en-US">
              <a:cs typeface="+mn-ea"/>
              <a:sym typeface="+mn-lt"/>
            </a:endParaRPr>
          </a:p>
        </p:txBody>
      </p:sp>
      <p:sp>
        <p:nvSpPr>
          <p:cNvPr id="22" name="文本框 21"/>
          <p:cNvSpPr txBox="1"/>
          <p:nvPr/>
        </p:nvSpPr>
        <p:spPr>
          <a:xfrm>
            <a:off x="3373788" y="4188109"/>
            <a:ext cx="5466014" cy="829945"/>
          </a:xfrm>
          <a:prstGeom prst="rect">
            <a:avLst/>
          </a:prstGeom>
          <a:noFill/>
        </p:spPr>
        <p:txBody>
          <a:bodyPr wrap="square" rtlCol="0">
            <a:spAutoFit/>
          </a:bodyPr>
          <a:lstStyle/>
          <a:p>
            <a:pPr algn="ctr"/>
            <a:r>
              <a:rPr lang="en-US" altLang="zh-CN" sz="4800" dirty="0">
                <a:solidFill>
                  <a:schemeClr val="accent1">
                    <a:lumMod val="50000"/>
                  </a:schemeClr>
                </a:solidFill>
                <a:effectLst>
                  <a:outerShdw blurRad="381000" algn="ctr" rotWithShape="0">
                    <a:prstClr val="black">
                      <a:alpha val="25000"/>
                    </a:prstClr>
                  </a:outerShdw>
                </a:effectLst>
                <a:cs typeface="+mn-ea"/>
                <a:sym typeface="+mn-lt"/>
              </a:rPr>
              <a:t>No </a:t>
            </a:r>
            <a:r>
              <a:rPr lang="en-US" altLang="zh-CN" sz="4800" dirty="0" err="1">
                <a:solidFill>
                  <a:schemeClr val="accent1">
                    <a:lumMod val="50000"/>
                  </a:schemeClr>
                </a:solidFill>
                <a:effectLst>
                  <a:outerShdw blurRad="381000" algn="ctr" rotWithShape="0">
                    <a:prstClr val="black">
                      <a:alpha val="25000"/>
                    </a:prstClr>
                  </a:outerShdw>
                </a:effectLst>
                <a:cs typeface="+mn-ea"/>
                <a:sym typeface="+mn-lt"/>
              </a:rPr>
              <a:t>pain</a:t>
            </a:r>
            <a:r>
              <a:rPr lang="en-US" altLang="zh-CN" sz="4800" dirty="0">
                <a:solidFill>
                  <a:schemeClr val="accent1">
                    <a:lumMod val="50000"/>
                  </a:schemeClr>
                </a:solidFill>
                <a:effectLst>
                  <a:outerShdw blurRad="381000" algn="ctr" rotWithShape="0">
                    <a:prstClr val="black">
                      <a:alpha val="25000"/>
                    </a:prstClr>
                  </a:outerShdw>
                </a:effectLst>
                <a:cs typeface="+mn-ea"/>
                <a:sym typeface="+mn-lt"/>
              </a:rPr>
              <a:t> , no gain</a:t>
            </a:r>
          </a:p>
        </p:txBody>
      </p:sp>
      <p:cxnSp>
        <p:nvCxnSpPr>
          <p:cNvPr id="23" name="直接连接符 22"/>
          <p:cNvCxnSpPr/>
          <p:nvPr/>
        </p:nvCxnSpPr>
        <p:spPr>
          <a:xfrm flipV="1">
            <a:off x="2368042" y="3133344"/>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cxnSp>
        <p:nvCxnSpPr>
          <p:cNvPr id="25" name="直接连接符 24"/>
          <p:cNvCxnSpPr/>
          <p:nvPr/>
        </p:nvCxnSpPr>
        <p:spPr>
          <a:xfrm flipV="1">
            <a:off x="6062124" y="2363119"/>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cxnSp>
        <p:nvCxnSpPr>
          <p:cNvPr id="27" name="直接连接符 26"/>
          <p:cNvCxnSpPr/>
          <p:nvPr/>
        </p:nvCxnSpPr>
        <p:spPr>
          <a:xfrm flipV="1">
            <a:off x="9664827" y="3133344"/>
            <a:ext cx="0" cy="1520130"/>
          </a:xfrm>
          <a:prstGeom prst="line">
            <a:avLst/>
          </a:prstGeom>
          <a:ln w="22225">
            <a:gradFill>
              <a:gsLst>
                <a:gs pos="9000">
                  <a:srgbClr val="393939">
                    <a:alpha val="0"/>
                  </a:srgbClr>
                </a:gs>
                <a:gs pos="100000">
                  <a:srgbClr val="393939"/>
                </a:gs>
              </a:gsLst>
              <a:lin ang="5400000" scaled="1"/>
            </a:gradFill>
          </a:ln>
        </p:spPr>
        <p:style>
          <a:lnRef idx="1">
            <a:srgbClr val="393939"/>
          </a:lnRef>
          <a:fillRef idx="0">
            <a:srgbClr val="393939"/>
          </a:fillRef>
          <a:effectRef idx="0">
            <a:srgbClr val="393939"/>
          </a:effectRef>
          <a:fontRef idx="minor">
            <a:srgbClr val="2F2F2F"/>
          </a:fontRef>
        </p:style>
      </p:cxnSp>
      <p:sp>
        <p:nvSpPr>
          <p:cNvPr id="33" name="文本框 32"/>
          <p:cNvSpPr txBox="1"/>
          <p:nvPr/>
        </p:nvSpPr>
        <p:spPr>
          <a:xfrm>
            <a:off x="849739" y="199167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4" name="TextBox 76"/>
          <p:cNvSpPr txBox="1"/>
          <p:nvPr/>
        </p:nvSpPr>
        <p:spPr>
          <a:xfrm>
            <a:off x="1757794" y="159124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28" name="文本框 27"/>
          <p:cNvSpPr txBox="1"/>
          <p:nvPr/>
        </p:nvSpPr>
        <p:spPr>
          <a:xfrm>
            <a:off x="4560044" y="129888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29" name="TextBox 76"/>
          <p:cNvSpPr txBox="1"/>
          <p:nvPr/>
        </p:nvSpPr>
        <p:spPr>
          <a:xfrm>
            <a:off x="5468099" y="89845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30" name="文本框 29"/>
          <p:cNvSpPr txBox="1"/>
          <p:nvPr/>
        </p:nvSpPr>
        <p:spPr>
          <a:xfrm>
            <a:off x="8110964" y="192499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1" name="TextBox 76"/>
          <p:cNvSpPr txBox="1"/>
          <p:nvPr/>
        </p:nvSpPr>
        <p:spPr>
          <a:xfrm>
            <a:off x="9019019" y="152456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Tree>
    <p:custDataLst>
      <p:tags r:id="rId1"/>
    </p:custDataLst>
  </p:cSld>
  <p:clrMapOvr>
    <a:masterClrMapping/>
  </p:clrMapOvr>
  <p:transition advTm="5293">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20" grpId="0" bldLvl="0" animBg="1"/>
      <p:bldP spid="22" grpId="0"/>
      <p:bldP spid="33" grpId="0" bldLvl="0" animBg="1"/>
      <p:bldP spid="34" grpId="0" bldLvl="0" animBg="1"/>
      <p:bldP spid="28" grpId="0" bldLvl="0" animBg="1"/>
      <p:bldP spid="29" grpId="0" bldLvl="0" animBg="1"/>
      <p:bldP spid="30" grpId="0" bldLvl="0" animBg="1"/>
      <p:bldP spid="3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0" y="-18415"/>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28" name="矩形 27"/>
          <p:cNvSpPr/>
          <p:nvPr/>
        </p:nvSpPr>
        <p:spPr>
          <a:xfrm>
            <a:off x="4331970" y="1285875"/>
            <a:ext cx="3501390" cy="796290"/>
          </a:xfrm>
          <a:prstGeom prst="rect">
            <a:avLst/>
          </a:prstGeom>
          <a:noFill/>
          <a:ln w="635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4665668" y="1356901"/>
            <a:ext cx="2778370" cy="646331"/>
          </a:xfrm>
          <a:prstGeom prst="rect">
            <a:avLst/>
          </a:prstGeom>
          <a:noFill/>
        </p:spPr>
        <p:txBody>
          <a:bodyPr wrap="square" rtlCol="0">
            <a:spAutoFit/>
          </a:bodyPr>
          <a:lstStyle/>
          <a:p>
            <a:pPr algn="dist"/>
            <a:r>
              <a:rPr lang="en-US" altLang="zh-CN" sz="3600" dirty="0">
                <a:solidFill>
                  <a:schemeClr val="bg1"/>
                </a:solidFill>
                <a:cs typeface="+mn-ea"/>
                <a:sym typeface="+mn-lt"/>
              </a:rPr>
              <a:t>catalogue</a:t>
            </a:r>
            <a:endParaRPr lang="zh-CN" altLang="en-US" sz="3600" dirty="0">
              <a:solidFill>
                <a:schemeClr val="bg1"/>
              </a:solidFill>
              <a:effectLst/>
              <a:cs typeface="+mn-ea"/>
              <a:sym typeface="+mn-lt"/>
            </a:endParaRPr>
          </a:p>
        </p:txBody>
      </p:sp>
      <p:grpSp>
        <p:nvGrpSpPr>
          <p:cNvPr id="37" name="组合 36"/>
          <p:cNvGrpSpPr/>
          <p:nvPr/>
        </p:nvGrpSpPr>
        <p:grpSpPr>
          <a:xfrm>
            <a:off x="1950720" y="2748915"/>
            <a:ext cx="7938770" cy="1826895"/>
            <a:chOff x="3072" y="4329"/>
            <a:chExt cx="12502" cy="2877"/>
          </a:xfrm>
        </p:grpSpPr>
        <p:grpSp>
          <p:nvGrpSpPr>
            <p:cNvPr id="3" name="组合 2"/>
            <p:cNvGrpSpPr/>
            <p:nvPr/>
          </p:nvGrpSpPr>
          <p:grpSpPr>
            <a:xfrm>
              <a:off x="3072" y="4404"/>
              <a:ext cx="1347" cy="1161"/>
              <a:chOff x="1728074" y="2700338"/>
              <a:chExt cx="855106" cy="736995"/>
            </a:xfrm>
          </p:grpSpPr>
          <p:grpSp>
            <p:nvGrpSpPr>
              <p:cNvPr id="18" name="组合 17"/>
              <p:cNvGrpSpPr/>
              <p:nvPr/>
            </p:nvGrpSpPr>
            <p:grpSpPr>
              <a:xfrm rot="10800000">
                <a:off x="1787130" y="2700338"/>
                <a:ext cx="736995" cy="736995"/>
                <a:chOff x="1448992" y="2928938"/>
                <a:chExt cx="733425" cy="733425"/>
              </a:xfrm>
            </p:grpSpPr>
            <p:sp>
              <p:nvSpPr>
                <p:cNvPr id="21" name="椭圆 20"/>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椭圆 22"/>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4" name="文本框 23"/>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p>
            </p:txBody>
          </p:sp>
        </p:grpSp>
        <p:grpSp>
          <p:nvGrpSpPr>
            <p:cNvPr id="46" name="组合 45"/>
            <p:cNvGrpSpPr/>
            <p:nvPr/>
          </p:nvGrpSpPr>
          <p:grpSpPr>
            <a:xfrm>
              <a:off x="10582" y="4329"/>
              <a:ext cx="1347" cy="1161"/>
              <a:chOff x="1728074" y="2700338"/>
              <a:chExt cx="855106" cy="736995"/>
            </a:xfrm>
          </p:grpSpPr>
          <p:grpSp>
            <p:nvGrpSpPr>
              <p:cNvPr id="50" name="组合 49"/>
              <p:cNvGrpSpPr/>
              <p:nvPr/>
            </p:nvGrpSpPr>
            <p:grpSpPr>
              <a:xfrm rot="10800000">
                <a:off x="1787130" y="2700338"/>
                <a:ext cx="736995" cy="736995"/>
                <a:chOff x="1448992" y="2928938"/>
                <a:chExt cx="733425" cy="733425"/>
              </a:xfrm>
            </p:grpSpPr>
            <p:sp>
              <p:nvSpPr>
                <p:cNvPr id="52" name="椭圆 51"/>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3" name="椭圆 52"/>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51" name="文本框 50"/>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p>
            </p:txBody>
          </p:sp>
        </p:grpSp>
        <p:grpSp>
          <p:nvGrpSpPr>
            <p:cNvPr id="55" name="组合 54"/>
            <p:cNvGrpSpPr/>
            <p:nvPr/>
          </p:nvGrpSpPr>
          <p:grpSpPr>
            <a:xfrm>
              <a:off x="3072" y="6024"/>
              <a:ext cx="1347" cy="1161"/>
              <a:chOff x="1728074" y="2700338"/>
              <a:chExt cx="855106" cy="736995"/>
            </a:xfrm>
          </p:grpSpPr>
          <p:grpSp>
            <p:nvGrpSpPr>
              <p:cNvPr id="59" name="组合 58"/>
              <p:cNvGrpSpPr/>
              <p:nvPr/>
            </p:nvGrpSpPr>
            <p:grpSpPr>
              <a:xfrm rot="10800000">
                <a:off x="1787130" y="2700338"/>
                <a:ext cx="736995" cy="736995"/>
                <a:chOff x="1448992" y="2928938"/>
                <a:chExt cx="733425" cy="733425"/>
              </a:xfrm>
            </p:grpSpPr>
            <p:sp>
              <p:nvSpPr>
                <p:cNvPr id="61" name="椭圆 60"/>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2" name="椭圆 61"/>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60" name="文本框 59"/>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p>
            </p:txBody>
          </p:sp>
        </p:grpSp>
        <p:grpSp>
          <p:nvGrpSpPr>
            <p:cNvPr id="64" name="组合 63"/>
            <p:cNvGrpSpPr/>
            <p:nvPr/>
          </p:nvGrpSpPr>
          <p:grpSpPr>
            <a:xfrm>
              <a:off x="10556" y="6045"/>
              <a:ext cx="1347" cy="1161"/>
              <a:chOff x="1728074" y="2700338"/>
              <a:chExt cx="855106" cy="736995"/>
            </a:xfrm>
          </p:grpSpPr>
          <p:grpSp>
            <p:nvGrpSpPr>
              <p:cNvPr id="68" name="组合 67"/>
              <p:cNvGrpSpPr/>
              <p:nvPr/>
            </p:nvGrpSpPr>
            <p:grpSpPr>
              <a:xfrm rot="10800000">
                <a:off x="1787130" y="2700338"/>
                <a:ext cx="736995" cy="736995"/>
                <a:chOff x="1448992" y="2928938"/>
                <a:chExt cx="733425" cy="733425"/>
              </a:xfrm>
            </p:grpSpPr>
            <p:sp>
              <p:nvSpPr>
                <p:cNvPr id="70" name="椭圆 69"/>
                <p:cNvSpPr/>
                <p:nvPr/>
              </p:nvSpPr>
              <p:spPr>
                <a:xfrm>
                  <a:off x="1520430" y="3000376"/>
                  <a:ext cx="590550" cy="590550"/>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1" name="椭圆 70"/>
                <p:cNvSpPr/>
                <p:nvPr/>
              </p:nvSpPr>
              <p:spPr>
                <a:xfrm rot="10800000">
                  <a:off x="1448992" y="2928938"/>
                  <a:ext cx="733425" cy="733425"/>
                </a:xfrm>
                <a:prstGeom prst="ellipse">
                  <a:avLst/>
                </a:prstGeom>
                <a:noFill/>
                <a:ln w="12700">
                  <a:gradFill>
                    <a:gsLst>
                      <a:gs pos="0">
                        <a:schemeClr val="accent1">
                          <a:lumMod val="5000"/>
                          <a:lumOff val="95000"/>
                        </a:schemeClr>
                      </a:gs>
                      <a:gs pos="93000">
                        <a:schemeClr val="accent1">
                          <a:lumMod val="30000"/>
                          <a:lumOff val="7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69" name="文本框 68"/>
              <p:cNvSpPr txBox="1"/>
              <p:nvPr/>
            </p:nvSpPr>
            <p:spPr>
              <a:xfrm>
                <a:off x="1728074" y="2837169"/>
                <a:ext cx="855106"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p>
            </p:txBody>
          </p:sp>
        </p:grpSp>
        <p:sp>
          <p:nvSpPr>
            <p:cNvPr id="72" name="矩形 71"/>
            <p:cNvSpPr/>
            <p:nvPr/>
          </p:nvSpPr>
          <p:spPr>
            <a:xfrm>
              <a:off x="5021" y="4997"/>
              <a:ext cx="3084" cy="436"/>
            </a:xfrm>
            <a:prstGeom prst="rect">
              <a:avLst/>
            </a:prstGeom>
          </p:spPr>
          <p:txBody>
            <a:bodyPr wrap="none">
              <a:spAutoFit/>
            </a:bodyPr>
            <a:lstStyle/>
            <a:p>
              <a:pPr>
                <a:spcBef>
                  <a:spcPct val="0"/>
                </a:spcBef>
              </a:pPr>
              <a:r>
                <a:rPr lang="en-US" altLang="zh-CN" sz="1200" dirty="0">
                  <a:solidFill>
                    <a:schemeClr val="bg1"/>
                  </a:solidFill>
                  <a:cs typeface="+mn-ea"/>
                  <a:sym typeface="+mn-lt"/>
                </a:rPr>
                <a:t>Please add the title here</a:t>
              </a:r>
            </a:p>
          </p:txBody>
        </p:sp>
        <p:sp>
          <p:nvSpPr>
            <p:cNvPr id="76" name="矩形 75"/>
            <p:cNvSpPr/>
            <p:nvPr/>
          </p:nvSpPr>
          <p:spPr>
            <a:xfrm>
              <a:off x="11939" y="5005"/>
              <a:ext cx="3084" cy="436"/>
            </a:xfrm>
            <a:prstGeom prst="rect">
              <a:avLst/>
            </a:prstGeom>
          </p:spPr>
          <p:txBody>
            <a:bodyPr wrap="none">
              <a:spAutoFit/>
            </a:bodyPr>
            <a:lstStyle/>
            <a:p>
              <a:pPr>
                <a:spcBef>
                  <a:spcPct val="0"/>
                </a:spcBef>
              </a:pPr>
              <a:r>
                <a:rPr lang="en-US" altLang="zh-CN" sz="1200" dirty="0">
                  <a:solidFill>
                    <a:schemeClr val="bg1"/>
                  </a:solidFill>
                  <a:cs typeface="+mn-ea"/>
                  <a:sym typeface="+mn-lt"/>
                </a:rPr>
                <a:t>Please add the title here</a:t>
              </a:r>
            </a:p>
          </p:txBody>
        </p:sp>
        <p:sp>
          <p:nvSpPr>
            <p:cNvPr id="80" name="矩形 79"/>
            <p:cNvSpPr/>
            <p:nvPr/>
          </p:nvSpPr>
          <p:spPr>
            <a:xfrm>
              <a:off x="5051" y="6656"/>
              <a:ext cx="3084" cy="436"/>
            </a:xfrm>
            <a:prstGeom prst="rect">
              <a:avLst/>
            </a:prstGeom>
          </p:spPr>
          <p:txBody>
            <a:bodyPr wrap="none">
              <a:spAutoFit/>
            </a:bodyPr>
            <a:lstStyle/>
            <a:p>
              <a:pPr>
                <a:spcBef>
                  <a:spcPct val="0"/>
                </a:spcBef>
              </a:pPr>
              <a:r>
                <a:rPr lang="en-US" altLang="zh-CN" sz="1200" dirty="0">
                  <a:solidFill>
                    <a:schemeClr val="bg1"/>
                  </a:solidFill>
                  <a:cs typeface="+mn-ea"/>
                  <a:sym typeface="+mn-lt"/>
                </a:rPr>
                <a:t>Please add the title here</a:t>
              </a:r>
            </a:p>
          </p:txBody>
        </p:sp>
        <p:sp>
          <p:nvSpPr>
            <p:cNvPr id="84" name="矩形 83"/>
            <p:cNvSpPr/>
            <p:nvPr/>
          </p:nvSpPr>
          <p:spPr>
            <a:xfrm>
              <a:off x="11964" y="6626"/>
              <a:ext cx="3084" cy="436"/>
            </a:xfrm>
            <a:prstGeom prst="rect">
              <a:avLst/>
            </a:prstGeom>
          </p:spPr>
          <p:txBody>
            <a:bodyPr wrap="none">
              <a:spAutoFit/>
            </a:bodyPr>
            <a:lstStyle/>
            <a:p>
              <a:pPr>
                <a:spcBef>
                  <a:spcPct val="0"/>
                </a:spcBef>
              </a:pPr>
              <a:r>
                <a:rPr lang="en-US" altLang="zh-CN" sz="1200" dirty="0">
                  <a:solidFill>
                    <a:schemeClr val="bg1"/>
                  </a:solidFill>
                  <a:cs typeface="+mn-ea"/>
                  <a:sym typeface="+mn-lt"/>
                </a:rPr>
                <a:t>Please add the title here</a:t>
              </a:r>
            </a:p>
          </p:txBody>
        </p:sp>
        <p:sp>
          <p:nvSpPr>
            <p:cNvPr id="31" name="文本框 30"/>
            <p:cNvSpPr txBox="1"/>
            <p:nvPr/>
          </p:nvSpPr>
          <p:spPr>
            <a:xfrm>
              <a:off x="5021" y="440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Enter Title</a:t>
              </a:r>
              <a:endParaRPr lang="zh-CN" altLang="en-US" sz="2400" dirty="0">
                <a:solidFill>
                  <a:schemeClr val="bg1"/>
                </a:solidFill>
                <a:effectLst/>
                <a:cs typeface="+mn-ea"/>
                <a:sym typeface="+mn-lt"/>
              </a:endParaRPr>
            </a:p>
          </p:txBody>
        </p:sp>
        <p:sp>
          <p:nvSpPr>
            <p:cNvPr id="32" name="文本框 31"/>
            <p:cNvSpPr txBox="1"/>
            <p:nvPr/>
          </p:nvSpPr>
          <p:spPr>
            <a:xfrm>
              <a:off x="11903" y="440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Enter Title</a:t>
              </a:r>
              <a:endParaRPr lang="zh-CN" altLang="en-US" sz="2400" dirty="0">
                <a:solidFill>
                  <a:schemeClr val="bg1"/>
                </a:solidFill>
                <a:effectLst/>
                <a:cs typeface="+mn-ea"/>
                <a:sym typeface="+mn-lt"/>
              </a:endParaRPr>
            </a:p>
          </p:txBody>
        </p:sp>
        <p:sp>
          <p:nvSpPr>
            <p:cNvPr id="35" name="文本框 34"/>
            <p:cNvSpPr txBox="1"/>
            <p:nvPr/>
          </p:nvSpPr>
          <p:spPr>
            <a:xfrm>
              <a:off x="5051" y="6024"/>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Enter Title</a:t>
              </a:r>
              <a:endParaRPr lang="zh-CN" altLang="en-US" sz="2400" dirty="0">
                <a:solidFill>
                  <a:schemeClr val="bg1"/>
                </a:solidFill>
                <a:effectLst/>
                <a:cs typeface="+mn-ea"/>
                <a:sym typeface="+mn-lt"/>
              </a:endParaRPr>
            </a:p>
          </p:txBody>
        </p:sp>
        <p:sp>
          <p:nvSpPr>
            <p:cNvPr id="36" name="文本框 35"/>
            <p:cNvSpPr txBox="1"/>
            <p:nvPr/>
          </p:nvSpPr>
          <p:spPr>
            <a:xfrm>
              <a:off x="11929" y="6045"/>
              <a:ext cx="3645" cy="725"/>
            </a:xfrm>
            <a:prstGeom prst="rect">
              <a:avLst/>
            </a:prstGeom>
            <a:noFill/>
          </p:spPr>
          <p:txBody>
            <a:bodyPr wrap="square" rtlCol="0">
              <a:spAutoFit/>
            </a:bodyPr>
            <a:lstStyle/>
            <a:p>
              <a:pPr algn="dist"/>
              <a:r>
                <a:rPr lang="en-US" altLang="zh-CN" sz="2400" dirty="0">
                  <a:solidFill>
                    <a:schemeClr val="bg1"/>
                  </a:solidFill>
                  <a:effectLst/>
                  <a:cs typeface="+mn-ea"/>
                  <a:sym typeface="+mn-lt"/>
                </a:rPr>
                <a:t>Enter Title</a:t>
              </a:r>
              <a:endParaRPr lang="zh-CN" altLang="en-US" sz="2400" dirty="0">
                <a:solidFill>
                  <a:schemeClr val="bg1"/>
                </a:solidFill>
                <a:effectLst/>
                <a:cs typeface="+mn-ea"/>
                <a:sym typeface="+mn-lt"/>
              </a:endParaRPr>
            </a:p>
          </p:txBody>
        </p:sp>
      </p:grpSp>
    </p:spTree>
    <p:custDataLst>
      <p:tags r:id="rId1"/>
    </p:custDataLst>
  </p:cSld>
  <p:clrMapOvr>
    <a:masterClrMapping/>
  </p:clrMapOvr>
  <p:transition advTm="2793">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0.70"/>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3" presetClass="entr" presetSubtype="1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linds(horizontal)">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28" grpId="0" bldLvl="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accent1">
                    <a:lumMod val="75000"/>
                  </a:schemeClr>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alpha val="68000"/>
                  </a:schemeClr>
                </a:solidFill>
                <a:effectLst>
                  <a:outerShdw blurRad="381000" algn="ctr" rotWithShape="0">
                    <a:prstClr val="black">
                      <a:alpha val="25000"/>
                    </a:prstClr>
                  </a:outerShdw>
                </a:effectLst>
                <a:cs typeface="+mn-ea"/>
                <a:sym typeface="+mn-lt"/>
              </a:rPr>
              <a:t>DESIGNED BY IBOTU</a:t>
            </a: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368300"/>
          </a:xfrm>
          <a:prstGeom prst="rect">
            <a:avLst/>
          </a:prstGeom>
        </p:spPr>
        <p:txBody>
          <a:bodyPr wrap="square">
            <a:spAutoFit/>
          </a:bodyPr>
          <a:lstStyle/>
          <a:p>
            <a:pPr algn="dist">
              <a:spcBef>
                <a:spcPct val="0"/>
              </a:spcBef>
            </a:pPr>
            <a:r>
              <a:rPr lang="en-US" altLang="zh-CN" dirty="0">
                <a:solidFill>
                  <a:schemeClr val="bg1"/>
                </a:solidFill>
                <a:cs typeface="+mn-ea"/>
                <a:sym typeface="+mn-lt"/>
              </a:rPr>
              <a:t>Please add the title here</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cs typeface="+mn-ea"/>
                <a:sym typeface="+mn-lt"/>
              </a:rPr>
              <a:t>Enter Title</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.04</a:t>
            </a:r>
          </a:p>
        </p:txBody>
      </p:sp>
    </p:spTree>
    <p:custDataLst>
      <p:tags r:id="rId1"/>
    </p:custDataLst>
  </p:cSld>
  <p:clrMapOvr>
    <a:masterClrMapping/>
  </p:clrMapOvr>
  <p:transition advTm="4426">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7"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7" grpId="0" bldLvl="0" animBg="1"/>
      <p:bldP spid="72" grpId="0"/>
      <p:bldP spid="3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5" name="图片 4" descr="C:\Users\111\Desktop\59b77bab208b0.jpg59b77bab208b0"/>
          <p:cNvPicPr preferRelativeResize="0">
            <a:picLocks noChangeAspect="1"/>
          </p:cNvPicPr>
          <p:nvPr/>
        </p:nvPicPr>
        <p:blipFill rotWithShape="1">
          <a:blip r:embed="rId3"/>
          <a:srcRect/>
          <a:stretch>
            <a:fillRect/>
          </a:stretch>
        </p:blipFill>
        <p:spPr>
          <a:xfrm>
            <a:off x="5491480" y="1223645"/>
            <a:ext cx="6699885" cy="3590925"/>
          </a:xfrm>
          <a:prstGeom prst="rect">
            <a:avLst/>
          </a:prstGeom>
          <a:blipFill rotWithShape="1">
            <a:blip r:embed="rId3"/>
            <a:stretch>
              <a:fillRect b="1000"/>
            </a:stretch>
          </a:blipFill>
          <a:effectLst>
            <a:outerShdw blurRad="381000" algn="ctr" rotWithShape="0">
              <a:prstClr val="black">
                <a:alpha val="25000"/>
              </a:prstClr>
            </a:outerShdw>
          </a:effectLst>
        </p:spPr>
      </p:pic>
      <p:sp>
        <p:nvSpPr>
          <p:cNvPr id="6" name="矩形 5"/>
          <p:cNvSpPr/>
          <p:nvPr/>
        </p:nvSpPr>
        <p:spPr>
          <a:xfrm>
            <a:off x="5491615" y="4814521"/>
            <a:ext cx="6700385" cy="752475"/>
          </a:xfrm>
          <a:prstGeom prst="rect">
            <a:avLst/>
          </a:prstGeom>
          <a:solidFill>
            <a:schemeClr val="bg1">
              <a:lumMod val="95000"/>
            </a:schemeClr>
          </a:solidFill>
          <a:ln>
            <a:gradFill>
              <a:gsLst>
                <a:gs pos="0">
                  <a:schemeClr val="accent1"/>
                </a:gs>
                <a:gs pos="9000">
                  <a:schemeClr val="accent1">
                    <a:alpha val="0"/>
                  </a:schemeClr>
                </a:gs>
              </a:gsLst>
              <a:lin ang="19200000" scaled="0"/>
            </a:grad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951220" y="4814521"/>
            <a:ext cx="533400" cy="533400"/>
          </a:xfrm>
          <a:prstGeom prst="rect">
            <a:avLst/>
          </a:prstGeom>
          <a:solidFill>
            <a:schemeClr val="accent1">
              <a:lumMod val="5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677525" y="4814521"/>
            <a:ext cx="533400" cy="533400"/>
          </a:xfrm>
          <a:prstGeom prst="rect">
            <a:avLst/>
          </a:prstGeom>
          <a:solidFill>
            <a:schemeClr val="accent1">
              <a:lumMod val="50000"/>
              <a:alpha val="85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390995" y="4814521"/>
            <a:ext cx="533400" cy="533400"/>
          </a:xfrm>
          <a:prstGeom prst="rect">
            <a:avLst/>
          </a:prstGeom>
          <a:solidFill>
            <a:schemeClr val="accent1">
              <a:lumMod val="50000"/>
              <a:alpha val="6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8117300" y="4814521"/>
            <a:ext cx="533400" cy="533400"/>
          </a:xfrm>
          <a:prstGeom prst="rect">
            <a:avLst/>
          </a:prstGeom>
          <a:solidFill>
            <a:schemeClr val="accent1">
              <a:lumMod val="50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形 11" descr="笔记本电脑"/>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6682" y="4929981"/>
            <a:ext cx="302475" cy="302475"/>
          </a:xfrm>
          <a:prstGeom prst="rect">
            <a:avLst/>
          </a:prstGeom>
          <a:effectLst>
            <a:outerShdw blurRad="381000" algn="ctr" rotWithShape="0">
              <a:prstClr val="black">
                <a:alpha val="25000"/>
              </a:prstClr>
            </a:outerShdw>
          </a:effectLst>
        </p:spPr>
      </p:pic>
      <p:pic>
        <p:nvPicPr>
          <p:cNvPr id="14" name="图形 13" descr="光盘"/>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2987" y="4929983"/>
            <a:ext cx="302475" cy="302475"/>
          </a:xfrm>
          <a:prstGeom prst="rect">
            <a:avLst/>
          </a:prstGeom>
          <a:effectLst>
            <a:outerShdw blurRad="381000" algn="ctr" rotWithShape="0">
              <a:prstClr val="black">
                <a:alpha val="25000"/>
              </a:prstClr>
            </a:outerShdw>
          </a:effectLst>
        </p:spPr>
      </p:pic>
      <p:pic>
        <p:nvPicPr>
          <p:cNvPr id="16" name="图形 15" descr="磁盘"/>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06457" y="4929983"/>
            <a:ext cx="302475" cy="302475"/>
          </a:xfrm>
          <a:prstGeom prst="rect">
            <a:avLst/>
          </a:prstGeom>
          <a:effectLst>
            <a:outerShdw blurRad="381000" algn="ctr" rotWithShape="0">
              <a:prstClr val="black">
                <a:alpha val="25000"/>
              </a:prstClr>
            </a:outerShdw>
          </a:effectLst>
        </p:spPr>
      </p:pic>
      <p:pic>
        <p:nvPicPr>
          <p:cNvPr id="18" name="图形 17" descr="USB"/>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2762" y="4929982"/>
            <a:ext cx="302475" cy="302475"/>
          </a:xfrm>
          <a:prstGeom prst="rect">
            <a:avLst/>
          </a:prstGeom>
          <a:effectLst>
            <a:outerShdw blurRad="381000" algn="ctr" rotWithShape="0">
              <a:prstClr val="black">
                <a:alpha val="25000"/>
              </a:prstClr>
            </a:outerShdw>
          </a:effectLst>
        </p:spPr>
      </p:pic>
      <p:sp>
        <p:nvSpPr>
          <p:cNvPr id="19" name="矩形 18"/>
          <p:cNvSpPr/>
          <p:nvPr/>
        </p:nvSpPr>
        <p:spPr>
          <a:xfrm>
            <a:off x="8886257" y="4929981"/>
            <a:ext cx="3194862" cy="450215"/>
          </a:xfrm>
          <a:prstGeom prst="rect">
            <a:avLst/>
          </a:prstGeom>
          <a:noFill/>
          <a:effectLst>
            <a:outerShdw blurRad="381000" algn="ctr" rotWithShape="0">
              <a:prstClr val="black">
                <a:alpha val="25000"/>
              </a:prstClr>
            </a:outerShdw>
          </a:effectLst>
        </p:spPr>
        <p:txBody>
          <a:bodyPr wrap="square" rtlCol="0">
            <a:spAutoFit/>
          </a:bodyPr>
          <a:lstStyle/>
          <a:p>
            <a:pPr>
              <a:lnSpc>
                <a:spcPct val="130000"/>
              </a:lnSpc>
            </a:pPr>
            <a:r>
              <a:rPr lang="en-US" altLang="zh-CN" sz="900" dirty="0">
                <a:solidFill>
                  <a:schemeClr val="tx2"/>
                </a:solidFill>
                <a:effectLst/>
                <a:cs typeface="+mn-ea"/>
                <a:sym typeface="+mn-lt"/>
              </a:rPr>
              <a:t>R</a:t>
            </a:r>
            <a:r>
              <a:rPr lang="zh-CN" altLang="en-US" sz="900" dirty="0">
                <a:solidFill>
                  <a:schemeClr val="tx2"/>
                </a:solidFill>
                <a:effectLst/>
                <a:cs typeface="+mn-ea"/>
                <a:sym typeface="+mn-lt"/>
              </a:rPr>
              <a:t>em ipsum dolor sit amet, consectetur adipiscing elit, sed do eiusmod tempor incididunt ut labore et dolore</a:t>
            </a:r>
          </a:p>
        </p:txBody>
      </p:sp>
      <p:sp>
        <p:nvSpPr>
          <p:cNvPr id="13" name="矩形 1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233805" y="3965701"/>
            <a:ext cx="3290351" cy="1036759"/>
          </a:xfrm>
          <a:prstGeom prst="rect">
            <a:avLst/>
          </a:prstGeom>
        </p:spPr>
        <p:txBody>
          <a:bodyPr wrap="square">
            <a:spAutoFit/>
          </a:bodyPr>
          <a:lstStyle/>
          <a:p>
            <a:pPr lvl="0" fontAlgn="base">
              <a:lnSpc>
                <a:spcPct val="150000"/>
              </a:lnSpc>
              <a:spcBef>
                <a:spcPct val="0"/>
              </a:spcBef>
              <a:spcAft>
                <a:spcPct val="0"/>
              </a:spcAft>
            </a:pPr>
            <a:r>
              <a:rPr lang="en-US" altLang="zh-CN" sz="1050">
                <a:solidFill>
                  <a:schemeClr val="tx1">
                    <a:lumMod val="65000"/>
                    <a:lumOff val="35000"/>
                  </a:schemeClr>
                </a:solidFill>
                <a:cs typeface="+mn-ea"/>
                <a:sym typeface="+mn-lt"/>
              </a:rPr>
              <a:t>Lorem ipsum dolor sit amet, consectetuer adipiscing elit. Aenean commodo ligula eget dolor. Cum sociis natoque penatibus et magnis dis parturient montes, nascetur ridiculus mus. </a:t>
            </a:r>
          </a:p>
        </p:txBody>
      </p:sp>
      <p:sp>
        <p:nvSpPr>
          <p:cNvPr id="15" name="文本框 14"/>
          <p:cNvSpPr txBox="1"/>
          <p:nvPr/>
        </p:nvSpPr>
        <p:spPr>
          <a:xfrm>
            <a:off x="1234440" y="1713230"/>
            <a:ext cx="3814445" cy="1938020"/>
          </a:xfrm>
          <a:prstGeom prst="rect">
            <a:avLst/>
          </a:prstGeom>
          <a:noFill/>
        </p:spPr>
        <p:txBody>
          <a:bodyPr wrap="square" rtlCol="0">
            <a:spAutoFit/>
          </a:bodyPr>
          <a:lstStyle/>
          <a:p>
            <a:r>
              <a:rPr lang="en-US" altLang="zh-CN" sz="4000" dirty="0">
                <a:solidFill>
                  <a:schemeClr val="accent1">
                    <a:lumMod val="50000"/>
                  </a:schemeClr>
                </a:solidFill>
                <a:cs typeface="+mn-ea"/>
                <a:sym typeface="+mn-lt"/>
              </a:rPr>
              <a:t>Work Plan</a:t>
            </a:r>
          </a:p>
          <a:p>
            <a:r>
              <a:rPr lang="en-US" altLang="zh-CN" sz="4000" dirty="0">
                <a:solidFill>
                  <a:schemeClr val="accent1">
                    <a:lumMod val="50000"/>
                  </a:schemeClr>
                </a:solidFill>
                <a:cs typeface="+mn-ea"/>
                <a:sym typeface="+mn-lt"/>
              </a:rPr>
              <a:t>In Future</a:t>
            </a:r>
          </a:p>
          <a:p>
            <a:r>
              <a:rPr lang="en-US" altLang="zh-CN" sz="4000" dirty="0">
                <a:solidFill>
                  <a:schemeClr val="accent1">
                    <a:lumMod val="50000"/>
                  </a:schemeClr>
                </a:solidFill>
                <a:cs typeface="+mn-ea"/>
                <a:sym typeface="+mn-lt"/>
              </a:rPr>
              <a:t>Enter Title</a:t>
            </a:r>
            <a:endParaRPr lang="zh-CN" altLang="en-US" sz="4000" dirty="0">
              <a:solidFill>
                <a:schemeClr val="accent1">
                  <a:lumMod val="50000"/>
                </a:schemeClr>
              </a:solidFill>
              <a:cs typeface="+mn-ea"/>
              <a:sym typeface="+mn-lt"/>
            </a:endParaRPr>
          </a:p>
        </p:txBody>
      </p:sp>
    </p:spTree>
    <p:custDataLst>
      <p:tags r:id="rId1"/>
    </p:custDataLst>
  </p:cSld>
  <p:clrMapOvr>
    <a:masterClrMapping/>
  </p:clrMapOvr>
  <p:transition advTm="2795">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0.70"/>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5"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strVal val="#ppt_w*0.70"/>
                                          </p:val>
                                        </p:tav>
                                        <p:tav tm="100000">
                                          <p:val>
                                            <p:strVal val="#ppt_w"/>
                                          </p:val>
                                        </p:tav>
                                      </p:tavLst>
                                    </p:anim>
                                    <p:anim calcmode="lin" valueType="num">
                                      <p:cBhvr>
                                        <p:cTn id="49" dur="1000" fill="hold"/>
                                        <p:tgtEl>
                                          <p:spTgt spid="4"/>
                                        </p:tgtEl>
                                        <p:attrNameLst>
                                          <p:attrName>ppt_h</p:attrName>
                                        </p:attrNameLst>
                                      </p:cBhvr>
                                      <p:tavLst>
                                        <p:tav tm="0">
                                          <p:val>
                                            <p:strVal val="#ppt_h"/>
                                          </p:val>
                                        </p:tav>
                                        <p:tav tm="100000">
                                          <p:val>
                                            <p:strVal val="#ppt_h"/>
                                          </p:val>
                                        </p:tav>
                                      </p:tavLst>
                                    </p:anim>
                                    <p:animEffect transition="in" filter="fade">
                                      <p:cBhvr>
                                        <p:cTn id="50" dur="1000"/>
                                        <p:tgtEl>
                                          <p:spTgt spid="4"/>
                                        </p:tgtEl>
                                      </p:cBhvr>
                                    </p:animEffect>
                                  </p:childTnLst>
                                </p:cTn>
                              </p:par>
                              <p:par>
                                <p:cTn id="51" presetID="55"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strVal val="#ppt_w*0.70"/>
                                          </p:val>
                                        </p:tav>
                                        <p:tav tm="100000">
                                          <p:val>
                                            <p:strVal val="#ppt_w"/>
                                          </p:val>
                                        </p:tav>
                                      </p:tavLst>
                                    </p:anim>
                                    <p:anim calcmode="lin" valueType="num">
                                      <p:cBhvr>
                                        <p:cTn id="54" dur="1000" fill="hold"/>
                                        <p:tgtEl>
                                          <p:spTgt spid="14"/>
                                        </p:tgtEl>
                                        <p:attrNameLst>
                                          <p:attrName>ppt_h</p:attrName>
                                        </p:attrNameLst>
                                      </p:cBhvr>
                                      <p:tavLst>
                                        <p:tav tm="0">
                                          <p:val>
                                            <p:strVal val="#ppt_h"/>
                                          </p:val>
                                        </p:tav>
                                        <p:tav tm="100000">
                                          <p:val>
                                            <p:strVal val="#ppt_h"/>
                                          </p:val>
                                        </p:tav>
                                      </p:tavLst>
                                    </p:anim>
                                    <p:animEffect transition="in" filter="fade">
                                      <p:cBhvr>
                                        <p:cTn id="55" dur="1000"/>
                                        <p:tgtEl>
                                          <p:spTgt spid="14"/>
                                        </p:tgtEl>
                                      </p:cBhvr>
                                    </p:animEffect>
                                  </p:childTnLst>
                                </p:cTn>
                              </p:par>
                              <p:par>
                                <p:cTn id="56" presetID="55"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strVal val="#ppt_w*0.70"/>
                                          </p:val>
                                        </p:tav>
                                        <p:tav tm="100000">
                                          <p:val>
                                            <p:strVal val="#ppt_w"/>
                                          </p:val>
                                        </p:tav>
                                      </p:tavLst>
                                    </p:anim>
                                    <p:anim calcmode="lin" valueType="num">
                                      <p:cBhvr>
                                        <p:cTn id="64" dur="1000" fill="hold"/>
                                        <p:tgtEl>
                                          <p:spTgt spid="18"/>
                                        </p:tgtEl>
                                        <p:attrNameLst>
                                          <p:attrName>ppt_h</p:attrName>
                                        </p:attrNameLst>
                                      </p:cBhvr>
                                      <p:tavLst>
                                        <p:tav tm="0">
                                          <p:val>
                                            <p:strVal val="#ppt_h"/>
                                          </p:val>
                                        </p:tav>
                                        <p:tav tm="100000">
                                          <p:val>
                                            <p:strVal val="#ppt_h"/>
                                          </p:val>
                                        </p:tav>
                                      </p:tavLst>
                                    </p:anim>
                                    <p:animEffect transition="in" filter="fade">
                                      <p:cBhvr>
                                        <p:cTn id="65" dur="1000"/>
                                        <p:tgtEl>
                                          <p:spTgt spid="18"/>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strVal val="#ppt_w*0.70"/>
                                          </p:val>
                                        </p:tav>
                                        <p:tav tm="100000">
                                          <p:val>
                                            <p:strVal val="#ppt_w"/>
                                          </p:val>
                                        </p:tav>
                                      </p:tavLst>
                                    </p:anim>
                                    <p:anim calcmode="lin" valueType="num">
                                      <p:cBhvr>
                                        <p:cTn id="69" dur="1000" fill="hold"/>
                                        <p:tgtEl>
                                          <p:spTgt spid="19"/>
                                        </p:tgtEl>
                                        <p:attrNameLst>
                                          <p:attrName>ppt_h</p:attrName>
                                        </p:attrNameLst>
                                      </p:cBhvr>
                                      <p:tavLst>
                                        <p:tav tm="0">
                                          <p:val>
                                            <p:strVal val="#ppt_h"/>
                                          </p:val>
                                        </p:tav>
                                        <p:tav tm="100000">
                                          <p:val>
                                            <p:strVal val="#ppt_h"/>
                                          </p:val>
                                        </p:tav>
                                      </p:tavLst>
                                    </p:anim>
                                    <p:animEffect transition="in" filter="fade">
                                      <p:cBhvr>
                                        <p:cTn id="7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3" grpId="0" animBg="1"/>
      <p:bldP spid="19" grpId="0" animBg="1"/>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2" name="矩形 1"/>
          <p:cNvSpPr/>
          <p:nvPr/>
        </p:nvSpPr>
        <p:spPr>
          <a:xfrm>
            <a:off x="0" y="4728210"/>
            <a:ext cx="12192000" cy="1805940"/>
          </a:xfrm>
          <a:prstGeom prst="rect">
            <a:avLst/>
          </a:prstGeom>
          <a:solidFill>
            <a:srgbClr val="B3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2954655" y="-450850"/>
            <a:ext cx="9672320" cy="562737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786255" y="1395095"/>
            <a:ext cx="9382125" cy="4782185"/>
          </a:xfrm>
          <a:prstGeom prst="rect">
            <a:avLst/>
          </a:prstGeom>
          <a:solidFill>
            <a:srgbClr val="2D4875">
              <a:alpha val="63000"/>
            </a:srgb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2"/>
          <p:cNvSpPr txBox="1"/>
          <p:nvPr/>
        </p:nvSpPr>
        <p:spPr>
          <a:xfrm>
            <a:off x="2856559" y="2933318"/>
            <a:ext cx="3987770" cy="1600438"/>
          </a:xfrm>
          <a:prstGeom prst="rect">
            <a:avLst/>
          </a:prstGeom>
          <a:noFill/>
        </p:spPr>
        <p:txBody>
          <a:bodyPr wrap="square" rtlCol="0">
            <a:spAutoFit/>
          </a:bodyPr>
          <a:lstStyle/>
          <a:p>
            <a:r>
              <a:rPr lang="id-ID" sz="1400" spc="50" dirty="0">
                <a:solidFill>
                  <a:schemeClr val="bg1"/>
                </a:solidFill>
                <a:cs typeface="+mn-ea"/>
                <a:sym typeface="+mn-lt"/>
              </a:rPr>
              <a:t>Lorem ipsum dolor sit amet, id congue sententiae mea, bonorum eruditi nominavi ut cum, has lucilius platonem ocurreret no. Ea duo probatus assentior, dolorem consectetuer in vix. Ne noster possim sed, nihil fastidii reformidans sea cu, odio audiam commodo et eum. </a:t>
            </a:r>
          </a:p>
        </p:txBody>
      </p:sp>
      <p:sp>
        <p:nvSpPr>
          <p:cNvPr id="5" name="圆形2"/>
          <p:cNvSpPr/>
          <p:nvPr/>
        </p:nvSpPr>
        <p:spPr>
          <a:xfrm>
            <a:off x="6430010" y="1088390"/>
            <a:ext cx="1892300" cy="1844675"/>
          </a:xfrm>
          <a:prstGeom prst="ellipse">
            <a:avLst/>
          </a:prstGeom>
          <a:solidFill>
            <a:srgbClr val="B3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文本框3"/>
          <p:cNvSpPr txBox="1"/>
          <p:nvPr/>
        </p:nvSpPr>
        <p:spPr>
          <a:xfrm>
            <a:off x="7359303" y="2153997"/>
            <a:ext cx="3470822" cy="1578253"/>
          </a:xfrm>
          <a:prstGeom prst="rect">
            <a:avLst/>
          </a:prstGeom>
          <a:noFill/>
        </p:spPr>
        <p:txBody>
          <a:bodyPr vert="horz" wrap="none" rtlCol="0" anchor="ctr">
            <a:spAutoFit/>
          </a:bodyPr>
          <a:lstStyle/>
          <a:p>
            <a:pPr>
              <a:lnSpc>
                <a:spcPct val="80000"/>
              </a:lnSpc>
            </a:pPr>
            <a:r>
              <a:rPr lang="id-ID" sz="6000" spc="600" dirty="0">
                <a:solidFill>
                  <a:srgbClr val="0F4C82"/>
                </a:solidFill>
                <a:cs typeface="+mn-ea"/>
                <a:sym typeface="+mn-lt"/>
              </a:rPr>
              <a:t>H</a:t>
            </a:r>
            <a:r>
              <a:rPr lang="id-ID" sz="6000" spc="600" dirty="0">
                <a:solidFill>
                  <a:schemeClr val="bg1"/>
                </a:solidFill>
                <a:cs typeface="+mn-ea"/>
                <a:sym typeface="+mn-lt"/>
              </a:rPr>
              <a:t>ELLO</a:t>
            </a:r>
          </a:p>
          <a:p>
            <a:pPr>
              <a:lnSpc>
                <a:spcPct val="80000"/>
              </a:lnSpc>
            </a:pPr>
            <a:r>
              <a:rPr lang="id-ID" sz="6000" spc="600" dirty="0">
                <a:solidFill>
                  <a:schemeClr val="bg1"/>
                </a:solidFill>
                <a:cs typeface="+mn-ea"/>
                <a:sym typeface="+mn-lt"/>
              </a:rPr>
              <a:t>WORLD</a:t>
            </a:r>
          </a:p>
        </p:txBody>
      </p:sp>
      <p:sp>
        <p:nvSpPr>
          <p:cNvPr id="43" name="文本框2"/>
          <p:cNvSpPr/>
          <p:nvPr/>
        </p:nvSpPr>
        <p:spPr>
          <a:xfrm>
            <a:off x="2856865" y="4565015"/>
            <a:ext cx="7432040" cy="484876"/>
          </a:xfrm>
          <a:prstGeom prst="rect">
            <a:avLst/>
          </a:prstGeom>
        </p:spPr>
        <p:txBody>
          <a:bodyPr wrap="square">
            <a:spAutoFit/>
          </a:bodyPr>
          <a:lstStyle/>
          <a:p>
            <a:pPr>
              <a:lnSpc>
                <a:spcPct val="150000"/>
              </a:lnSpc>
              <a:spcAft>
                <a:spcPts val="800"/>
              </a:spcAft>
            </a:pPr>
            <a:r>
              <a:rPr lang="id-ID" sz="900" dirty="0">
                <a:solidFill>
                  <a:schemeClr val="bg1"/>
                </a:solidFill>
                <a:cs typeface="+mn-ea"/>
                <a:sym typeface="+mn-lt"/>
              </a:rPr>
              <a:t>Lorem ipsum dolor sit amet, id congue sententiae mea, bonorum eruditi nominavi ut cum, has lucilius platonem ocurreret no. Ea duo probatus assentior, dolorem consectetuer in vix. Ne noster possim sed, nihil fastidii reformidans sea cu, odio audiam commodo et eum. </a:t>
            </a:r>
          </a:p>
        </p:txBody>
      </p:sp>
      <p:sp>
        <p:nvSpPr>
          <p:cNvPr id="14" name="文本框2"/>
          <p:cNvSpPr/>
          <p:nvPr/>
        </p:nvSpPr>
        <p:spPr>
          <a:xfrm>
            <a:off x="2799715" y="5081270"/>
            <a:ext cx="7432040" cy="484876"/>
          </a:xfrm>
          <a:prstGeom prst="rect">
            <a:avLst/>
          </a:prstGeom>
        </p:spPr>
        <p:txBody>
          <a:bodyPr wrap="square">
            <a:spAutoFit/>
          </a:bodyPr>
          <a:lstStyle/>
          <a:p>
            <a:pPr>
              <a:lnSpc>
                <a:spcPct val="150000"/>
              </a:lnSpc>
              <a:spcAft>
                <a:spcPts val="800"/>
              </a:spcAft>
            </a:pPr>
            <a:r>
              <a:rPr lang="id-ID" sz="900" dirty="0">
                <a:solidFill>
                  <a:schemeClr val="bg1"/>
                </a:solidFill>
                <a:cs typeface="+mn-ea"/>
                <a:sym typeface="+mn-lt"/>
              </a:rPr>
              <a:t>Lorem ipsum dolor sit amet, id congue sententiae mea, bonorum eruditi nominavi ut cum, has lucilius platonem ocurreret no. Ea duo probatus assentior, dolorem consectetuer in vix. Ne noster possim sed, nihil fastidii reformidans sea cu, odio audiam commodo et eum. </a:t>
            </a:r>
          </a:p>
        </p:txBody>
      </p:sp>
      <p:sp>
        <p:nvSpPr>
          <p:cNvPr id="15" name="矩形 14"/>
          <p:cNvSpPr/>
          <p:nvPr/>
        </p:nvSpPr>
        <p:spPr>
          <a:xfrm>
            <a:off x="2162175" y="1728470"/>
            <a:ext cx="371475" cy="410527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7" name="文本框 6"/>
          <p:cNvSpPr txBox="1"/>
          <p:nvPr/>
        </p:nvSpPr>
        <p:spPr>
          <a:xfrm>
            <a:off x="2856865" y="2159000"/>
            <a:ext cx="3572510" cy="706755"/>
          </a:xfrm>
          <a:prstGeom prst="rect">
            <a:avLst/>
          </a:prstGeom>
          <a:noFill/>
        </p:spPr>
        <p:txBody>
          <a:bodyPr wrap="square" rtlCol="0" anchor="t">
            <a:spAutoFit/>
          </a:bodyPr>
          <a:lstStyle/>
          <a:p>
            <a:r>
              <a:rPr lang="zh-CN" altLang="en-US" sz="4000">
                <a:solidFill>
                  <a:schemeClr val="bg1"/>
                </a:solidFill>
                <a:cs typeface="+mn-ea"/>
                <a:sym typeface="+mn-lt"/>
              </a:rPr>
              <a:t>未来工作计划</a:t>
            </a:r>
          </a:p>
        </p:txBody>
      </p:sp>
    </p:spTree>
    <p:custDataLst>
      <p:tags r:id="rId1"/>
    </p:custDataLst>
  </p:cSld>
  <p:clrMapOvr>
    <a:masterClrMapping/>
  </p:clrMapOvr>
  <p:transition advTm="2735">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1000"/>
                            </p:stCondLst>
                            <p:childTnLst>
                              <p:par>
                                <p:cTn id="28" presetID="55"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13" grpId="0"/>
      <p:bldP spid="5" grpId="0" animBg="1"/>
      <p:bldP spid="6" grpId="0"/>
      <p:bldP spid="43" grpId="0"/>
      <p:bldP spid="14"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7" name="1"/>
          <p:cNvSpPr>
            <a:spLocks noChangeArrowheads="1"/>
          </p:cNvSpPr>
          <p:nvPr/>
        </p:nvSpPr>
        <p:spPr bwMode="auto">
          <a:xfrm>
            <a:off x="2444750" y="2009775"/>
            <a:ext cx="862330" cy="861695"/>
          </a:xfrm>
          <a:prstGeom prst="pentagon">
            <a:avLst/>
          </a:prstGeom>
          <a:solidFill>
            <a:srgbClr val="5A73A2"/>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latin typeface="+mn-lt"/>
              <a:ea typeface="+mn-ea"/>
              <a:cs typeface="+mn-ea"/>
              <a:sym typeface="+mn-lt"/>
            </a:endParaRPr>
          </a:p>
        </p:txBody>
      </p:sp>
      <p:sp>
        <p:nvSpPr>
          <p:cNvPr id="8" name="1"/>
          <p:cNvSpPr>
            <a:spLocks noChangeArrowheads="1"/>
          </p:cNvSpPr>
          <p:nvPr/>
        </p:nvSpPr>
        <p:spPr bwMode="auto">
          <a:xfrm>
            <a:off x="5852160" y="1979930"/>
            <a:ext cx="862330" cy="861695"/>
          </a:xfrm>
          <a:prstGeom prst="pentagon">
            <a:avLst/>
          </a:prstGeom>
          <a:solidFill>
            <a:srgbClr val="51596E"/>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latin typeface="+mn-lt"/>
              <a:ea typeface="+mn-ea"/>
              <a:cs typeface="+mn-ea"/>
              <a:sym typeface="+mn-lt"/>
            </a:endParaRPr>
          </a:p>
        </p:txBody>
      </p:sp>
      <p:sp>
        <p:nvSpPr>
          <p:cNvPr id="2" name="1"/>
          <p:cNvSpPr>
            <a:spLocks noChangeArrowheads="1"/>
          </p:cNvSpPr>
          <p:nvPr/>
        </p:nvSpPr>
        <p:spPr bwMode="auto">
          <a:xfrm>
            <a:off x="9348470" y="1979930"/>
            <a:ext cx="860425" cy="861695"/>
          </a:xfrm>
          <a:prstGeom prst="pentagon">
            <a:avLst/>
          </a:prstGeom>
          <a:solidFill>
            <a:srgbClr val="5A73A2"/>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latin typeface="+mn-lt"/>
              <a:ea typeface="+mn-ea"/>
              <a:cs typeface="+mn-ea"/>
              <a:sym typeface="+mn-lt"/>
            </a:endParaRPr>
          </a:p>
        </p:txBody>
      </p:sp>
      <p:sp>
        <p:nvSpPr>
          <p:cNvPr id="3" name="1"/>
          <p:cNvSpPr/>
          <p:nvPr/>
        </p:nvSpPr>
        <p:spPr bwMode="auto">
          <a:xfrm>
            <a:off x="9597390" y="2305685"/>
            <a:ext cx="412750" cy="370205"/>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lumMod val="85000"/>
            </a:schemeClr>
          </a:solidFill>
          <a:ln>
            <a:noFill/>
          </a:ln>
        </p:spPr>
        <p:txBody>
          <a:bodyPr wrap="none" anchor="ctr"/>
          <a:lstStyle/>
          <a:p>
            <a:endParaRPr lang="zh-CN" altLang="en-US">
              <a:solidFill>
                <a:srgbClr val="241A1D"/>
              </a:solidFill>
              <a:cs typeface="+mn-ea"/>
              <a:sym typeface="+mn-lt"/>
            </a:endParaRPr>
          </a:p>
        </p:txBody>
      </p:sp>
      <p:sp>
        <p:nvSpPr>
          <p:cNvPr id="4" name="1"/>
          <p:cNvSpPr/>
          <p:nvPr/>
        </p:nvSpPr>
        <p:spPr bwMode="auto">
          <a:xfrm>
            <a:off x="2691130" y="2364740"/>
            <a:ext cx="369570"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lumMod val="85000"/>
            </a:schemeClr>
          </a:solidFill>
          <a:ln>
            <a:noFill/>
          </a:ln>
        </p:spPr>
        <p:txBody>
          <a:bodyPr wrap="none" anchor="ctr"/>
          <a:lstStyle/>
          <a:p>
            <a:endParaRPr lang="zh-CN" altLang="en-US">
              <a:solidFill>
                <a:srgbClr val="241A1D"/>
              </a:solidFill>
              <a:cs typeface="+mn-ea"/>
              <a:sym typeface="+mn-lt"/>
            </a:endParaRPr>
          </a:p>
        </p:txBody>
      </p:sp>
      <p:sp>
        <p:nvSpPr>
          <p:cNvPr id="5" name="1"/>
          <p:cNvSpPr/>
          <p:nvPr/>
        </p:nvSpPr>
        <p:spPr bwMode="auto">
          <a:xfrm>
            <a:off x="6095365" y="2298065"/>
            <a:ext cx="375920"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rgbClr val="241A1D"/>
              </a:solidFill>
              <a:cs typeface="+mn-ea"/>
              <a:sym typeface="+mn-lt"/>
            </a:endParaRPr>
          </a:p>
        </p:txBody>
      </p:sp>
      <p:sp>
        <p:nvSpPr>
          <p:cNvPr id="33" name="文本框 32"/>
          <p:cNvSpPr txBox="1"/>
          <p:nvPr/>
        </p:nvSpPr>
        <p:spPr>
          <a:xfrm>
            <a:off x="1329164" y="3951282"/>
            <a:ext cx="3041467" cy="691515"/>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4" name="TextBox 76"/>
          <p:cNvSpPr txBox="1"/>
          <p:nvPr/>
        </p:nvSpPr>
        <p:spPr>
          <a:xfrm>
            <a:off x="2237219" y="3550851"/>
            <a:ext cx="1276797" cy="39878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4762609" y="395128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13" name="TextBox 76"/>
          <p:cNvSpPr txBox="1"/>
          <p:nvPr/>
        </p:nvSpPr>
        <p:spPr>
          <a:xfrm>
            <a:off x="5670664" y="355085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16" name="文本框 15"/>
          <p:cNvSpPr txBox="1"/>
          <p:nvPr/>
        </p:nvSpPr>
        <p:spPr>
          <a:xfrm>
            <a:off x="8257649" y="395128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17" name="TextBox 76"/>
          <p:cNvSpPr txBox="1"/>
          <p:nvPr/>
        </p:nvSpPr>
        <p:spPr>
          <a:xfrm>
            <a:off x="9165704" y="355085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Tree>
    <p:custDataLst>
      <p:tags r:id="rId1"/>
    </p:custDataLst>
  </p:cSld>
  <p:clrMapOvr>
    <a:masterClrMapping/>
  </p:clrMapOvr>
  <p:transition advTm="4832">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 grpId="0" bldLvl="0" animBg="1"/>
      <p:bldP spid="3" grpId="0" bldLvl="0" animBg="1"/>
      <p:bldP spid="4" grpId="0" bldLvl="0" animBg="1"/>
      <p:bldP spid="5" grpId="0" bldLvl="0" animBg="1"/>
      <p:bldP spid="33" grpId="0" bldLvl="0" animBg="1"/>
      <p:bldP spid="34" grpId="0" bldLvl="0" animBg="1"/>
      <p:bldP spid="6" grpId="0" bldLvl="0" animBg="1"/>
      <p:bldP spid="13" grpId="0" bldLvl="0" animBg="1"/>
      <p:bldP spid="16" grpId="0" bldLvl="0" animBg="1"/>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PART.04</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5" name="组合 4"/>
          <p:cNvGrpSpPr/>
          <p:nvPr/>
        </p:nvGrpSpPr>
        <p:grpSpPr>
          <a:xfrm>
            <a:off x="3779520" y="998855"/>
            <a:ext cx="4724400" cy="2247265"/>
            <a:chOff x="5870" y="2181"/>
            <a:chExt cx="7440" cy="3539"/>
          </a:xfrm>
          <a:solidFill>
            <a:srgbClr val="0037FE"/>
          </a:solidFill>
        </p:grpSpPr>
        <p:sp>
          <p:nvSpPr>
            <p:cNvPr id="15" name="稻壳儿春秋广告/盗版必究        原创来源：http://chn.docer.com/works?userid=199329941#!/work_time"/>
            <p:cNvSpPr/>
            <p:nvPr/>
          </p:nvSpPr>
          <p:spPr>
            <a:xfrm>
              <a:off x="5870" y="2181"/>
              <a:ext cx="1757" cy="3539"/>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647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稻壳儿春秋广告/盗版必究        原创来源：http://chn.docer.com/works?userid=199329941#!/work_time"/>
            <p:cNvSpPr/>
            <p:nvPr/>
          </p:nvSpPr>
          <p:spPr>
            <a:xfrm>
              <a:off x="7771" y="2987"/>
              <a:ext cx="1757" cy="2733"/>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647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稻壳儿春秋广告/盗版必究        原创来源：http://chn.docer.com/works?userid=199329941#!/work_time"/>
            <p:cNvSpPr/>
            <p:nvPr/>
          </p:nvSpPr>
          <p:spPr>
            <a:xfrm>
              <a:off x="9672" y="5113"/>
              <a:ext cx="1757" cy="607"/>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51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稻壳儿春秋广告/盗版必究        原创来源：http://chn.docer.com/works?userid=199329941#!/work_time"/>
            <p:cNvSpPr/>
            <p:nvPr/>
          </p:nvSpPr>
          <p:spPr>
            <a:xfrm>
              <a:off x="11553" y="5237"/>
              <a:ext cx="1757" cy="483"/>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51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783715" y="3408680"/>
            <a:ext cx="8731250" cy="2491105"/>
            <a:chOff x="2733" y="6336"/>
            <a:chExt cx="13750" cy="3923"/>
          </a:xfrm>
        </p:grpSpPr>
        <p:sp>
          <p:nvSpPr>
            <p:cNvPr id="20" name="稻壳儿春秋广告/盗版必究        原创来源：http://chn.docer.com/works?userid=199329941#!/work_time"/>
            <p:cNvSpPr txBox="1"/>
            <p:nvPr/>
          </p:nvSpPr>
          <p:spPr>
            <a:xfrm>
              <a:off x="6445" y="6336"/>
              <a:ext cx="1730" cy="822"/>
            </a:xfrm>
            <a:prstGeom prst="rect">
              <a:avLst/>
            </a:prstGeom>
            <a:noFill/>
            <a:effectLst/>
          </p:spPr>
          <p:txBody>
            <a:bodyPr wrap="square" rtlCol="0">
              <a:spAutoFit/>
            </a:bodyPr>
            <a:lstStyle/>
            <a:p>
              <a:pPr algn="r"/>
              <a:r>
                <a:rPr lang="en-US" altLang="zh-CN" sz="2800" dirty="0">
                  <a:solidFill>
                    <a:schemeClr val="tx1">
                      <a:lumMod val="75000"/>
                      <a:lumOff val="25000"/>
                    </a:schemeClr>
                  </a:solidFill>
                  <a:cs typeface="+mn-ea"/>
                  <a:sym typeface="+mn-lt"/>
                </a:rPr>
                <a:t>+827</a:t>
              </a:r>
            </a:p>
          </p:txBody>
        </p:sp>
        <p:sp>
          <p:nvSpPr>
            <p:cNvPr id="3" name="稻壳儿春秋广告/盗版必究        原创来源：http://chn.docer.com/works?userid=199329941#!/work_time"/>
            <p:cNvSpPr txBox="1"/>
            <p:nvPr/>
          </p:nvSpPr>
          <p:spPr>
            <a:xfrm>
              <a:off x="2733" y="7016"/>
              <a:ext cx="5458" cy="1439"/>
            </a:xfrm>
            <a:prstGeom prst="rect">
              <a:avLst/>
            </a:prstGeom>
            <a:noFill/>
            <a:effectLst/>
          </p:spPr>
          <p:txBody>
            <a:bodyPr wrap="square" rtlCol="0">
              <a:spAutoFit/>
            </a:bodyPr>
            <a:lstStyle/>
            <a:p>
              <a:pPr algn="r">
                <a:lnSpc>
                  <a:spcPct val="130000"/>
                </a:lnSpc>
              </a:pPr>
              <a:r>
                <a:rPr lang="en-US" altLang="zh-CN" sz="1050" dirty="0">
                  <a:cs typeface="+mn-ea"/>
                  <a:sym typeface="+mn-lt"/>
                </a:rPr>
                <a:t>Lorem ipsum dolor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consectetur</a:t>
              </a:r>
              <a:r>
                <a:rPr lang="en-US" altLang="zh-CN" sz="1050" dirty="0">
                  <a:cs typeface="+mn-ea"/>
                  <a:sym typeface="+mn-lt"/>
                </a:rPr>
                <a:t> </a:t>
              </a:r>
              <a:r>
                <a:rPr lang="en-US" altLang="zh-CN" sz="1050" dirty="0" err="1">
                  <a:cs typeface="+mn-ea"/>
                  <a:sym typeface="+mn-lt"/>
                </a:rPr>
                <a:t>adipiscing</a:t>
              </a:r>
              <a:r>
                <a:rPr lang="en-US" altLang="zh-CN" sz="1050" dirty="0">
                  <a:cs typeface="+mn-ea"/>
                  <a:sym typeface="+mn-lt"/>
                </a:rPr>
                <a:t> </a:t>
              </a:r>
              <a:r>
                <a:rPr lang="en-US" altLang="zh-CN" sz="1050" dirty="0" err="1">
                  <a:cs typeface="+mn-ea"/>
                  <a:sym typeface="+mn-lt"/>
                </a:rPr>
                <a:t>elit</a:t>
              </a:r>
              <a:r>
                <a:rPr lang="en-US" altLang="zh-CN" sz="1050" dirty="0">
                  <a:cs typeface="+mn-ea"/>
                  <a:sym typeface="+mn-lt"/>
                </a:rPr>
                <a:t>. </a:t>
              </a:r>
              <a:r>
                <a:rPr lang="en-US" altLang="zh-CN" sz="1050" dirty="0" err="1">
                  <a:cs typeface="+mn-ea"/>
                  <a:sym typeface="+mn-lt"/>
                </a:rPr>
                <a:t>Donec</a:t>
              </a:r>
              <a:r>
                <a:rPr lang="en-US" altLang="zh-CN" sz="1050" dirty="0">
                  <a:cs typeface="+mn-ea"/>
                  <a:sym typeface="+mn-lt"/>
                </a:rPr>
                <a:t> </a:t>
              </a:r>
              <a:r>
                <a:rPr lang="en-US" altLang="zh-CN" sz="1050" dirty="0" err="1">
                  <a:cs typeface="+mn-ea"/>
                  <a:sym typeface="+mn-lt"/>
                </a:rPr>
                <a:t>luctus</a:t>
              </a:r>
              <a:r>
                <a:rPr lang="en-US" altLang="zh-CN" sz="1050" dirty="0">
                  <a:cs typeface="+mn-ea"/>
                  <a:sym typeface="+mn-lt"/>
                </a:rPr>
                <a:t> </a:t>
              </a:r>
              <a:r>
                <a:rPr lang="en-US" altLang="zh-CN" sz="1050" dirty="0" err="1">
                  <a:cs typeface="+mn-ea"/>
                  <a:sym typeface="+mn-lt"/>
                </a:rPr>
                <a:t>nibh</a:t>
              </a:r>
              <a:r>
                <a:rPr lang="en-US" altLang="zh-CN" sz="1050" dirty="0">
                  <a:cs typeface="+mn-ea"/>
                  <a:sym typeface="+mn-lt"/>
                </a:rPr>
                <a:t>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sem</a:t>
              </a:r>
              <a:r>
                <a:rPr lang="en-US" altLang="zh-CN" sz="1050" dirty="0">
                  <a:cs typeface="+mn-ea"/>
                  <a:sym typeface="+mn-lt"/>
                </a:rPr>
                <a:t> </a:t>
              </a:r>
              <a:r>
                <a:rPr lang="en-US" altLang="zh-CN" sz="1050" dirty="0" err="1">
                  <a:cs typeface="+mn-ea"/>
                  <a:sym typeface="+mn-lt"/>
                </a:rPr>
                <a:t>vulputate</a:t>
              </a:r>
              <a:r>
                <a:rPr lang="en-US" altLang="zh-CN" sz="1050" dirty="0">
                  <a:cs typeface="+mn-ea"/>
                  <a:sym typeface="+mn-lt"/>
                </a:rPr>
                <a:t> </a:t>
              </a:r>
              <a:r>
                <a:rPr lang="en-US" altLang="zh-CN" sz="1050" dirty="0" err="1">
                  <a:cs typeface="+mn-ea"/>
                  <a:sym typeface="+mn-lt"/>
                </a:rPr>
                <a:t>venenatis</a:t>
              </a:r>
              <a:r>
                <a:rPr lang="en-US" altLang="zh-CN" sz="1050" dirty="0">
                  <a:cs typeface="+mn-ea"/>
                  <a:sym typeface="+mn-lt"/>
                </a:rPr>
                <a:t>  </a:t>
              </a:r>
            </a:p>
            <a:p>
              <a:pPr algn="r">
                <a:lnSpc>
                  <a:spcPct val="130000"/>
                </a:lnSpc>
              </a:pPr>
              <a:r>
                <a:rPr lang="en-US" altLang="zh-CN" sz="1050" dirty="0">
                  <a:solidFill>
                    <a:schemeClr val="tx1">
                      <a:lumMod val="75000"/>
                      <a:lumOff val="25000"/>
                    </a:schemeClr>
                  </a:solidFill>
                  <a:cs typeface="+mn-ea"/>
                  <a:sym typeface="+mn-lt"/>
                </a:rPr>
                <a:t> </a:t>
              </a:r>
            </a:p>
          </p:txBody>
        </p:sp>
        <p:sp>
          <p:nvSpPr>
            <p:cNvPr id="22" name="稻壳儿春秋广告/盗版必究        原创来源：http://chn.docer.com/works?userid=199329941#!/work_time"/>
            <p:cNvSpPr txBox="1"/>
            <p:nvPr/>
          </p:nvSpPr>
          <p:spPr>
            <a:xfrm>
              <a:off x="6445" y="8140"/>
              <a:ext cx="1730" cy="824"/>
            </a:xfrm>
            <a:prstGeom prst="rect">
              <a:avLst/>
            </a:prstGeom>
            <a:noFill/>
            <a:effectLst/>
          </p:spPr>
          <p:txBody>
            <a:bodyPr wrap="square" rtlCol="0">
              <a:spAutoFit/>
            </a:bodyPr>
            <a:lstStyle/>
            <a:p>
              <a:pPr algn="r"/>
              <a:r>
                <a:rPr lang="en-US" altLang="zh-CN" sz="2800" dirty="0">
                  <a:solidFill>
                    <a:schemeClr val="tx1">
                      <a:lumMod val="75000"/>
                      <a:lumOff val="25000"/>
                    </a:schemeClr>
                  </a:solidFill>
                  <a:cs typeface="+mn-ea"/>
                  <a:sym typeface="+mn-lt"/>
                </a:rPr>
                <a:t>+812</a:t>
              </a:r>
            </a:p>
          </p:txBody>
        </p:sp>
        <p:sp>
          <p:nvSpPr>
            <p:cNvPr id="23" name="稻壳儿春秋广告/盗版必究        原创来源：http://chn.docer.com/works?userid=199329941#!/work_time"/>
            <p:cNvSpPr txBox="1"/>
            <p:nvPr/>
          </p:nvSpPr>
          <p:spPr>
            <a:xfrm>
              <a:off x="2733" y="8820"/>
              <a:ext cx="5458" cy="1439"/>
            </a:xfrm>
            <a:prstGeom prst="rect">
              <a:avLst/>
            </a:prstGeom>
            <a:noFill/>
            <a:effectLst/>
          </p:spPr>
          <p:txBody>
            <a:bodyPr wrap="square" rtlCol="0">
              <a:spAutoFit/>
            </a:bodyPr>
            <a:lstStyle/>
            <a:p>
              <a:pPr algn="r">
                <a:lnSpc>
                  <a:spcPct val="130000"/>
                </a:lnSpc>
              </a:pPr>
              <a:r>
                <a:rPr lang="en-US" altLang="zh-CN" sz="1050" dirty="0">
                  <a:cs typeface="+mn-ea"/>
                  <a:sym typeface="+mn-lt"/>
                </a:rPr>
                <a:t>Lorem ipsum dolor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consectetur</a:t>
              </a:r>
              <a:r>
                <a:rPr lang="en-US" altLang="zh-CN" sz="1050" dirty="0">
                  <a:cs typeface="+mn-ea"/>
                  <a:sym typeface="+mn-lt"/>
                </a:rPr>
                <a:t> </a:t>
              </a:r>
              <a:r>
                <a:rPr lang="en-US" altLang="zh-CN" sz="1050" dirty="0" err="1">
                  <a:cs typeface="+mn-ea"/>
                  <a:sym typeface="+mn-lt"/>
                </a:rPr>
                <a:t>adipiscing</a:t>
              </a:r>
              <a:r>
                <a:rPr lang="en-US" altLang="zh-CN" sz="1050" dirty="0">
                  <a:cs typeface="+mn-ea"/>
                  <a:sym typeface="+mn-lt"/>
                </a:rPr>
                <a:t> </a:t>
              </a:r>
              <a:r>
                <a:rPr lang="en-US" altLang="zh-CN" sz="1050" dirty="0" err="1">
                  <a:cs typeface="+mn-ea"/>
                  <a:sym typeface="+mn-lt"/>
                </a:rPr>
                <a:t>elit</a:t>
              </a:r>
              <a:r>
                <a:rPr lang="en-US" altLang="zh-CN" sz="1050" dirty="0">
                  <a:cs typeface="+mn-ea"/>
                  <a:sym typeface="+mn-lt"/>
                </a:rPr>
                <a:t>. </a:t>
              </a:r>
              <a:r>
                <a:rPr lang="en-US" altLang="zh-CN" sz="1050" dirty="0" err="1">
                  <a:cs typeface="+mn-ea"/>
                  <a:sym typeface="+mn-lt"/>
                </a:rPr>
                <a:t>Donec</a:t>
              </a:r>
              <a:r>
                <a:rPr lang="en-US" altLang="zh-CN" sz="1050" dirty="0">
                  <a:cs typeface="+mn-ea"/>
                  <a:sym typeface="+mn-lt"/>
                </a:rPr>
                <a:t> </a:t>
              </a:r>
              <a:r>
                <a:rPr lang="en-US" altLang="zh-CN" sz="1050" dirty="0" err="1">
                  <a:cs typeface="+mn-ea"/>
                  <a:sym typeface="+mn-lt"/>
                </a:rPr>
                <a:t>luctus</a:t>
              </a:r>
              <a:r>
                <a:rPr lang="en-US" altLang="zh-CN" sz="1050" dirty="0">
                  <a:cs typeface="+mn-ea"/>
                  <a:sym typeface="+mn-lt"/>
                </a:rPr>
                <a:t> </a:t>
              </a:r>
              <a:r>
                <a:rPr lang="en-US" altLang="zh-CN" sz="1050" dirty="0" err="1">
                  <a:cs typeface="+mn-ea"/>
                  <a:sym typeface="+mn-lt"/>
                </a:rPr>
                <a:t>nibh</a:t>
              </a:r>
              <a:r>
                <a:rPr lang="en-US" altLang="zh-CN" sz="1050" dirty="0">
                  <a:cs typeface="+mn-ea"/>
                  <a:sym typeface="+mn-lt"/>
                </a:rPr>
                <a:t>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sem</a:t>
              </a:r>
              <a:r>
                <a:rPr lang="en-US" altLang="zh-CN" sz="1050" dirty="0">
                  <a:cs typeface="+mn-ea"/>
                  <a:sym typeface="+mn-lt"/>
                </a:rPr>
                <a:t> </a:t>
              </a:r>
              <a:r>
                <a:rPr lang="en-US" altLang="zh-CN" sz="1050" dirty="0" err="1">
                  <a:cs typeface="+mn-ea"/>
                  <a:sym typeface="+mn-lt"/>
                </a:rPr>
                <a:t>vulputate</a:t>
              </a:r>
              <a:r>
                <a:rPr lang="en-US" altLang="zh-CN" sz="1050" dirty="0">
                  <a:cs typeface="+mn-ea"/>
                  <a:sym typeface="+mn-lt"/>
                </a:rPr>
                <a:t> </a:t>
              </a:r>
              <a:r>
                <a:rPr lang="en-US" altLang="zh-CN" sz="1050" dirty="0" err="1">
                  <a:cs typeface="+mn-ea"/>
                  <a:sym typeface="+mn-lt"/>
                </a:rPr>
                <a:t>venenatis</a:t>
              </a:r>
              <a:r>
                <a:rPr lang="en-US" altLang="zh-CN" sz="1050" dirty="0">
                  <a:cs typeface="+mn-ea"/>
                  <a:sym typeface="+mn-lt"/>
                </a:rPr>
                <a:t>  </a:t>
              </a:r>
            </a:p>
            <a:p>
              <a:pPr algn="r">
                <a:lnSpc>
                  <a:spcPct val="130000"/>
                </a:lnSpc>
              </a:pPr>
              <a:r>
                <a:rPr lang="en-US" altLang="zh-CN" sz="1050" dirty="0">
                  <a:solidFill>
                    <a:schemeClr val="tx1">
                      <a:lumMod val="75000"/>
                      <a:lumOff val="25000"/>
                    </a:schemeClr>
                  </a:solidFill>
                  <a:cs typeface="+mn-ea"/>
                  <a:sym typeface="+mn-lt"/>
                </a:rPr>
                <a:t> </a:t>
              </a:r>
            </a:p>
          </p:txBody>
        </p:sp>
        <p:sp>
          <p:nvSpPr>
            <p:cNvPr id="4" name="稻壳儿春秋广告/盗版必究        原创来源：http://chn.docer.com/works?userid=199329941#!/work_time"/>
            <p:cNvSpPr txBox="1"/>
            <p:nvPr/>
          </p:nvSpPr>
          <p:spPr>
            <a:xfrm>
              <a:off x="14753" y="6336"/>
              <a:ext cx="1730" cy="824"/>
            </a:xfrm>
            <a:prstGeom prst="rect">
              <a:avLst/>
            </a:prstGeom>
            <a:noFill/>
            <a:effectLst/>
          </p:spPr>
          <p:txBody>
            <a:bodyPr wrap="square" rtlCol="0">
              <a:spAutoFit/>
            </a:bodyPr>
            <a:lstStyle/>
            <a:p>
              <a:pPr algn="r"/>
              <a:r>
                <a:rPr lang="en-US" altLang="zh-CN" sz="2800" dirty="0">
                  <a:solidFill>
                    <a:srgbClr val="302E31"/>
                  </a:solidFill>
                  <a:cs typeface="+mn-ea"/>
                  <a:sym typeface="+mn-lt"/>
                </a:rPr>
                <a:t>+28</a:t>
              </a:r>
            </a:p>
          </p:txBody>
        </p:sp>
        <p:sp>
          <p:nvSpPr>
            <p:cNvPr id="25" name="稻壳儿春秋广告/盗版必究        原创来源：http://chn.docer.com/works?userid=199329941#!/work_time"/>
            <p:cNvSpPr txBox="1"/>
            <p:nvPr/>
          </p:nvSpPr>
          <p:spPr>
            <a:xfrm>
              <a:off x="11025" y="7032"/>
              <a:ext cx="5458" cy="1439"/>
            </a:xfrm>
            <a:prstGeom prst="rect">
              <a:avLst/>
            </a:prstGeom>
            <a:noFill/>
            <a:effectLst/>
          </p:spPr>
          <p:txBody>
            <a:bodyPr wrap="square" rtlCol="0">
              <a:spAutoFit/>
            </a:bodyPr>
            <a:lstStyle/>
            <a:p>
              <a:pPr algn="r">
                <a:lnSpc>
                  <a:spcPct val="130000"/>
                </a:lnSpc>
              </a:pPr>
              <a:r>
                <a:rPr lang="en-US" altLang="zh-CN" sz="1050" dirty="0">
                  <a:cs typeface="+mn-ea"/>
                  <a:sym typeface="+mn-lt"/>
                </a:rPr>
                <a:t>Lorem ipsum dolor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consectetur</a:t>
              </a:r>
              <a:r>
                <a:rPr lang="en-US" altLang="zh-CN" sz="1050" dirty="0">
                  <a:cs typeface="+mn-ea"/>
                  <a:sym typeface="+mn-lt"/>
                </a:rPr>
                <a:t> </a:t>
              </a:r>
              <a:r>
                <a:rPr lang="en-US" altLang="zh-CN" sz="1050" dirty="0" err="1">
                  <a:cs typeface="+mn-ea"/>
                  <a:sym typeface="+mn-lt"/>
                </a:rPr>
                <a:t>adipiscing</a:t>
              </a:r>
              <a:r>
                <a:rPr lang="en-US" altLang="zh-CN" sz="1050" dirty="0">
                  <a:cs typeface="+mn-ea"/>
                  <a:sym typeface="+mn-lt"/>
                </a:rPr>
                <a:t> </a:t>
              </a:r>
              <a:r>
                <a:rPr lang="en-US" altLang="zh-CN" sz="1050" dirty="0" err="1">
                  <a:cs typeface="+mn-ea"/>
                  <a:sym typeface="+mn-lt"/>
                </a:rPr>
                <a:t>elit</a:t>
              </a:r>
              <a:r>
                <a:rPr lang="en-US" altLang="zh-CN" sz="1050" dirty="0">
                  <a:cs typeface="+mn-ea"/>
                  <a:sym typeface="+mn-lt"/>
                </a:rPr>
                <a:t>. </a:t>
              </a:r>
              <a:r>
                <a:rPr lang="en-US" altLang="zh-CN" sz="1050" dirty="0" err="1">
                  <a:cs typeface="+mn-ea"/>
                  <a:sym typeface="+mn-lt"/>
                </a:rPr>
                <a:t>Donec</a:t>
              </a:r>
              <a:r>
                <a:rPr lang="en-US" altLang="zh-CN" sz="1050" dirty="0">
                  <a:cs typeface="+mn-ea"/>
                  <a:sym typeface="+mn-lt"/>
                </a:rPr>
                <a:t> </a:t>
              </a:r>
              <a:r>
                <a:rPr lang="en-US" altLang="zh-CN" sz="1050" dirty="0" err="1">
                  <a:cs typeface="+mn-ea"/>
                  <a:sym typeface="+mn-lt"/>
                </a:rPr>
                <a:t>luctus</a:t>
              </a:r>
              <a:r>
                <a:rPr lang="en-US" altLang="zh-CN" sz="1050" dirty="0">
                  <a:cs typeface="+mn-ea"/>
                  <a:sym typeface="+mn-lt"/>
                </a:rPr>
                <a:t> </a:t>
              </a:r>
              <a:r>
                <a:rPr lang="en-US" altLang="zh-CN" sz="1050" dirty="0" err="1">
                  <a:cs typeface="+mn-ea"/>
                  <a:sym typeface="+mn-lt"/>
                </a:rPr>
                <a:t>nibh</a:t>
              </a:r>
              <a:r>
                <a:rPr lang="en-US" altLang="zh-CN" sz="1050" dirty="0">
                  <a:cs typeface="+mn-ea"/>
                  <a:sym typeface="+mn-lt"/>
                </a:rPr>
                <a:t>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sem</a:t>
              </a:r>
              <a:r>
                <a:rPr lang="en-US" altLang="zh-CN" sz="1050" dirty="0">
                  <a:cs typeface="+mn-ea"/>
                  <a:sym typeface="+mn-lt"/>
                </a:rPr>
                <a:t> </a:t>
              </a:r>
              <a:r>
                <a:rPr lang="en-US" altLang="zh-CN" sz="1050" dirty="0" err="1">
                  <a:cs typeface="+mn-ea"/>
                  <a:sym typeface="+mn-lt"/>
                </a:rPr>
                <a:t>vulputate</a:t>
              </a:r>
              <a:r>
                <a:rPr lang="en-US" altLang="zh-CN" sz="1050" dirty="0">
                  <a:cs typeface="+mn-ea"/>
                  <a:sym typeface="+mn-lt"/>
                </a:rPr>
                <a:t> </a:t>
              </a:r>
              <a:r>
                <a:rPr lang="en-US" altLang="zh-CN" sz="1050" dirty="0" err="1">
                  <a:cs typeface="+mn-ea"/>
                  <a:sym typeface="+mn-lt"/>
                </a:rPr>
                <a:t>venenatis</a:t>
              </a:r>
              <a:r>
                <a:rPr lang="en-US" altLang="zh-CN" sz="1050" dirty="0">
                  <a:cs typeface="+mn-ea"/>
                  <a:sym typeface="+mn-lt"/>
                </a:rPr>
                <a:t>  </a:t>
              </a:r>
            </a:p>
            <a:p>
              <a:pPr algn="r">
                <a:lnSpc>
                  <a:spcPct val="130000"/>
                </a:lnSpc>
              </a:pPr>
              <a:r>
                <a:rPr lang="en-US" altLang="zh-CN" sz="1050" dirty="0">
                  <a:solidFill>
                    <a:schemeClr val="tx1">
                      <a:lumMod val="75000"/>
                      <a:lumOff val="25000"/>
                    </a:schemeClr>
                  </a:solidFill>
                  <a:cs typeface="+mn-ea"/>
                  <a:sym typeface="+mn-lt"/>
                </a:rPr>
                <a:t> </a:t>
              </a:r>
            </a:p>
          </p:txBody>
        </p:sp>
        <p:sp>
          <p:nvSpPr>
            <p:cNvPr id="26" name="稻壳儿春秋广告/盗版必究        原创来源：http://chn.docer.com/works?userid=199329941#!/work_time"/>
            <p:cNvSpPr txBox="1"/>
            <p:nvPr/>
          </p:nvSpPr>
          <p:spPr>
            <a:xfrm>
              <a:off x="14753" y="8140"/>
              <a:ext cx="1730" cy="824"/>
            </a:xfrm>
            <a:prstGeom prst="rect">
              <a:avLst/>
            </a:prstGeom>
            <a:noFill/>
            <a:effectLst/>
          </p:spPr>
          <p:txBody>
            <a:bodyPr wrap="square" rtlCol="0">
              <a:spAutoFit/>
            </a:bodyPr>
            <a:lstStyle/>
            <a:p>
              <a:pPr algn="r"/>
              <a:r>
                <a:rPr lang="en-US" altLang="zh-CN" sz="2800" dirty="0">
                  <a:solidFill>
                    <a:srgbClr val="302E31"/>
                  </a:solidFill>
                  <a:cs typeface="+mn-ea"/>
                  <a:sym typeface="+mn-lt"/>
                </a:rPr>
                <a:t>+23</a:t>
              </a:r>
            </a:p>
          </p:txBody>
        </p:sp>
        <p:sp>
          <p:nvSpPr>
            <p:cNvPr id="27" name="稻壳儿春秋广告/盗版必究        原创来源：http://chn.docer.com/works?userid=199329941#!/work_time"/>
            <p:cNvSpPr txBox="1"/>
            <p:nvPr/>
          </p:nvSpPr>
          <p:spPr>
            <a:xfrm>
              <a:off x="11025" y="8820"/>
              <a:ext cx="5458" cy="1439"/>
            </a:xfrm>
            <a:prstGeom prst="rect">
              <a:avLst/>
            </a:prstGeom>
            <a:noFill/>
            <a:effectLst/>
          </p:spPr>
          <p:txBody>
            <a:bodyPr wrap="square" rtlCol="0">
              <a:spAutoFit/>
            </a:bodyPr>
            <a:lstStyle/>
            <a:p>
              <a:pPr algn="r">
                <a:lnSpc>
                  <a:spcPct val="130000"/>
                </a:lnSpc>
              </a:pPr>
              <a:r>
                <a:rPr lang="en-US" altLang="zh-CN" sz="1050" dirty="0">
                  <a:cs typeface="+mn-ea"/>
                  <a:sym typeface="+mn-lt"/>
                </a:rPr>
                <a:t>Lorem ipsum dolor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consectetur</a:t>
              </a:r>
              <a:r>
                <a:rPr lang="en-US" altLang="zh-CN" sz="1050" dirty="0">
                  <a:cs typeface="+mn-ea"/>
                  <a:sym typeface="+mn-lt"/>
                </a:rPr>
                <a:t> </a:t>
              </a:r>
              <a:r>
                <a:rPr lang="en-US" altLang="zh-CN" sz="1050" dirty="0" err="1">
                  <a:cs typeface="+mn-ea"/>
                  <a:sym typeface="+mn-lt"/>
                </a:rPr>
                <a:t>adipiscing</a:t>
              </a:r>
              <a:r>
                <a:rPr lang="en-US" altLang="zh-CN" sz="1050" dirty="0">
                  <a:cs typeface="+mn-ea"/>
                  <a:sym typeface="+mn-lt"/>
                </a:rPr>
                <a:t> </a:t>
              </a:r>
              <a:r>
                <a:rPr lang="en-US" altLang="zh-CN" sz="1050" dirty="0" err="1">
                  <a:cs typeface="+mn-ea"/>
                  <a:sym typeface="+mn-lt"/>
                </a:rPr>
                <a:t>elit</a:t>
              </a:r>
              <a:r>
                <a:rPr lang="en-US" altLang="zh-CN" sz="1050" dirty="0">
                  <a:cs typeface="+mn-ea"/>
                  <a:sym typeface="+mn-lt"/>
                </a:rPr>
                <a:t>. </a:t>
              </a:r>
              <a:r>
                <a:rPr lang="en-US" altLang="zh-CN" sz="1050" dirty="0" err="1">
                  <a:cs typeface="+mn-ea"/>
                  <a:sym typeface="+mn-lt"/>
                </a:rPr>
                <a:t>Donec</a:t>
              </a:r>
              <a:r>
                <a:rPr lang="en-US" altLang="zh-CN" sz="1050" dirty="0">
                  <a:cs typeface="+mn-ea"/>
                  <a:sym typeface="+mn-lt"/>
                </a:rPr>
                <a:t> </a:t>
              </a:r>
              <a:r>
                <a:rPr lang="en-US" altLang="zh-CN" sz="1050" dirty="0" err="1">
                  <a:cs typeface="+mn-ea"/>
                  <a:sym typeface="+mn-lt"/>
                </a:rPr>
                <a:t>luctus</a:t>
              </a:r>
              <a:r>
                <a:rPr lang="en-US" altLang="zh-CN" sz="1050" dirty="0">
                  <a:cs typeface="+mn-ea"/>
                  <a:sym typeface="+mn-lt"/>
                </a:rPr>
                <a:t> </a:t>
              </a:r>
              <a:r>
                <a:rPr lang="en-US" altLang="zh-CN" sz="1050" dirty="0" err="1">
                  <a:cs typeface="+mn-ea"/>
                  <a:sym typeface="+mn-lt"/>
                </a:rPr>
                <a:t>nibh</a:t>
              </a:r>
              <a:r>
                <a:rPr lang="en-US" altLang="zh-CN" sz="1050" dirty="0">
                  <a:cs typeface="+mn-ea"/>
                  <a:sym typeface="+mn-lt"/>
                </a:rPr>
                <a:t> sit </a:t>
              </a:r>
              <a:r>
                <a:rPr lang="en-US" altLang="zh-CN" sz="1050" dirty="0" err="1">
                  <a:cs typeface="+mn-ea"/>
                  <a:sym typeface="+mn-lt"/>
                </a:rPr>
                <a:t>amet</a:t>
              </a:r>
              <a:r>
                <a:rPr lang="en-US" altLang="zh-CN" sz="1050" dirty="0">
                  <a:cs typeface="+mn-ea"/>
                  <a:sym typeface="+mn-lt"/>
                </a:rPr>
                <a:t> </a:t>
              </a:r>
              <a:r>
                <a:rPr lang="en-US" altLang="zh-CN" sz="1050" dirty="0" err="1">
                  <a:cs typeface="+mn-ea"/>
                  <a:sym typeface="+mn-lt"/>
                </a:rPr>
                <a:t>sem</a:t>
              </a:r>
              <a:r>
                <a:rPr lang="en-US" altLang="zh-CN" sz="1050" dirty="0">
                  <a:cs typeface="+mn-ea"/>
                  <a:sym typeface="+mn-lt"/>
                </a:rPr>
                <a:t> </a:t>
              </a:r>
              <a:r>
                <a:rPr lang="en-US" altLang="zh-CN" sz="1050" dirty="0" err="1">
                  <a:cs typeface="+mn-ea"/>
                  <a:sym typeface="+mn-lt"/>
                </a:rPr>
                <a:t>vulputate</a:t>
              </a:r>
              <a:r>
                <a:rPr lang="en-US" altLang="zh-CN" sz="1050" dirty="0">
                  <a:cs typeface="+mn-ea"/>
                  <a:sym typeface="+mn-lt"/>
                </a:rPr>
                <a:t> </a:t>
              </a:r>
              <a:r>
                <a:rPr lang="en-US" altLang="zh-CN" sz="1050" dirty="0" err="1">
                  <a:cs typeface="+mn-ea"/>
                  <a:sym typeface="+mn-lt"/>
                </a:rPr>
                <a:t>venenatis</a:t>
              </a:r>
              <a:r>
                <a:rPr lang="en-US" altLang="zh-CN" sz="1050" dirty="0">
                  <a:cs typeface="+mn-ea"/>
                  <a:sym typeface="+mn-lt"/>
                </a:rPr>
                <a:t>  </a:t>
              </a:r>
            </a:p>
            <a:p>
              <a:pPr algn="r">
                <a:lnSpc>
                  <a:spcPct val="130000"/>
                </a:lnSpc>
              </a:pPr>
              <a:r>
                <a:rPr lang="en-US" altLang="zh-CN" sz="1050" dirty="0">
                  <a:solidFill>
                    <a:schemeClr val="tx1">
                      <a:lumMod val="75000"/>
                      <a:lumOff val="25000"/>
                    </a:schemeClr>
                  </a:solidFill>
                  <a:cs typeface="+mn-ea"/>
                  <a:sym typeface="+mn-lt"/>
                </a:rPr>
                <a:t> </a:t>
              </a:r>
            </a:p>
          </p:txBody>
        </p:sp>
      </p:grpSp>
    </p:spTree>
    <p:custDataLst>
      <p:tags r:id="rId1"/>
    </p:custDataLst>
  </p:cSld>
  <p:clrMapOvr>
    <a:masterClrMapping/>
  </p:clrMapOvr>
  <p:transition advTm="2953">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a:off x="-9525" y="-18415"/>
            <a:ext cx="12211050" cy="6894830"/>
          </a:xfrm>
          <a:prstGeom prst="rect">
            <a:avLst/>
          </a:prstGeom>
          <a:gradFill>
            <a:gsLst>
              <a:gs pos="0">
                <a:schemeClr val="tx2">
                  <a:lumMod val="75000"/>
                  <a:lumOff val="25000"/>
                  <a:alpha val="0"/>
                </a:schemeClr>
              </a:gs>
              <a:gs pos="86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accent1">
              <a:lumMod val="75000"/>
              <a:alpha val="30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00078" y="5610246"/>
            <a:ext cx="1060426" cy="533400"/>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endParaRPr lang="zh-CN" altLang="en-US" sz="1200" b="1" dirty="0">
              <a:solidFill>
                <a:schemeClr val="bg1"/>
              </a:solidFill>
              <a:effectLst>
                <a:outerShdw blurRad="381000" algn="ctr" rotWithShape="0">
                  <a:prstClr val="black">
                    <a:alpha val="25000"/>
                  </a:prstClr>
                </a:outerShdw>
              </a:effectLst>
              <a:cs typeface="+mn-ea"/>
              <a:sym typeface="+mn-lt"/>
            </a:endParaRP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IBOTU</a:t>
            </a:r>
          </a:p>
        </p:txBody>
      </p:sp>
      <p:sp>
        <p:nvSpPr>
          <p:cNvPr id="19" name="矩形: 圆角 18"/>
          <p:cNvSpPr/>
          <p:nvPr/>
        </p:nvSpPr>
        <p:spPr>
          <a:xfrm>
            <a:off x="4901565" y="4191635"/>
            <a:ext cx="2672715" cy="429895"/>
          </a:xfrm>
          <a:prstGeom prst="roundRect">
            <a:avLst>
              <a:gd name="adj" fmla="val 0"/>
            </a:avLst>
          </a:prstGeom>
          <a:noFill/>
          <a:ln w="28575">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3223895" y="2351405"/>
            <a:ext cx="5735955" cy="1322070"/>
          </a:xfrm>
          <a:prstGeom prst="rect">
            <a:avLst/>
          </a:prstGeom>
          <a:noFill/>
        </p:spPr>
        <p:txBody>
          <a:bodyPr wrap="square" rtlCol="0">
            <a:spAutoFit/>
          </a:bodyPr>
          <a:lstStyle/>
          <a:p>
            <a:pPr algn="dist"/>
            <a:r>
              <a:rPr lang="en-US" altLang="zh-CN" sz="8000" dirty="0">
                <a:solidFill>
                  <a:schemeClr val="bg1"/>
                </a:solidFill>
                <a:effectLst/>
                <a:cs typeface="+mn-ea"/>
                <a:sym typeface="+mn-lt"/>
              </a:rPr>
              <a:t>THANKS</a:t>
            </a:r>
          </a:p>
        </p:txBody>
      </p:sp>
      <p:sp>
        <p:nvSpPr>
          <p:cNvPr id="15" name="文本框 14"/>
          <p:cNvSpPr txBox="1"/>
          <p:nvPr/>
        </p:nvSpPr>
        <p:spPr>
          <a:xfrm>
            <a:off x="5394325" y="4178300"/>
            <a:ext cx="1842135" cy="461665"/>
          </a:xfrm>
          <a:prstGeom prst="rect">
            <a:avLst/>
          </a:prstGeom>
          <a:noFill/>
        </p:spPr>
        <p:txBody>
          <a:bodyPr wrap="square" rtlCol="0">
            <a:spAutoFit/>
          </a:bodyPr>
          <a:lstStyle/>
          <a:p>
            <a:pPr algn="ctr"/>
            <a:r>
              <a:rPr lang="en-US" altLang="zh-CN" sz="2400" dirty="0">
                <a:solidFill>
                  <a:srgbClr val="FFFFFF"/>
                </a:solidFill>
                <a:cs typeface="+mn-ea"/>
                <a:sym typeface="+mn-lt"/>
              </a:rPr>
              <a:t>ie83.com</a:t>
            </a:r>
          </a:p>
        </p:txBody>
      </p:sp>
      <p:sp>
        <p:nvSpPr>
          <p:cNvPr id="7" name="矩形 6"/>
          <p:cNvSpPr/>
          <p:nvPr/>
        </p:nvSpPr>
        <p:spPr>
          <a:xfrm>
            <a:off x="2211705" y="1452245"/>
            <a:ext cx="7768590" cy="370649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4786630" y="1707515"/>
            <a:ext cx="3057525" cy="768350"/>
          </a:xfrm>
          <a:prstGeom prst="rect">
            <a:avLst/>
          </a:prstGeom>
          <a:noFill/>
        </p:spPr>
        <p:txBody>
          <a:bodyPr wrap="square" rtlCol="0">
            <a:spAutoFit/>
          </a:bodyPr>
          <a:lstStyle/>
          <a:p>
            <a:pPr algn="dist"/>
            <a:r>
              <a:rPr lang="en-US" altLang="zh-CN" sz="4400" dirty="0">
                <a:solidFill>
                  <a:schemeClr val="bg1"/>
                </a:solidFill>
                <a:effectLst/>
                <a:cs typeface="+mn-ea"/>
                <a:sym typeface="+mn-lt"/>
              </a:rPr>
              <a:t>20XX</a:t>
            </a:r>
          </a:p>
        </p:txBody>
      </p:sp>
      <p:sp>
        <p:nvSpPr>
          <p:cNvPr id="22" name="文本框 21"/>
          <p:cNvSpPr txBox="1"/>
          <p:nvPr/>
        </p:nvSpPr>
        <p:spPr>
          <a:xfrm>
            <a:off x="2654935" y="3673475"/>
            <a:ext cx="7165340" cy="183515"/>
          </a:xfrm>
          <a:prstGeom prst="rect">
            <a:avLst/>
          </a:prstGeom>
          <a:noFill/>
        </p:spPr>
        <p:txBody>
          <a:bodyPr wrap="square" rtlCol="0">
            <a:spAutoFit/>
          </a:bodyPr>
          <a:lstStyle/>
          <a:p>
            <a:pPr algn="dist"/>
            <a:r>
              <a:rPr lang="en-US" altLang="zh-CN" sz="600" dirty="0">
                <a:solidFill>
                  <a:schemeClr val="bg1"/>
                </a:solidFill>
                <a:cs typeface="+mn-ea"/>
                <a:sym typeface="+mn-lt"/>
              </a:rPr>
              <a:t>A SIMPLE AND NICE TEMPLATE HOPE YOU LIKE BY VITO RAY</a:t>
            </a:r>
          </a:p>
        </p:txBody>
      </p:sp>
    </p:spTree>
    <p:custDataLst>
      <p:tags r:id="rId1"/>
    </p:custDataLst>
  </p:cSld>
  <p:clrMapOvr>
    <a:masterClrMapping/>
  </p:clrMapOvr>
  <p:transition advTm="4413">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par>
                          <p:cTn id="54" fill="hold">
                            <p:stCondLst>
                              <p:cond delay="1500"/>
                            </p:stCondLst>
                            <p:childTnLst>
                              <p:par>
                                <p:cTn id="55" presetID="55"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strVal val="#ppt_w*0.70"/>
                                          </p:val>
                                        </p:tav>
                                        <p:tav tm="100000">
                                          <p:val>
                                            <p:strVal val="#ppt_w"/>
                                          </p:val>
                                        </p:tav>
                                      </p:tavLst>
                                    </p:anim>
                                    <p:anim calcmode="lin" valueType="num">
                                      <p:cBhvr>
                                        <p:cTn id="63" dur="1000" fill="hold"/>
                                        <p:tgtEl>
                                          <p:spTgt spid="20"/>
                                        </p:tgtEl>
                                        <p:attrNameLst>
                                          <p:attrName>ppt_h</p:attrName>
                                        </p:attrNameLst>
                                      </p:cBhvr>
                                      <p:tavLst>
                                        <p:tav tm="0">
                                          <p:val>
                                            <p:strVal val="#ppt_h"/>
                                          </p:val>
                                        </p:tav>
                                        <p:tav tm="100000">
                                          <p:val>
                                            <p:strVal val="#ppt_h"/>
                                          </p:val>
                                        </p:tav>
                                      </p:tavLst>
                                    </p:anim>
                                    <p:animEffect transition="in" filter="fade">
                                      <p:cBhvr>
                                        <p:cTn id="64" dur="1000"/>
                                        <p:tgtEl>
                                          <p:spTgt spid="20"/>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strVal val="#ppt_w*0.70"/>
                                          </p:val>
                                        </p:tav>
                                        <p:tav tm="100000">
                                          <p:val>
                                            <p:strVal val="#ppt_w"/>
                                          </p:val>
                                        </p:tav>
                                      </p:tavLst>
                                    </p:anim>
                                    <p:anim calcmode="lin" valueType="num">
                                      <p:cBhvr>
                                        <p:cTn id="68" dur="1000" fill="hold"/>
                                        <p:tgtEl>
                                          <p:spTgt spid="22"/>
                                        </p:tgtEl>
                                        <p:attrNameLst>
                                          <p:attrName>ppt_h</p:attrName>
                                        </p:attrNameLst>
                                      </p:cBhvr>
                                      <p:tavLst>
                                        <p:tav tm="0">
                                          <p:val>
                                            <p:strVal val="#ppt_h"/>
                                          </p:val>
                                        </p:tav>
                                        <p:tav tm="100000">
                                          <p:val>
                                            <p:strVal val="#ppt_h"/>
                                          </p:val>
                                        </p:tav>
                                      </p:tavLst>
                                    </p:anim>
                                    <p:animEffect transition="in" filter="fade">
                                      <p:cBhvr>
                                        <p:cTn id="69" dur="1000"/>
                                        <p:tgtEl>
                                          <p:spTgt spid="22"/>
                                        </p:tgtEl>
                                      </p:cBhvr>
                                    </p:animEffect>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19" grpId="0" bldLvl="0" animBg="1"/>
      <p:bldP spid="17" grpId="0"/>
      <p:bldP spid="15" grpId="0"/>
      <p:bldP spid="7" grpId="0" bldLvl="0" animBg="1"/>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accent1">
                    <a:lumMod val="75000"/>
                  </a:schemeClr>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alpha val="68000"/>
                  </a:schemeClr>
                </a:solidFill>
                <a:effectLst>
                  <a:outerShdw blurRad="381000" algn="ctr" rotWithShape="0">
                    <a:prstClr val="black">
                      <a:alpha val="25000"/>
                    </a:prstClr>
                  </a:outerShdw>
                </a:effectLst>
                <a:cs typeface="+mn-ea"/>
                <a:sym typeface="+mn-lt"/>
              </a:rPr>
              <a:t>DESIGNED BY IBOTU</a:t>
            </a: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368300"/>
          </a:xfrm>
          <a:prstGeom prst="rect">
            <a:avLst/>
          </a:prstGeom>
        </p:spPr>
        <p:txBody>
          <a:bodyPr wrap="square">
            <a:spAutoFit/>
          </a:bodyPr>
          <a:lstStyle/>
          <a:p>
            <a:pPr algn="dist">
              <a:spcBef>
                <a:spcPct val="0"/>
              </a:spcBef>
            </a:pPr>
            <a:r>
              <a:rPr lang="en-US" altLang="zh-CN" dirty="0">
                <a:solidFill>
                  <a:schemeClr val="bg1"/>
                </a:solidFill>
                <a:cs typeface="+mn-ea"/>
                <a:sym typeface="+mn-lt"/>
              </a:rPr>
              <a:t>Please add the title here</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cs typeface="+mn-ea"/>
                <a:sym typeface="+mn-lt"/>
              </a:rPr>
              <a:t>Enter Title</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.01</a:t>
            </a:r>
          </a:p>
        </p:txBody>
      </p:sp>
    </p:spTree>
    <p:custDataLst>
      <p:tags r:id="rId1"/>
    </p:custDataLst>
  </p:cSld>
  <p:clrMapOvr>
    <a:masterClrMapping/>
  </p:clrMapOvr>
  <p:transition advTm="4004">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7"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7" grpId="0" bldLvl="0" animBg="1"/>
      <p:bldP spid="72" grpId="0"/>
      <p:bldP spid="3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grpSp>
        <p:nvGrpSpPr>
          <p:cNvPr id="24" name="组合 23"/>
          <p:cNvGrpSpPr/>
          <p:nvPr/>
        </p:nvGrpSpPr>
        <p:grpSpPr>
          <a:xfrm>
            <a:off x="494983" y="3019120"/>
            <a:ext cx="2354095" cy="2687644"/>
            <a:chOff x="380683" y="2560320"/>
            <a:chExt cx="2354095" cy="2687644"/>
          </a:xfrm>
        </p:grpSpPr>
        <p:sp>
          <p:nvSpPr>
            <p:cNvPr id="8" name="矩形: 圆角 7"/>
            <p:cNvSpPr/>
            <p:nvPr/>
          </p:nvSpPr>
          <p:spPr>
            <a:xfrm>
              <a:off x="380683" y="2560320"/>
              <a:ext cx="822960" cy="822960"/>
            </a:xfrm>
            <a:prstGeom prst="roundRect">
              <a:avLst>
                <a:gd name="adj" fmla="val 12223"/>
              </a:avLst>
            </a:prstGeom>
            <a:solidFill>
              <a:srgbClr val="2D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1</a:t>
              </a:r>
            </a:p>
          </p:txBody>
        </p:sp>
        <p:sp>
          <p:nvSpPr>
            <p:cNvPr id="2" name="文本框 1"/>
            <p:cNvSpPr txBox="1"/>
            <p:nvPr/>
          </p:nvSpPr>
          <p:spPr>
            <a:xfrm>
              <a:off x="380683" y="3654439"/>
              <a:ext cx="2354094" cy="369332"/>
            </a:xfrm>
            <a:prstGeom prst="rect">
              <a:avLst/>
            </a:prstGeom>
            <a:noFill/>
          </p:spPr>
          <p:txBody>
            <a:bodyPr wrap="square" rtlCol="0">
              <a:spAutoFit/>
            </a:bodyPr>
            <a:lstStyle/>
            <a:p>
              <a:r>
                <a:rPr lang="en-US" altLang="zh-CN" dirty="0">
                  <a:cs typeface="+mn-ea"/>
                  <a:sym typeface="+mn-lt"/>
                </a:rPr>
                <a:t>ENTER THE TEXT</a:t>
              </a:r>
            </a:p>
          </p:txBody>
        </p:sp>
        <p:sp>
          <p:nvSpPr>
            <p:cNvPr id="3" name="文本框 2"/>
            <p:cNvSpPr txBox="1"/>
            <p:nvPr/>
          </p:nvSpPr>
          <p:spPr>
            <a:xfrm>
              <a:off x="380684" y="4084697"/>
              <a:ext cx="2354094" cy="1163267"/>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000" dirty="0">
                  <a:solidFill>
                    <a:srgbClr val="292829"/>
                  </a:solidFill>
                  <a:cs typeface="+mn-ea"/>
                  <a:sym typeface="+mn-lt"/>
                </a:rPr>
                <a:t>Lorem ipsum dolor sit amet, consectetuer adipiscing elit. Maecenas </a:t>
              </a:r>
              <a:r>
                <a:rPr lang="en-US" altLang="zh-CN" sz="1000" dirty="0" err="1">
                  <a:solidFill>
                    <a:srgbClr val="292829"/>
                  </a:solidFill>
                  <a:cs typeface="+mn-ea"/>
                  <a:sym typeface="+mn-lt"/>
                </a:rPr>
                <a:t>porttitor</a:t>
              </a:r>
              <a:r>
                <a:rPr lang="en-US" altLang="zh-CN" sz="1000" dirty="0">
                  <a:solidFill>
                    <a:srgbClr val="292829"/>
                  </a:solidFill>
                  <a:cs typeface="+mn-ea"/>
                  <a:sym typeface="+mn-lt"/>
                </a:rPr>
                <a:t> </a:t>
              </a:r>
              <a:r>
                <a:rPr lang="en-US" altLang="zh-CN" sz="1000" dirty="0" err="1">
                  <a:solidFill>
                    <a:srgbClr val="292829"/>
                  </a:solidFill>
                  <a:cs typeface="+mn-ea"/>
                  <a:sym typeface="+mn-lt"/>
                </a:rPr>
                <a:t>congue</a:t>
              </a:r>
              <a:r>
                <a:rPr lang="en-US" altLang="zh-CN" sz="1000" dirty="0">
                  <a:solidFill>
                    <a:srgbClr val="292829"/>
                  </a:solidFill>
                  <a:cs typeface="+mn-ea"/>
                  <a:sym typeface="+mn-lt"/>
                </a:rPr>
                <a:t>, magna sed pulvinar ultricies, </a:t>
              </a:r>
            </a:p>
          </p:txBody>
        </p:sp>
      </p:grpSp>
      <p:grpSp>
        <p:nvGrpSpPr>
          <p:cNvPr id="23" name="组合 22"/>
          <p:cNvGrpSpPr/>
          <p:nvPr/>
        </p:nvGrpSpPr>
        <p:grpSpPr>
          <a:xfrm>
            <a:off x="3160199" y="3019120"/>
            <a:ext cx="2354095" cy="2687644"/>
            <a:chOff x="3403600" y="2560320"/>
            <a:chExt cx="2354095" cy="2687644"/>
          </a:xfrm>
        </p:grpSpPr>
        <p:sp>
          <p:nvSpPr>
            <p:cNvPr id="15" name="矩形: 圆角 14"/>
            <p:cNvSpPr/>
            <p:nvPr/>
          </p:nvSpPr>
          <p:spPr>
            <a:xfrm>
              <a:off x="3403600" y="2560320"/>
              <a:ext cx="822960" cy="822960"/>
            </a:xfrm>
            <a:prstGeom prst="roundRect">
              <a:avLst>
                <a:gd name="adj" fmla="val 12223"/>
              </a:avLst>
            </a:prstGeom>
            <a:solidFill>
              <a:srgbClr val="2D487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2</a:t>
              </a:r>
            </a:p>
          </p:txBody>
        </p:sp>
        <p:sp>
          <p:nvSpPr>
            <p:cNvPr id="16" name="文本框 15"/>
            <p:cNvSpPr txBox="1"/>
            <p:nvPr/>
          </p:nvSpPr>
          <p:spPr>
            <a:xfrm>
              <a:off x="3403600" y="3654439"/>
              <a:ext cx="2354094" cy="707886"/>
            </a:xfrm>
            <a:prstGeom prst="rect">
              <a:avLst/>
            </a:prstGeom>
            <a:noFill/>
          </p:spPr>
          <p:txBody>
            <a:bodyPr wrap="square" rtlCol="0">
              <a:spAutoFit/>
            </a:bodyPr>
            <a:lstStyle>
              <a:defPPr>
                <a:defRPr lang="zh-CN"/>
              </a:defPPr>
              <a:lvl1pPr>
                <a:defRPr>
                  <a:cs typeface="+mn-ea"/>
                </a:defRPr>
              </a:lvl1pPr>
            </a:lstStyle>
            <a:p>
              <a:r>
                <a:rPr lang="en-US" altLang="zh-CN" dirty="0">
                  <a:sym typeface="+mn-lt"/>
                </a:rPr>
                <a:t>ENTER THE TEXT</a:t>
              </a:r>
            </a:p>
          </p:txBody>
        </p:sp>
        <p:sp>
          <p:nvSpPr>
            <p:cNvPr id="17" name="文本框 16"/>
            <p:cNvSpPr txBox="1"/>
            <p:nvPr/>
          </p:nvSpPr>
          <p:spPr>
            <a:xfrm>
              <a:off x="3403601" y="4084697"/>
              <a:ext cx="2354094" cy="1163267"/>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000" dirty="0">
                  <a:solidFill>
                    <a:srgbClr val="292829"/>
                  </a:solidFill>
                  <a:cs typeface="+mn-ea"/>
                  <a:sym typeface="+mn-lt"/>
                </a:rPr>
                <a:t>Lorem ipsum dolor sit amet, consectetuer adipiscing elit. Maecenas </a:t>
              </a:r>
              <a:r>
                <a:rPr lang="en-US" altLang="zh-CN" sz="1000" dirty="0" err="1">
                  <a:solidFill>
                    <a:srgbClr val="292829"/>
                  </a:solidFill>
                  <a:cs typeface="+mn-ea"/>
                  <a:sym typeface="+mn-lt"/>
                </a:rPr>
                <a:t>porttitor</a:t>
              </a:r>
              <a:r>
                <a:rPr lang="en-US" altLang="zh-CN" sz="1000" dirty="0">
                  <a:solidFill>
                    <a:srgbClr val="292829"/>
                  </a:solidFill>
                  <a:cs typeface="+mn-ea"/>
                  <a:sym typeface="+mn-lt"/>
                </a:rPr>
                <a:t> </a:t>
              </a:r>
              <a:r>
                <a:rPr lang="en-US" altLang="zh-CN" sz="1000" dirty="0" err="1">
                  <a:solidFill>
                    <a:srgbClr val="292829"/>
                  </a:solidFill>
                  <a:cs typeface="+mn-ea"/>
                  <a:sym typeface="+mn-lt"/>
                </a:rPr>
                <a:t>congue</a:t>
              </a:r>
              <a:r>
                <a:rPr lang="en-US" altLang="zh-CN" sz="1000" dirty="0">
                  <a:solidFill>
                    <a:srgbClr val="292829"/>
                  </a:solidFill>
                  <a:cs typeface="+mn-ea"/>
                  <a:sym typeface="+mn-lt"/>
                </a:rPr>
                <a:t>, magna sed pulvinar ultricies, </a:t>
              </a:r>
            </a:p>
          </p:txBody>
        </p:sp>
      </p:grpSp>
      <p:grpSp>
        <p:nvGrpSpPr>
          <p:cNvPr id="22" name="组合 21"/>
          <p:cNvGrpSpPr/>
          <p:nvPr/>
        </p:nvGrpSpPr>
        <p:grpSpPr>
          <a:xfrm>
            <a:off x="5825415" y="3019120"/>
            <a:ext cx="2354095" cy="2687644"/>
            <a:chOff x="6550819" y="2560320"/>
            <a:chExt cx="2354095" cy="2687644"/>
          </a:xfrm>
        </p:grpSpPr>
        <p:sp>
          <p:nvSpPr>
            <p:cNvPr id="19" name="矩形: 圆角 18"/>
            <p:cNvSpPr/>
            <p:nvPr/>
          </p:nvSpPr>
          <p:spPr>
            <a:xfrm>
              <a:off x="6550819" y="2560320"/>
              <a:ext cx="822960" cy="822960"/>
            </a:xfrm>
            <a:prstGeom prst="roundRect">
              <a:avLst>
                <a:gd name="adj" fmla="val 12223"/>
              </a:avLst>
            </a:prstGeom>
            <a:solidFill>
              <a:srgbClr val="79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3</a:t>
              </a:r>
            </a:p>
          </p:txBody>
        </p:sp>
        <p:sp>
          <p:nvSpPr>
            <p:cNvPr id="20" name="文本框 19"/>
            <p:cNvSpPr txBox="1"/>
            <p:nvPr/>
          </p:nvSpPr>
          <p:spPr>
            <a:xfrm>
              <a:off x="6550819" y="3654439"/>
              <a:ext cx="2354094" cy="707886"/>
            </a:xfrm>
            <a:prstGeom prst="rect">
              <a:avLst/>
            </a:prstGeom>
            <a:noFill/>
          </p:spPr>
          <p:txBody>
            <a:bodyPr wrap="square" rtlCol="0">
              <a:spAutoFit/>
            </a:bodyPr>
            <a:lstStyle>
              <a:defPPr>
                <a:defRPr lang="zh-CN"/>
              </a:defPPr>
              <a:lvl1pPr>
                <a:defRPr>
                  <a:cs typeface="+mn-ea"/>
                </a:defRPr>
              </a:lvl1pPr>
            </a:lstStyle>
            <a:p>
              <a:r>
                <a:rPr lang="en-US" altLang="zh-CN" dirty="0">
                  <a:sym typeface="+mn-lt"/>
                </a:rPr>
                <a:t>ENTER THE TEXT</a:t>
              </a:r>
            </a:p>
          </p:txBody>
        </p:sp>
        <p:sp>
          <p:nvSpPr>
            <p:cNvPr id="4" name="文本框 3"/>
            <p:cNvSpPr txBox="1"/>
            <p:nvPr/>
          </p:nvSpPr>
          <p:spPr>
            <a:xfrm>
              <a:off x="6550820" y="4084697"/>
              <a:ext cx="2354094" cy="1163267"/>
            </a:xfrm>
            <a:prstGeom prst="rect">
              <a:avLst/>
            </a:prstGeom>
            <a:noFill/>
          </p:spPr>
          <p:txBody>
            <a:bodyPr wrap="square" rtlCol="0">
              <a:spAutoFit/>
            </a:bodyPr>
            <a:lstStyle/>
            <a:p>
              <a:pPr defTabSz="412750" eaLnBrk="0" fontAlgn="base" hangingPunct="0">
                <a:lnSpc>
                  <a:spcPct val="180000"/>
                </a:lnSpc>
                <a:spcBef>
                  <a:spcPct val="0"/>
                </a:spcBef>
                <a:spcAft>
                  <a:spcPct val="0"/>
                </a:spcAft>
                <a:defRPr/>
              </a:pPr>
              <a:r>
                <a:rPr lang="en-US" altLang="zh-CN" sz="1000" dirty="0">
                  <a:solidFill>
                    <a:srgbClr val="292829"/>
                  </a:solidFill>
                  <a:cs typeface="+mn-ea"/>
                  <a:sym typeface="+mn-lt"/>
                </a:rPr>
                <a:t>Lorem ipsum dolor sit amet, consectetuer adipiscing elit. Maecenas </a:t>
              </a:r>
              <a:r>
                <a:rPr lang="en-US" altLang="zh-CN" sz="1000" dirty="0" err="1">
                  <a:solidFill>
                    <a:srgbClr val="292829"/>
                  </a:solidFill>
                  <a:cs typeface="+mn-ea"/>
                  <a:sym typeface="+mn-lt"/>
                </a:rPr>
                <a:t>porttitor</a:t>
              </a:r>
              <a:r>
                <a:rPr lang="en-US" altLang="zh-CN" sz="1000" dirty="0">
                  <a:solidFill>
                    <a:srgbClr val="292829"/>
                  </a:solidFill>
                  <a:cs typeface="+mn-ea"/>
                  <a:sym typeface="+mn-lt"/>
                </a:rPr>
                <a:t> </a:t>
              </a:r>
              <a:r>
                <a:rPr lang="en-US" altLang="zh-CN" sz="1000" dirty="0" err="1">
                  <a:solidFill>
                    <a:srgbClr val="292829"/>
                  </a:solidFill>
                  <a:cs typeface="+mn-ea"/>
                  <a:sym typeface="+mn-lt"/>
                </a:rPr>
                <a:t>congue</a:t>
              </a:r>
              <a:r>
                <a:rPr lang="en-US" altLang="zh-CN" sz="1000" dirty="0">
                  <a:solidFill>
                    <a:srgbClr val="292829"/>
                  </a:solidFill>
                  <a:cs typeface="+mn-ea"/>
                  <a:sym typeface="+mn-lt"/>
                </a:rPr>
                <a:t>, magna sed pulvinar </a:t>
              </a:r>
              <a:r>
                <a:rPr lang="en-US" altLang="zh-CN" sz="1000" dirty="0" err="1">
                  <a:solidFill>
                    <a:srgbClr val="292829"/>
                  </a:solidFill>
                  <a:cs typeface="+mn-ea"/>
                  <a:sym typeface="+mn-lt"/>
                </a:rPr>
                <a:t>ultricies</a:t>
              </a:r>
              <a:endParaRPr lang="en-US" altLang="zh-CN" sz="1000" dirty="0">
                <a:solidFill>
                  <a:srgbClr val="292829"/>
                </a:solidFill>
                <a:cs typeface="+mn-ea"/>
                <a:sym typeface="+mn-lt"/>
              </a:endParaRPr>
            </a:p>
          </p:txBody>
        </p:sp>
      </p:grpSp>
      <p:sp>
        <p:nvSpPr>
          <p:cNvPr id="25" name="矩形 24"/>
          <p:cNvSpPr/>
          <p:nvPr/>
        </p:nvSpPr>
        <p:spPr>
          <a:xfrm>
            <a:off x="8490585" y="0"/>
            <a:ext cx="3698240" cy="6858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cs typeface="+mn-ea"/>
              <a:sym typeface="+mn-lt"/>
            </a:endParaRPr>
          </a:p>
        </p:txBody>
      </p:sp>
      <p:sp>
        <p:nvSpPr>
          <p:cNvPr id="27" name="文本框 26"/>
          <p:cNvSpPr txBox="1"/>
          <p:nvPr/>
        </p:nvSpPr>
        <p:spPr>
          <a:xfrm>
            <a:off x="8789670" y="2944046"/>
            <a:ext cx="3037840" cy="1569660"/>
          </a:xfrm>
          <a:prstGeom prst="rect">
            <a:avLst/>
          </a:prstGeom>
          <a:noFill/>
        </p:spPr>
        <p:txBody>
          <a:bodyPr wrap="square" rtlCol="0">
            <a:spAutoFit/>
          </a:bodyPr>
          <a:lstStyle/>
          <a:p>
            <a:pPr algn="r"/>
            <a:r>
              <a:rPr lang="en-US" altLang="zh-CN" sz="3200" dirty="0">
                <a:solidFill>
                  <a:schemeClr val="accent1">
                    <a:lumMod val="50000"/>
                  </a:schemeClr>
                </a:solidFill>
                <a:cs typeface="+mn-ea"/>
                <a:sym typeface="+mn-lt"/>
              </a:rPr>
              <a:t>WELCOME TO ENTER MESSAGE</a:t>
            </a:r>
          </a:p>
        </p:txBody>
      </p:sp>
      <p:sp>
        <p:nvSpPr>
          <p:cNvPr id="28" name="文本框 27"/>
          <p:cNvSpPr txBox="1"/>
          <p:nvPr/>
        </p:nvSpPr>
        <p:spPr>
          <a:xfrm>
            <a:off x="8953501" y="4431205"/>
            <a:ext cx="2875279" cy="615553"/>
          </a:xfrm>
          <a:prstGeom prst="rect">
            <a:avLst/>
          </a:prstGeom>
          <a:noFill/>
        </p:spPr>
        <p:txBody>
          <a:bodyPr wrap="square" rtlCol="0">
            <a:spAutoFit/>
          </a:bodyPr>
          <a:lstStyle/>
          <a:p>
            <a:pPr algn="r">
              <a:lnSpc>
                <a:spcPct val="180000"/>
              </a:lnSpc>
            </a:pPr>
            <a:r>
              <a:rPr lang="en-US" altLang="zh-CN" sz="1000" dirty="0">
                <a:solidFill>
                  <a:schemeClr val="accent1">
                    <a:lumMod val="50000"/>
                  </a:schemeClr>
                </a:solidFill>
                <a:cs typeface="+mn-ea"/>
                <a:sym typeface="+mn-lt"/>
              </a:rPr>
              <a:t>Lorem ipsum dolor sit </a:t>
            </a:r>
            <a:r>
              <a:rPr lang="en-US" altLang="zh-CN" sz="1000" dirty="0" err="1">
                <a:solidFill>
                  <a:schemeClr val="accent1">
                    <a:lumMod val="50000"/>
                  </a:schemeClr>
                </a:solidFill>
                <a:cs typeface="+mn-ea"/>
                <a:sym typeface="+mn-lt"/>
              </a:rPr>
              <a:t>amet</a:t>
            </a:r>
            <a:r>
              <a:rPr lang="en-US" altLang="zh-CN" sz="1000" dirty="0">
                <a:solidFill>
                  <a:schemeClr val="accent1">
                    <a:lumMod val="50000"/>
                  </a:schemeClr>
                </a:solidFill>
                <a:cs typeface="+mn-ea"/>
                <a:sym typeface="+mn-lt"/>
              </a:rPr>
              <a:t>, </a:t>
            </a:r>
            <a:r>
              <a:rPr lang="en-US" altLang="zh-CN" sz="1000" dirty="0" err="1">
                <a:solidFill>
                  <a:schemeClr val="accent1">
                    <a:lumMod val="50000"/>
                  </a:schemeClr>
                </a:solidFill>
                <a:cs typeface="+mn-ea"/>
                <a:sym typeface="+mn-lt"/>
              </a:rPr>
              <a:t>consectetuer</a:t>
            </a:r>
            <a:r>
              <a:rPr lang="en-US" altLang="zh-CN" sz="1000" dirty="0">
                <a:solidFill>
                  <a:schemeClr val="accent1">
                    <a:lumMod val="50000"/>
                  </a:schemeClr>
                </a:solidFill>
                <a:cs typeface="+mn-ea"/>
                <a:sym typeface="+mn-lt"/>
              </a:rPr>
              <a:t> </a:t>
            </a:r>
            <a:r>
              <a:rPr lang="en-US" altLang="zh-CN" sz="1000" dirty="0" err="1">
                <a:solidFill>
                  <a:schemeClr val="accent1">
                    <a:lumMod val="50000"/>
                  </a:schemeClr>
                </a:solidFill>
                <a:cs typeface="+mn-ea"/>
                <a:sym typeface="+mn-lt"/>
              </a:rPr>
              <a:t>adipiscing</a:t>
            </a:r>
            <a:r>
              <a:rPr lang="en-US" altLang="zh-CN" sz="1000" dirty="0">
                <a:solidFill>
                  <a:schemeClr val="accent1">
                    <a:lumMod val="50000"/>
                  </a:schemeClr>
                </a:solidFill>
                <a:cs typeface="+mn-ea"/>
                <a:sym typeface="+mn-lt"/>
              </a:rPr>
              <a:t> </a:t>
            </a:r>
            <a:r>
              <a:rPr lang="en-US" altLang="zh-CN" sz="1000" dirty="0" err="1">
                <a:solidFill>
                  <a:schemeClr val="accent1">
                    <a:lumMod val="50000"/>
                  </a:schemeClr>
                </a:solidFill>
                <a:cs typeface="+mn-ea"/>
                <a:sym typeface="+mn-lt"/>
              </a:rPr>
              <a:t>elit</a:t>
            </a:r>
            <a:r>
              <a:rPr lang="en-US" altLang="zh-CN" sz="1000" dirty="0">
                <a:solidFill>
                  <a:schemeClr val="accent1">
                    <a:lumMod val="50000"/>
                  </a:schemeClr>
                </a:solidFill>
                <a:cs typeface="+mn-ea"/>
                <a:sym typeface="+mn-lt"/>
              </a:rPr>
              <a:t>. Maecenas</a:t>
            </a:r>
          </a:p>
        </p:txBody>
      </p:sp>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sp>
        <p:nvSpPr>
          <p:cNvPr id="31" name="文本框 30"/>
          <p:cNvSpPr txBox="1"/>
          <p:nvPr/>
        </p:nvSpPr>
        <p:spPr>
          <a:xfrm>
            <a:off x="381000" y="1627505"/>
            <a:ext cx="5189855" cy="768350"/>
          </a:xfrm>
          <a:prstGeom prst="rect">
            <a:avLst/>
          </a:prstGeom>
          <a:noFill/>
        </p:spPr>
        <p:txBody>
          <a:bodyPr wrap="square" rtlCol="0">
            <a:spAutoFit/>
          </a:bodyPr>
          <a:lstStyle/>
          <a:p>
            <a:pPr algn="dist"/>
            <a:r>
              <a:rPr lang="en-US" altLang="zh-CN" sz="4400" dirty="0">
                <a:solidFill>
                  <a:schemeClr val="accent1">
                    <a:lumMod val="50000"/>
                  </a:schemeClr>
                </a:solidFill>
                <a:cs typeface="+mn-ea"/>
                <a:sym typeface="+mn-lt"/>
              </a:rPr>
              <a:t>Enter Title</a:t>
            </a:r>
            <a:endParaRPr lang="en-US" altLang="zh-CN" sz="4400" dirty="0">
              <a:solidFill>
                <a:schemeClr val="accent1">
                  <a:lumMod val="50000"/>
                </a:schemeClr>
              </a:solidFill>
              <a:effectLst/>
              <a:cs typeface="+mn-ea"/>
              <a:sym typeface="+mn-lt"/>
            </a:endParaRPr>
          </a:p>
        </p:txBody>
      </p:sp>
    </p:spTree>
    <p:custDataLst>
      <p:tags r:id="rId1"/>
    </p:custDataLst>
  </p:cSld>
  <p:clrMapOvr>
    <a:masterClrMapping/>
  </p:clrMapOvr>
  <p:transition advTm="3339">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29" name="组合 28"/>
          <p:cNvGrpSpPr/>
          <p:nvPr/>
        </p:nvGrpSpPr>
        <p:grpSpPr>
          <a:xfrm>
            <a:off x="5685881" y="5697159"/>
            <a:ext cx="1048838" cy="166837"/>
            <a:chOff x="5279886" y="4137110"/>
            <a:chExt cx="1360297" cy="216380"/>
          </a:xfrm>
          <a:solidFill>
            <a:srgbClr val="2D4875">
              <a:alpha val="74000"/>
            </a:srgbClr>
          </a:solidFill>
        </p:grpSpPr>
        <p:sp>
          <p:nvSpPr>
            <p:cNvPr id="30" name="brightness-setting_68801"/>
            <p:cNvSpPr>
              <a:spLocks noChangeAspect="1"/>
            </p:cNvSpPr>
            <p:nvPr/>
          </p:nvSpPr>
          <p:spPr bwMode="auto">
            <a:xfrm>
              <a:off x="5279886" y="4138046"/>
              <a:ext cx="215771" cy="215418"/>
            </a:xfrm>
            <a:custGeom>
              <a:avLst/>
              <a:gdLst>
                <a:gd name="connsiteX0" fmla="*/ 302479 w 605734"/>
                <a:gd name="connsiteY0" fmla="*/ 518585 h 604745"/>
                <a:gd name="connsiteX1" fmla="*/ 345630 w 605734"/>
                <a:gd name="connsiteY1" fmla="*/ 561665 h 604745"/>
                <a:gd name="connsiteX2" fmla="*/ 302479 w 605734"/>
                <a:gd name="connsiteY2" fmla="*/ 604745 h 604745"/>
                <a:gd name="connsiteX3" fmla="*/ 259328 w 605734"/>
                <a:gd name="connsiteY3" fmla="*/ 561665 h 604745"/>
                <a:gd name="connsiteX4" fmla="*/ 302479 w 605734"/>
                <a:gd name="connsiteY4" fmla="*/ 518585 h 604745"/>
                <a:gd name="connsiteX5" fmla="*/ 490324 w 605734"/>
                <a:gd name="connsiteY5" fmla="*/ 446396 h 604745"/>
                <a:gd name="connsiteX6" fmla="*/ 533546 w 605734"/>
                <a:gd name="connsiteY6" fmla="*/ 489547 h 604745"/>
                <a:gd name="connsiteX7" fmla="*/ 490324 w 605734"/>
                <a:gd name="connsiteY7" fmla="*/ 532698 h 604745"/>
                <a:gd name="connsiteX8" fmla="*/ 447102 w 605734"/>
                <a:gd name="connsiteY8" fmla="*/ 489547 h 604745"/>
                <a:gd name="connsiteX9" fmla="*/ 490324 w 605734"/>
                <a:gd name="connsiteY9" fmla="*/ 446396 h 604745"/>
                <a:gd name="connsiteX10" fmla="*/ 114880 w 605734"/>
                <a:gd name="connsiteY10" fmla="*/ 446396 h 604745"/>
                <a:gd name="connsiteX11" fmla="*/ 158066 w 605734"/>
                <a:gd name="connsiteY11" fmla="*/ 489547 h 604745"/>
                <a:gd name="connsiteX12" fmla="*/ 114880 w 605734"/>
                <a:gd name="connsiteY12" fmla="*/ 532698 h 604745"/>
                <a:gd name="connsiteX13" fmla="*/ 71694 w 605734"/>
                <a:gd name="connsiteY13" fmla="*/ 489547 h 604745"/>
                <a:gd name="connsiteX14" fmla="*/ 114880 w 605734"/>
                <a:gd name="connsiteY14" fmla="*/ 446396 h 604745"/>
                <a:gd name="connsiteX15" fmla="*/ 562583 w 605734"/>
                <a:gd name="connsiteY15" fmla="*/ 259680 h 604745"/>
                <a:gd name="connsiteX16" fmla="*/ 605734 w 605734"/>
                <a:gd name="connsiteY16" fmla="*/ 302760 h 604745"/>
                <a:gd name="connsiteX17" fmla="*/ 562583 w 605734"/>
                <a:gd name="connsiteY17" fmla="*/ 345840 h 604745"/>
                <a:gd name="connsiteX18" fmla="*/ 519432 w 605734"/>
                <a:gd name="connsiteY18" fmla="*/ 302760 h 604745"/>
                <a:gd name="connsiteX19" fmla="*/ 562583 w 605734"/>
                <a:gd name="connsiteY19" fmla="*/ 259680 h 604745"/>
                <a:gd name="connsiteX20" fmla="*/ 43151 w 605734"/>
                <a:gd name="connsiteY20" fmla="*/ 259680 h 604745"/>
                <a:gd name="connsiteX21" fmla="*/ 86302 w 605734"/>
                <a:gd name="connsiteY21" fmla="*/ 302760 h 604745"/>
                <a:gd name="connsiteX22" fmla="*/ 43151 w 605734"/>
                <a:gd name="connsiteY22" fmla="*/ 345840 h 604745"/>
                <a:gd name="connsiteX23" fmla="*/ 0 w 605734"/>
                <a:gd name="connsiteY23" fmla="*/ 302760 h 604745"/>
                <a:gd name="connsiteX24" fmla="*/ 43151 w 605734"/>
                <a:gd name="connsiteY24" fmla="*/ 259680 h 604745"/>
                <a:gd name="connsiteX25" fmla="*/ 302479 w 605734"/>
                <a:gd name="connsiteY25" fmla="*/ 144024 h 604745"/>
                <a:gd name="connsiteX26" fmla="*/ 461428 w 605734"/>
                <a:gd name="connsiteY26" fmla="*/ 302726 h 604745"/>
                <a:gd name="connsiteX27" fmla="*/ 302479 w 605734"/>
                <a:gd name="connsiteY27" fmla="*/ 461428 h 604745"/>
                <a:gd name="connsiteX28" fmla="*/ 143530 w 605734"/>
                <a:gd name="connsiteY28" fmla="*/ 302726 h 604745"/>
                <a:gd name="connsiteX29" fmla="*/ 302479 w 605734"/>
                <a:gd name="connsiteY29" fmla="*/ 144024 h 604745"/>
                <a:gd name="connsiteX30" fmla="*/ 490324 w 605734"/>
                <a:gd name="connsiteY30" fmla="*/ 72118 h 604745"/>
                <a:gd name="connsiteX31" fmla="*/ 533546 w 605734"/>
                <a:gd name="connsiteY31" fmla="*/ 115198 h 604745"/>
                <a:gd name="connsiteX32" fmla="*/ 490324 w 605734"/>
                <a:gd name="connsiteY32" fmla="*/ 158278 h 604745"/>
                <a:gd name="connsiteX33" fmla="*/ 447102 w 605734"/>
                <a:gd name="connsiteY33" fmla="*/ 115198 h 604745"/>
                <a:gd name="connsiteX34" fmla="*/ 490324 w 605734"/>
                <a:gd name="connsiteY34" fmla="*/ 72118 h 604745"/>
                <a:gd name="connsiteX35" fmla="*/ 114880 w 605734"/>
                <a:gd name="connsiteY35" fmla="*/ 72118 h 604745"/>
                <a:gd name="connsiteX36" fmla="*/ 158066 w 605734"/>
                <a:gd name="connsiteY36" fmla="*/ 115198 h 604745"/>
                <a:gd name="connsiteX37" fmla="*/ 114880 w 605734"/>
                <a:gd name="connsiteY37" fmla="*/ 158278 h 604745"/>
                <a:gd name="connsiteX38" fmla="*/ 71694 w 605734"/>
                <a:gd name="connsiteY38" fmla="*/ 115198 h 604745"/>
                <a:gd name="connsiteX39" fmla="*/ 114880 w 605734"/>
                <a:gd name="connsiteY39" fmla="*/ 72118 h 604745"/>
                <a:gd name="connsiteX40" fmla="*/ 302620 w 605734"/>
                <a:gd name="connsiteY40" fmla="*/ 0 h 604745"/>
                <a:gd name="connsiteX41" fmla="*/ 345771 w 605734"/>
                <a:gd name="connsiteY41" fmla="*/ 43080 h 604745"/>
                <a:gd name="connsiteX42" fmla="*/ 302620 w 605734"/>
                <a:gd name="connsiteY42" fmla="*/ 86160 h 604745"/>
                <a:gd name="connsiteX43" fmla="*/ 259469 w 605734"/>
                <a:gd name="connsiteY43" fmla="*/ 43080 h 604745"/>
                <a:gd name="connsiteX44" fmla="*/ 302620 w 605734"/>
                <a:gd name="connsiteY4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5734" h="604745">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grpFill/>
            <a:ln>
              <a:noFill/>
            </a:ln>
          </p:spPr>
          <p:txBody>
            <a:bodyPr/>
            <a:lstStyle/>
            <a:p>
              <a:endParaRPr lang="zh-CN" altLang="en-US">
                <a:cs typeface="+mn-ea"/>
                <a:sym typeface="+mn-lt"/>
              </a:endParaRPr>
            </a:p>
          </p:txBody>
        </p:sp>
        <p:sp>
          <p:nvSpPr>
            <p:cNvPr id="2" name="background_281144"/>
            <p:cNvSpPr>
              <a:spLocks noChangeAspect="1"/>
            </p:cNvSpPr>
            <p:nvPr/>
          </p:nvSpPr>
          <p:spPr bwMode="auto">
            <a:xfrm>
              <a:off x="5880230" y="4138046"/>
              <a:ext cx="215770" cy="215444"/>
            </a:xfrm>
            <a:custGeom>
              <a:avLst/>
              <a:gdLst>
                <a:gd name="T0" fmla="*/ 4551 w 6827"/>
                <a:gd name="T1" fmla="*/ 2276 h 6827"/>
                <a:gd name="T2" fmla="*/ 4551 w 6827"/>
                <a:gd name="T3" fmla="*/ 0 h 6827"/>
                <a:gd name="T4" fmla="*/ 0 w 6827"/>
                <a:gd name="T5" fmla="*/ 0 h 6827"/>
                <a:gd name="T6" fmla="*/ 0 w 6827"/>
                <a:gd name="T7" fmla="*/ 4551 h 6827"/>
                <a:gd name="T8" fmla="*/ 2276 w 6827"/>
                <a:gd name="T9" fmla="*/ 4551 h 6827"/>
                <a:gd name="T10" fmla="*/ 2276 w 6827"/>
                <a:gd name="T11" fmla="*/ 6827 h 6827"/>
                <a:gd name="T12" fmla="*/ 6827 w 6827"/>
                <a:gd name="T13" fmla="*/ 6827 h 6827"/>
                <a:gd name="T14" fmla="*/ 6827 w 6827"/>
                <a:gd name="T15" fmla="*/ 2276 h 6827"/>
                <a:gd name="T16" fmla="*/ 4551 w 6827"/>
                <a:gd name="T17" fmla="*/ 2276 h 6827"/>
                <a:gd name="T18" fmla="*/ 4137 w 6827"/>
                <a:gd name="T19" fmla="*/ 4551 h 6827"/>
                <a:gd name="T20" fmla="*/ 4551 w 6827"/>
                <a:gd name="T21" fmla="*/ 4551 h 6827"/>
                <a:gd name="T22" fmla="*/ 4551 w 6827"/>
                <a:gd name="T23" fmla="*/ 4137 h 6827"/>
                <a:gd name="T24" fmla="*/ 4965 w 6827"/>
                <a:gd name="T25" fmla="*/ 4137 h 6827"/>
                <a:gd name="T26" fmla="*/ 4965 w 6827"/>
                <a:gd name="T27" fmla="*/ 4965 h 6827"/>
                <a:gd name="T28" fmla="*/ 4137 w 6827"/>
                <a:gd name="T29" fmla="*/ 4965 h 6827"/>
                <a:gd name="T30" fmla="*/ 4137 w 6827"/>
                <a:gd name="T31" fmla="*/ 4551 h 6827"/>
                <a:gd name="T32" fmla="*/ 621 w 6827"/>
                <a:gd name="T33" fmla="*/ 3931 h 6827"/>
                <a:gd name="T34" fmla="*/ 621 w 6827"/>
                <a:gd name="T35" fmla="*/ 621 h 6827"/>
                <a:gd name="T36" fmla="*/ 3930 w 6827"/>
                <a:gd name="T37" fmla="*/ 621 h 6827"/>
                <a:gd name="T38" fmla="*/ 3930 w 6827"/>
                <a:gd name="T39" fmla="*/ 3930 h 6827"/>
                <a:gd name="T40" fmla="*/ 621 w 6827"/>
                <a:gd name="T41" fmla="*/ 3930 h 6827"/>
                <a:gd name="T42" fmla="*/ 621 w 6827"/>
                <a:gd name="T43" fmla="*/ 3931 h 6827"/>
                <a:gd name="T44" fmla="*/ 6206 w 6827"/>
                <a:gd name="T45" fmla="*/ 6206 h 6827"/>
                <a:gd name="T46" fmla="*/ 2896 w 6827"/>
                <a:gd name="T47" fmla="*/ 6206 h 6827"/>
                <a:gd name="T48" fmla="*/ 2896 w 6827"/>
                <a:gd name="T49" fmla="*/ 4551 h 6827"/>
                <a:gd name="T50" fmla="*/ 3517 w 6827"/>
                <a:gd name="T51" fmla="*/ 4551 h 6827"/>
                <a:gd name="T52" fmla="*/ 3517 w 6827"/>
                <a:gd name="T53" fmla="*/ 5585 h 6827"/>
                <a:gd name="T54" fmla="*/ 5585 w 6827"/>
                <a:gd name="T55" fmla="*/ 5585 h 6827"/>
                <a:gd name="T56" fmla="*/ 5585 w 6827"/>
                <a:gd name="T57" fmla="*/ 3517 h 6827"/>
                <a:gd name="T58" fmla="*/ 4551 w 6827"/>
                <a:gd name="T59" fmla="*/ 3517 h 6827"/>
                <a:gd name="T60" fmla="*/ 4551 w 6827"/>
                <a:gd name="T61" fmla="*/ 2896 h 6827"/>
                <a:gd name="T62" fmla="*/ 6206 w 6827"/>
                <a:gd name="T63" fmla="*/ 2896 h 6827"/>
                <a:gd name="T64" fmla="*/ 6206 w 6827"/>
                <a:gd name="T65" fmla="*/ 620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27" h="6827">
                  <a:moveTo>
                    <a:pt x="4551" y="2276"/>
                  </a:moveTo>
                  <a:lnTo>
                    <a:pt x="4551" y="0"/>
                  </a:lnTo>
                  <a:lnTo>
                    <a:pt x="0" y="0"/>
                  </a:lnTo>
                  <a:lnTo>
                    <a:pt x="0" y="4551"/>
                  </a:lnTo>
                  <a:lnTo>
                    <a:pt x="2276" y="4551"/>
                  </a:lnTo>
                  <a:lnTo>
                    <a:pt x="2276" y="6827"/>
                  </a:lnTo>
                  <a:lnTo>
                    <a:pt x="6827" y="6827"/>
                  </a:lnTo>
                  <a:lnTo>
                    <a:pt x="6827" y="2276"/>
                  </a:lnTo>
                  <a:lnTo>
                    <a:pt x="4551" y="2276"/>
                  </a:lnTo>
                  <a:close/>
                  <a:moveTo>
                    <a:pt x="4137" y="4551"/>
                  </a:moveTo>
                  <a:lnTo>
                    <a:pt x="4551" y="4551"/>
                  </a:lnTo>
                  <a:lnTo>
                    <a:pt x="4551" y="4137"/>
                  </a:lnTo>
                  <a:lnTo>
                    <a:pt x="4965" y="4137"/>
                  </a:lnTo>
                  <a:lnTo>
                    <a:pt x="4965" y="4965"/>
                  </a:lnTo>
                  <a:lnTo>
                    <a:pt x="4137" y="4965"/>
                  </a:lnTo>
                  <a:lnTo>
                    <a:pt x="4137" y="4551"/>
                  </a:lnTo>
                  <a:close/>
                  <a:moveTo>
                    <a:pt x="621" y="3931"/>
                  </a:moveTo>
                  <a:lnTo>
                    <a:pt x="621" y="621"/>
                  </a:lnTo>
                  <a:lnTo>
                    <a:pt x="3930" y="621"/>
                  </a:lnTo>
                  <a:lnTo>
                    <a:pt x="3930" y="3930"/>
                  </a:lnTo>
                  <a:lnTo>
                    <a:pt x="621" y="3930"/>
                  </a:lnTo>
                  <a:lnTo>
                    <a:pt x="621" y="3931"/>
                  </a:lnTo>
                  <a:close/>
                  <a:moveTo>
                    <a:pt x="6206" y="6206"/>
                  </a:moveTo>
                  <a:lnTo>
                    <a:pt x="2896" y="6206"/>
                  </a:lnTo>
                  <a:lnTo>
                    <a:pt x="2896" y="4551"/>
                  </a:lnTo>
                  <a:lnTo>
                    <a:pt x="3517" y="4551"/>
                  </a:lnTo>
                  <a:lnTo>
                    <a:pt x="3517" y="5585"/>
                  </a:lnTo>
                  <a:lnTo>
                    <a:pt x="5585" y="5585"/>
                  </a:lnTo>
                  <a:lnTo>
                    <a:pt x="5585" y="3517"/>
                  </a:lnTo>
                  <a:lnTo>
                    <a:pt x="4551" y="3517"/>
                  </a:lnTo>
                  <a:lnTo>
                    <a:pt x="4551" y="2896"/>
                  </a:lnTo>
                  <a:lnTo>
                    <a:pt x="6206" y="2896"/>
                  </a:lnTo>
                  <a:lnTo>
                    <a:pt x="6206" y="6206"/>
                  </a:lnTo>
                  <a:close/>
                </a:path>
              </a:pathLst>
            </a:custGeom>
            <a:grpFill/>
            <a:ln>
              <a:noFill/>
            </a:ln>
          </p:spPr>
          <p:txBody>
            <a:bodyPr/>
            <a:lstStyle/>
            <a:p>
              <a:endParaRPr lang="zh-CN" altLang="en-US">
                <a:cs typeface="+mn-ea"/>
                <a:sym typeface="+mn-lt"/>
              </a:endParaRPr>
            </a:p>
          </p:txBody>
        </p:sp>
        <p:sp>
          <p:nvSpPr>
            <p:cNvPr id="32" name="ball-bag_125519"/>
            <p:cNvSpPr>
              <a:spLocks noChangeAspect="1"/>
            </p:cNvSpPr>
            <p:nvPr/>
          </p:nvSpPr>
          <p:spPr bwMode="auto">
            <a:xfrm>
              <a:off x="6478669" y="4137110"/>
              <a:ext cx="161514" cy="215770"/>
            </a:xfrm>
            <a:custGeom>
              <a:avLst/>
              <a:gdLst>
                <a:gd name="connsiteX0" fmla="*/ 445574 w 454794"/>
                <a:gd name="connsiteY0" fmla="*/ 395025 h 607568"/>
                <a:gd name="connsiteX1" fmla="*/ 454794 w 454794"/>
                <a:gd name="connsiteY1" fmla="*/ 395025 h 607568"/>
                <a:gd name="connsiteX2" fmla="*/ 454794 w 454794"/>
                <a:gd name="connsiteY2" fmla="*/ 563371 h 607568"/>
                <a:gd name="connsiteX3" fmla="*/ 410538 w 454794"/>
                <a:gd name="connsiteY3" fmla="*/ 607568 h 607568"/>
                <a:gd name="connsiteX4" fmla="*/ 277463 w 454794"/>
                <a:gd name="connsiteY4" fmla="*/ 607568 h 607568"/>
                <a:gd name="connsiteX5" fmla="*/ 277463 w 454794"/>
                <a:gd name="connsiteY5" fmla="*/ 562757 h 607568"/>
                <a:gd name="connsiteX6" fmla="*/ 445574 w 454794"/>
                <a:gd name="connsiteY6" fmla="*/ 395025 h 607568"/>
                <a:gd name="connsiteX7" fmla="*/ 0 w 454794"/>
                <a:gd name="connsiteY7" fmla="*/ 395025 h 607568"/>
                <a:gd name="connsiteX8" fmla="*/ 9217 w 454794"/>
                <a:gd name="connsiteY8" fmla="*/ 395025 h 607568"/>
                <a:gd name="connsiteX9" fmla="*/ 177260 w 454794"/>
                <a:gd name="connsiteY9" fmla="*/ 562757 h 607568"/>
                <a:gd name="connsiteX10" fmla="*/ 177260 w 454794"/>
                <a:gd name="connsiteY10" fmla="*/ 607568 h 607568"/>
                <a:gd name="connsiteX11" fmla="*/ 44238 w 454794"/>
                <a:gd name="connsiteY11" fmla="*/ 607568 h 607568"/>
                <a:gd name="connsiteX12" fmla="*/ 0 w 454794"/>
                <a:gd name="connsiteY12" fmla="*/ 563371 h 607568"/>
                <a:gd name="connsiteX13" fmla="*/ 185144 w 454794"/>
                <a:gd name="connsiteY13" fmla="*/ 153409 h 607568"/>
                <a:gd name="connsiteX14" fmla="*/ 269650 w 454794"/>
                <a:gd name="connsiteY14" fmla="*/ 153409 h 607568"/>
                <a:gd name="connsiteX15" fmla="*/ 454794 w 454794"/>
                <a:gd name="connsiteY15" fmla="*/ 338295 h 607568"/>
                <a:gd name="connsiteX16" fmla="*/ 454794 w 454794"/>
                <a:gd name="connsiteY16" fmla="*/ 365912 h 607568"/>
                <a:gd name="connsiteX17" fmla="*/ 445575 w 454794"/>
                <a:gd name="connsiteY17" fmla="*/ 365912 h 607568"/>
                <a:gd name="connsiteX18" fmla="*/ 248447 w 454794"/>
                <a:gd name="connsiteY18" fmla="*/ 562766 h 607568"/>
                <a:gd name="connsiteX19" fmla="*/ 248447 w 454794"/>
                <a:gd name="connsiteY19" fmla="*/ 607568 h 607568"/>
                <a:gd name="connsiteX20" fmla="*/ 206348 w 454794"/>
                <a:gd name="connsiteY20" fmla="*/ 607568 h 607568"/>
                <a:gd name="connsiteX21" fmla="*/ 206348 w 454794"/>
                <a:gd name="connsiteY21" fmla="*/ 562766 h 607568"/>
                <a:gd name="connsiteX22" fmla="*/ 9219 w 454794"/>
                <a:gd name="connsiteY22" fmla="*/ 365912 h 607568"/>
                <a:gd name="connsiteX23" fmla="*/ 0 w 454794"/>
                <a:gd name="connsiteY23" fmla="*/ 365912 h 607568"/>
                <a:gd name="connsiteX24" fmla="*/ 0 w 454794"/>
                <a:gd name="connsiteY24" fmla="*/ 338295 h 607568"/>
                <a:gd name="connsiteX25" fmla="*/ 185144 w 454794"/>
                <a:gd name="connsiteY25" fmla="*/ 153409 h 607568"/>
                <a:gd name="connsiteX26" fmla="*/ 180337 w 454794"/>
                <a:gd name="connsiteY26" fmla="*/ 0 h 607568"/>
                <a:gd name="connsiteX27" fmla="*/ 274387 w 454794"/>
                <a:gd name="connsiteY27" fmla="*/ 0 h 607568"/>
                <a:gd name="connsiteX28" fmla="*/ 351839 w 454794"/>
                <a:gd name="connsiteY28" fmla="*/ 77329 h 607568"/>
                <a:gd name="connsiteX29" fmla="*/ 351839 w 454794"/>
                <a:gd name="connsiteY29" fmla="*/ 140849 h 607568"/>
                <a:gd name="connsiteX30" fmla="*/ 310347 w 454794"/>
                <a:gd name="connsiteY30" fmla="*/ 128268 h 607568"/>
                <a:gd name="connsiteX31" fmla="*/ 310347 w 454794"/>
                <a:gd name="connsiteY31" fmla="*/ 77329 h 607568"/>
                <a:gd name="connsiteX32" fmla="*/ 274387 w 454794"/>
                <a:gd name="connsiteY32" fmla="*/ 41426 h 607568"/>
                <a:gd name="connsiteX33" fmla="*/ 180337 w 454794"/>
                <a:gd name="connsiteY33" fmla="*/ 41426 h 607568"/>
                <a:gd name="connsiteX34" fmla="*/ 144377 w 454794"/>
                <a:gd name="connsiteY34" fmla="*/ 77329 h 607568"/>
                <a:gd name="connsiteX35" fmla="*/ 144377 w 454794"/>
                <a:gd name="connsiteY35" fmla="*/ 128268 h 607568"/>
                <a:gd name="connsiteX36" fmla="*/ 102884 w 454794"/>
                <a:gd name="connsiteY36" fmla="*/ 140849 h 607568"/>
                <a:gd name="connsiteX37" fmla="*/ 102884 w 454794"/>
                <a:gd name="connsiteY37" fmla="*/ 77329 h 607568"/>
                <a:gd name="connsiteX38" fmla="*/ 180337 w 454794"/>
                <a:gd name="connsiteY38"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794" h="607568">
                  <a:moveTo>
                    <a:pt x="445574" y="395025"/>
                  </a:moveTo>
                  <a:lnTo>
                    <a:pt x="454794" y="395025"/>
                  </a:lnTo>
                  <a:lnTo>
                    <a:pt x="454794" y="563371"/>
                  </a:lnTo>
                  <a:cubicBezTo>
                    <a:pt x="454794" y="587772"/>
                    <a:pt x="434971" y="607568"/>
                    <a:pt x="410538" y="607568"/>
                  </a:cubicBezTo>
                  <a:lnTo>
                    <a:pt x="277463" y="607568"/>
                  </a:lnTo>
                  <a:lnTo>
                    <a:pt x="277463" y="562757"/>
                  </a:lnTo>
                  <a:cubicBezTo>
                    <a:pt x="277463" y="470221"/>
                    <a:pt x="352913" y="395025"/>
                    <a:pt x="445574" y="395025"/>
                  </a:cubicBezTo>
                  <a:close/>
                  <a:moveTo>
                    <a:pt x="0" y="395025"/>
                  </a:moveTo>
                  <a:lnTo>
                    <a:pt x="9217" y="395025"/>
                  </a:lnTo>
                  <a:cubicBezTo>
                    <a:pt x="101840" y="395025"/>
                    <a:pt x="177260" y="470221"/>
                    <a:pt x="177260" y="562757"/>
                  </a:cubicBezTo>
                  <a:lnTo>
                    <a:pt x="177260" y="607568"/>
                  </a:lnTo>
                  <a:lnTo>
                    <a:pt x="44238" y="607568"/>
                  </a:lnTo>
                  <a:cubicBezTo>
                    <a:pt x="19815" y="607568"/>
                    <a:pt x="0" y="587772"/>
                    <a:pt x="0" y="563371"/>
                  </a:cubicBezTo>
                  <a:close/>
                  <a:moveTo>
                    <a:pt x="185144" y="153409"/>
                  </a:moveTo>
                  <a:lnTo>
                    <a:pt x="269650" y="153409"/>
                  </a:lnTo>
                  <a:cubicBezTo>
                    <a:pt x="371671" y="153409"/>
                    <a:pt x="454794" y="236416"/>
                    <a:pt x="454794" y="338295"/>
                  </a:cubicBezTo>
                  <a:lnTo>
                    <a:pt x="454794" y="365912"/>
                  </a:lnTo>
                  <a:lnTo>
                    <a:pt x="445575" y="365912"/>
                  </a:lnTo>
                  <a:cubicBezTo>
                    <a:pt x="336947" y="365912"/>
                    <a:pt x="248447" y="454289"/>
                    <a:pt x="248447" y="562766"/>
                  </a:cubicBezTo>
                  <a:lnTo>
                    <a:pt x="248447" y="607568"/>
                  </a:lnTo>
                  <a:lnTo>
                    <a:pt x="206348" y="607568"/>
                  </a:lnTo>
                  <a:lnTo>
                    <a:pt x="206348" y="562766"/>
                  </a:lnTo>
                  <a:cubicBezTo>
                    <a:pt x="206348" y="454289"/>
                    <a:pt x="117847" y="365912"/>
                    <a:pt x="9219" y="365912"/>
                  </a:cubicBezTo>
                  <a:lnTo>
                    <a:pt x="0" y="365912"/>
                  </a:lnTo>
                  <a:lnTo>
                    <a:pt x="0" y="338295"/>
                  </a:lnTo>
                  <a:cubicBezTo>
                    <a:pt x="0" y="236416"/>
                    <a:pt x="83123" y="153409"/>
                    <a:pt x="185144" y="153409"/>
                  </a:cubicBezTo>
                  <a:close/>
                  <a:moveTo>
                    <a:pt x="180337" y="0"/>
                  </a:moveTo>
                  <a:lnTo>
                    <a:pt x="274387" y="0"/>
                  </a:lnTo>
                  <a:cubicBezTo>
                    <a:pt x="317108" y="0"/>
                    <a:pt x="351839" y="34675"/>
                    <a:pt x="351839" y="77329"/>
                  </a:cubicBezTo>
                  <a:lnTo>
                    <a:pt x="351839" y="140849"/>
                  </a:lnTo>
                  <a:cubicBezTo>
                    <a:pt x="338623" y="135326"/>
                    <a:pt x="324639" y="131029"/>
                    <a:pt x="310347" y="128268"/>
                  </a:cubicBezTo>
                  <a:lnTo>
                    <a:pt x="310347" y="77329"/>
                  </a:lnTo>
                  <a:cubicBezTo>
                    <a:pt x="310347" y="57536"/>
                    <a:pt x="294211" y="41426"/>
                    <a:pt x="274387" y="41426"/>
                  </a:cubicBezTo>
                  <a:lnTo>
                    <a:pt x="180337" y="41426"/>
                  </a:lnTo>
                  <a:cubicBezTo>
                    <a:pt x="160513" y="41426"/>
                    <a:pt x="144377" y="57536"/>
                    <a:pt x="144377" y="77329"/>
                  </a:cubicBezTo>
                  <a:lnTo>
                    <a:pt x="144377" y="128268"/>
                  </a:lnTo>
                  <a:cubicBezTo>
                    <a:pt x="130085" y="131029"/>
                    <a:pt x="116100" y="135326"/>
                    <a:pt x="102884" y="140849"/>
                  </a:cubicBezTo>
                  <a:lnTo>
                    <a:pt x="102884" y="77329"/>
                  </a:lnTo>
                  <a:cubicBezTo>
                    <a:pt x="102884" y="34675"/>
                    <a:pt x="137615" y="0"/>
                    <a:pt x="180337" y="0"/>
                  </a:cubicBezTo>
                  <a:close/>
                </a:path>
              </a:pathLst>
            </a:custGeom>
            <a:grpFill/>
            <a:ln>
              <a:noFill/>
            </a:ln>
          </p:spPr>
          <p:txBody>
            <a:bodyPr/>
            <a:lstStyle/>
            <a:p>
              <a:endParaRPr lang="zh-CN" altLang="en-US">
                <a:cs typeface="+mn-ea"/>
                <a:sym typeface="+mn-lt"/>
              </a:endParaRPr>
            </a:p>
          </p:txBody>
        </p:sp>
      </p:grpSp>
      <p:grpSp>
        <p:nvGrpSpPr>
          <p:cNvPr id="3" name="组合 2"/>
          <p:cNvGrpSpPr/>
          <p:nvPr/>
        </p:nvGrpSpPr>
        <p:grpSpPr>
          <a:xfrm>
            <a:off x="4958080" y="1894205"/>
            <a:ext cx="2319655" cy="2909570"/>
            <a:chOff x="4843895" y="2541376"/>
            <a:chExt cx="2504209" cy="3457204"/>
          </a:xfrm>
        </p:grpSpPr>
        <p:sp>
          <p:nvSpPr>
            <p:cNvPr id="4" name="菱形 3"/>
            <p:cNvSpPr/>
            <p:nvPr/>
          </p:nvSpPr>
          <p:spPr>
            <a:xfrm>
              <a:off x="4843895" y="2541376"/>
              <a:ext cx="2504209" cy="887624"/>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菱形 12"/>
            <p:cNvSpPr/>
            <p:nvPr/>
          </p:nvSpPr>
          <p:spPr>
            <a:xfrm>
              <a:off x="4843895" y="2969639"/>
              <a:ext cx="2504209" cy="887624"/>
            </a:xfrm>
            <a:prstGeom prst="diamond">
              <a:avLst/>
            </a:prstGeom>
            <a:solidFill>
              <a:schemeClr val="accent1">
                <a:lumMod val="50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菱形 13"/>
            <p:cNvSpPr/>
            <p:nvPr/>
          </p:nvSpPr>
          <p:spPr>
            <a:xfrm>
              <a:off x="4843895" y="3397903"/>
              <a:ext cx="2504209" cy="887624"/>
            </a:xfrm>
            <a:prstGeom prst="diamond">
              <a:avLst/>
            </a:prstGeom>
            <a:solidFill>
              <a:schemeClr val="accent1">
                <a:lumMod val="50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菱形 14"/>
            <p:cNvSpPr/>
            <p:nvPr/>
          </p:nvSpPr>
          <p:spPr>
            <a:xfrm>
              <a:off x="4843895" y="3826166"/>
              <a:ext cx="2504209" cy="887624"/>
            </a:xfrm>
            <a:prstGeom prst="diamond">
              <a:avLst/>
            </a:prstGeom>
            <a:solidFill>
              <a:schemeClr val="accent1">
                <a:lumMod val="50000"/>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菱形 15"/>
            <p:cNvSpPr/>
            <p:nvPr/>
          </p:nvSpPr>
          <p:spPr>
            <a:xfrm>
              <a:off x="4843895" y="4254429"/>
              <a:ext cx="2504209" cy="887624"/>
            </a:xfrm>
            <a:prstGeom prst="diamond">
              <a:avLst/>
            </a:prstGeom>
            <a:solidFill>
              <a:schemeClr val="accent1">
                <a:lumMod val="50000"/>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7" name="菱形 16"/>
            <p:cNvSpPr/>
            <p:nvPr/>
          </p:nvSpPr>
          <p:spPr>
            <a:xfrm>
              <a:off x="4843895" y="4682693"/>
              <a:ext cx="2504209" cy="887624"/>
            </a:xfrm>
            <a:prstGeom prst="diamond">
              <a:avLst/>
            </a:prstGeom>
            <a:solidFill>
              <a:schemeClr val="accent1">
                <a:lumMod val="50000"/>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菱形 17"/>
            <p:cNvSpPr/>
            <p:nvPr/>
          </p:nvSpPr>
          <p:spPr>
            <a:xfrm>
              <a:off x="4843895" y="5110956"/>
              <a:ext cx="2504209" cy="887624"/>
            </a:xfrm>
            <a:prstGeom prst="diamond">
              <a:avLst/>
            </a:prstGeom>
            <a:solidFill>
              <a:schemeClr val="accent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437114" y="194849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6" name="TextBox 76"/>
          <p:cNvSpPr txBox="1"/>
          <p:nvPr/>
        </p:nvSpPr>
        <p:spPr>
          <a:xfrm>
            <a:off x="2345169" y="154806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7" name="文本框 6"/>
          <p:cNvSpPr txBox="1"/>
          <p:nvPr/>
        </p:nvSpPr>
        <p:spPr>
          <a:xfrm>
            <a:off x="1437114" y="395064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8" name="TextBox 76"/>
          <p:cNvSpPr txBox="1"/>
          <p:nvPr/>
        </p:nvSpPr>
        <p:spPr>
          <a:xfrm>
            <a:off x="2345169" y="355021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19" name="文本框 18"/>
          <p:cNvSpPr txBox="1"/>
          <p:nvPr/>
        </p:nvSpPr>
        <p:spPr>
          <a:xfrm>
            <a:off x="7935069" y="192245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20" name="TextBox 76"/>
          <p:cNvSpPr txBox="1"/>
          <p:nvPr/>
        </p:nvSpPr>
        <p:spPr>
          <a:xfrm>
            <a:off x="8843124" y="152202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22" name="文本框 21"/>
          <p:cNvSpPr txBox="1"/>
          <p:nvPr/>
        </p:nvSpPr>
        <p:spPr>
          <a:xfrm>
            <a:off x="7935069" y="3924612"/>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23" name="TextBox 76"/>
          <p:cNvSpPr txBox="1"/>
          <p:nvPr/>
        </p:nvSpPr>
        <p:spPr>
          <a:xfrm>
            <a:off x="8843124" y="3524181"/>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Tree>
    <p:custDataLst>
      <p:tags r:id="rId1"/>
    </p:custDataLst>
  </p:cSld>
  <p:clrMapOvr>
    <a:masterClrMapping/>
  </p:clrMapOvr>
  <p:transition advTm="5249">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9" grpId="0" bldLvl="0" animBg="1"/>
      <p:bldP spid="20" grpId="0" bldLvl="0" animBg="1"/>
      <p:bldP spid="22" grpId="0"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pic>
        <p:nvPicPr>
          <p:cNvPr id="6" name="图片 5" descr="C:\Users\111\Desktop\59b77bab208b0.jpg59b77bab208b0"/>
          <p:cNvPicPr>
            <a:picLocks noChangeAspect="1"/>
          </p:cNvPicPr>
          <p:nvPr/>
        </p:nvPicPr>
        <p:blipFill rotWithShape="1">
          <a:blip r:embed="rId3"/>
          <a:srcRect/>
          <a:stretch>
            <a:fillRect/>
          </a:stretch>
        </p:blipFill>
        <p:spPr>
          <a:xfrm>
            <a:off x="1581150" y="1434465"/>
            <a:ext cx="3187700" cy="4036695"/>
          </a:xfrm>
          <a:prstGeom prst="rect">
            <a:avLst/>
          </a:prstGeom>
        </p:spPr>
      </p:pic>
      <p:grpSp>
        <p:nvGrpSpPr>
          <p:cNvPr id="2" name="组合 1"/>
          <p:cNvGrpSpPr/>
          <p:nvPr/>
        </p:nvGrpSpPr>
        <p:grpSpPr>
          <a:xfrm>
            <a:off x="490539" y="879948"/>
            <a:ext cx="10538381" cy="4372725"/>
            <a:chOff x="0" y="515741"/>
            <a:chExt cx="13737446" cy="5700122"/>
          </a:xfrm>
        </p:grpSpPr>
        <p:sp>
          <p:nvSpPr>
            <p:cNvPr id="3" name="矩形 2"/>
            <p:cNvSpPr/>
            <p:nvPr/>
          </p:nvSpPr>
          <p:spPr>
            <a:xfrm>
              <a:off x="0" y="4861932"/>
              <a:ext cx="3345366" cy="568712"/>
            </a:xfrm>
            <a:prstGeom prst="rect">
              <a:avLst/>
            </a:prstGeom>
            <a:solidFill>
              <a:schemeClr val="accent1">
                <a:lumMod val="50000"/>
                <a:alpha val="6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367526" y="4950065"/>
              <a:ext cx="2753966" cy="480102"/>
            </a:xfrm>
            <a:prstGeom prst="rect">
              <a:avLst/>
            </a:prstGeom>
            <a:noFill/>
          </p:spPr>
          <p:txBody>
            <a:bodyPr wrap="square" rtlCol="0">
              <a:spAutoFit/>
            </a:bodyPr>
            <a:lstStyle/>
            <a:p>
              <a:pPr algn="dist"/>
              <a:r>
                <a:rPr lang="en-US" altLang="zh-CN" dirty="0">
                  <a:solidFill>
                    <a:schemeClr val="bg1"/>
                  </a:solidFill>
                  <a:cs typeface="+mn-ea"/>
                  <a:sym typeface="+mn-lt"/>
                </a:rPr>
                <a:t>Enter Title</a:t>
              </a:r>
              <a:endParaRPr lang="zh-CN" dirty="0">
                <a:solidFill>
                  <a:schemeClr val="bg1"/>
                </a:solidFill>
                <a:cs typeface="+mn-ea"/>
                <a:sym typeface="+mn-lt"/>
              </a:endParaRPr>
            </a:p>
          </p:txBody>
        </p:sp>
        <p:sp>
          <p:nvSpPr>
            <p:cNvPr id="14" name="图文框 13"/>
            <p:cNvSpPr/>
            <p:nvPr/>
          </p:nvSpPr>
          <p:spPr>
            <a:xfrm>
              <a:off x="5127266" y="515741"/>
              <a:ext cx="1784195" cy="1784195"/>
            </a:xfrm>
            <a:prstGeom prst="frame">
              <a:avLst>
                <a:gd name="adj1" fmla="val 3125"/>
              </a:avLst>
            </a:prstGeom>
            <a:solidFill>
              <a:schemeClr val="accent1">
                <a:lumMod val="50000"/>
                <a:alpha val="46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文本框 14"/>
            <p:cNvSpPr txBox="1"/>
            <p:nvPr/>
          </p:nvSpPr>
          <p:spPr>
            <a:xfrm>
              <a:off x="6029423" y="2500717"/>
              <a:ext cx="5290231" cy="1725186"/>
            </a:xfrm>
            <a:prstGeom prst="rect">
              <a:avLst/>
            </a:prstGeom>
            <a:noFill/>
          </p:spPr>
          <p:txBody>
            <a:bodyPr wrap="square" rtlCol="0">
              <a:spAutoFit/>
            </a:bodyPr>
            <a:lstStyle/>
            <a:p>
              <a:pPr algn="dist"/>
              <a:r>
                <a:rPr lang="en-US" altLang="zh-CN" sz="4000" b="1" dirty="0">
                  <a:solidFill>
                    <a:schemeClr val="accent1">
                      <a:lumMod val="50000"/>
                    </a:schemeClr>
                  </a:solidFill>
                  <a:cs typeface="+mn-ea"/>
                  <a:sym typeface="+mn-lt"/>
                </a:rPr>
                <a:t>THIS COMPANY</a:t>
              </a:r>
              <a:r>
                <a:rPr lang="en-US" altLang="zh-CN" sz="4000" b="1" dirty="0">
                  <a:cs typeface="+mn-ea"/>
                  <a:sym typeface="+mn-lt"/>
                </a:rPr>
                <a:t> </a:t>
              </a:r>
              <a:endParaRPr lang="zh-CN" altLang="en-US" sz="4000" b="1" dirty="0">
                <a:cs typeface="+mn-ea"/>
                <a:sym typeface="+mn-lt"/>
              </a:endParaRPr>
            </a:p>
          </p:txBody>
        </p:sp>
        <p:sp>
          <p:nvSpPr>
            <p:cNvPr id="16" name="矩形 15"/>
            <p:cNvSpPr/>
            <p:nvPr/>
          </p:nvSpPr>
          <p:spPr>
            <a:xfrm>
              <a:off x="6030089" y="3510898"/>
              <a:ext cx="7707357" cy="2704965"/>
            </a:xfrm>
            <a:prstGeom prst="rect">
              <a:avLst/>
            </a:prstGeom>
            <a:noFill/>
          </p:spPr>
          <p:txBody>
            <a:bodyPr wrap="square" rtlCol="0">
              <a:spAutoFit/>
            </a:bodyPr>
            <a:lstStyle/>
            <a:p>
              <a:pPr>
                <a:lnSpc>
                  <a:spcPct val="130000"/>
                </a:lnSpc>
              </a:pP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ipsum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ips</a:t>
              </a:r>
              <a:endParaRPr lang="en-US" altLang="zh-CN" sz="1000" dirty="0">
                <a:solidFill>
                  <a:schemeClr val="tx2"/>
                </a:solidFill>
                <a:cs typeface="+mn-ea"/>
                <a:sym typeface="+mn-lt"/>
              </a:endParaRPr>
            </a:p>
            <a:p>
              <a:pPr>
                <a:lnSpc>
                  <a:spcPct val="130000"/>
                </a:lnSpc>
              </a:pPr>
              <a:endParaRPr lang="en-US" altLang="zh-CN" sz="1000" dirty="0">
                <a:solidFill>
                  <a:schemeClr val="tx2"/>
                </a:solidFill>
                <a:cs typeface="+mn-ea"/>
                <a:sym typeface="+mn-lt"/>
              </a:endParaRPr>
            </a:p>
            <a:p>
              <a:pPr>
                <a:lnSpc>
                  <a:spcPct val="130000"/>
                </a:lnSpc>
              </a:pPr>
              <a:r>
                <a:rPr lang="zh-CN" altLang="en-US" sz="1000" dirty="0">
                  <a:solidFill>
                    <a:schemeClr val="tx2"/>
                  </a:solidFill>
                  <a:cs typeface="+mn-ea"/>
                  <a:sym typeface="+mn-lt"/>
                </a:rPr>
                <a:t>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a:t>
              </a:r>
              <a:r>
                <a:rPr lang="en-US" altLang="zh-CN" sz="1000" dirty="0">
                  <a:solidFill>
                    <a:schemeClr val="tx2"/>
                  </a:solidFill>
                  <a:cs typeface="+mn-ea"/>
                  <a:sym typeface="+mn-lt"/>
                </a:rPr>
                <a:t> 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 adipiscing ipsum dolor sit amet, consectetur adipiscing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 ipsum dolor sit amet, consectetur</a:t>
              </a:r>
              <a:r>
                <a:rPr lang="en-US" altLang="zh-CN" sz="1000" dirty="0">
                  <a:solidFill>
                    <a:schemeClr val="tx2"/>
                  </a:solidFill>
                  <a:cs typeface="+mn-ea"/>
                  <a:sym typeface="+mn-lt"/>
                </a:rPr>
                <a:t> R</a:t>
              </a:r>
              <a:r>
                <a:rPr lang="zh-CN" altLang="en-US" sz="1000" dirty="0">
                  <a:solidFill>
                    <a:schemeClr val="tx2"/>
                  </a:solidFill>
                  <a:cs typeface="+mn-ea"/>
                  <a:sym typeface="+mn-lt"/>
                </a:rPr>
                <a:t>em ipsum dolor sit amet, </a:t>
              </a:r>
              <a:r>
                <a:rPr lang="en-US" altLang="zh-CN" sz="1000" dirty="0">
                  <a:solidFill>
                    <a:schemeClr val="tx2"/>
                  </a:solidFill>
                  <a:cs typeface="+mn-ea"/>
                  <a:sym typeface="+mn-lt"/>
                </a:rPr>
                <a:t>R</a:t>
              </a:r>
              <a:r>
                <a:rPr lang="zh-CN" altLang="en-US" sz="1000" dirty="0">
                  <a:solidFill>
                    <a:schemeClr val="tx2"/>
                  </a:solidFill>
                  <a:cs typeface="+mn-ea"/>
                  <a:sym typeface="+mn-lt"/>
                </a:rPr>
                <a:t>em</a:t>
              </a:r>
              <a:r>
                <a:rPr lang="en-US" altLang="zh-CN" sz="1000" dirty="0" err="1">
                  <a:solidFill>
                    <a:schemeClr val="tx2"/>
                  </a:solidFill>
                  <a:cs typeface="+mn-ea"/>
                  <a:sym typeface="+mn-lt"/>
                </a:rPr>
                <a:t>fshkfjdshkfdslfdsds</a:t>
              </a:r>
              <a:endParaRPr lang="zh-CN" altLang="en-US" sz="1000" dirty="0">
                <a:solidFill>
                  <a:schemeClr val="tx2"/>
                </a:solidFill>
                <a:cs typeface="+mn-ea"/>
                <a:sym typeface="+mn-lt"/>
              </a:endParaRPr>
            </a:p>
          </p:txBody>
        </p:sp>
      </p:grpSp>
    </p:spTree>
    <p:custDataLst>
      <p:tags r:id="rId1"/>
    </p:custDataLst>
  </p:cSld>
  <p:clrMapOvr>
    <a:masterClrMapping/>
  </p:clrMapOvr>
  <p:transition advTm="2608">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PART.01</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48" name="组合 47"/>
          <p:cNvGrpSpPr/>
          <p:nvPr/>
        </p:nvGrpSpPr>
        <p:grpSpPr>
          <a:xfrm>
            <a:off x="1686373" y="2874239"/>
            <a:ext cx="1218696" cy="1208860"/>
            <a:chOff x="1842202" y="2509700"/>
            <a:chExt cx="1312745" cy="1302150"/>
          </a:xfrm>
        </p:grpSpPr>
        <p:sp>
          <p:nvSpPr>
            <p:cNvPr id="49" name="矩形 48"/>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brightness-setting_68801"/>
          <p:cNvSpPr>
            <a:spLocks noChangeAspect="1"/>
          </p:cNvSpPr>
          <p:nvPr/>
        </p:nvSpPr>
        <p:spPr bwMode="auto">
          <a:xfrm>
            <a:off x="2037136" y="3217986"/>
            <a:ext cx="573431" cy="572494"/>
          </a:xfrm>
          <a:custGeom>
            <a:avLst/>
            <a:gdLst>
              <a:gd name="connsiteX0" fmla="*/ 302479 w 605734"/>
              <a:gd name="connsiteY0" fmla="*/ 518585 h 604745"/>
              <a:gd name="connsiteX1" fmla="*/ 345630 w 605734"/>
              <a:gd name="connsiteY1" fmla="*/ 561665 h 604745"/>
              <a:gd name="connsiteX2" fmla="*/ 302479 w 605734"/>
              <a:gd name="connsiteY2" fmla="*/ 604745 h 604745"/>
              <a:gd name="connsiteX3" fmla="*/ 259328 w 605734"/>
              <a:gd name="connsiteY3" fmla="*/ 561665 h 604745"/>
              <a:gd name="connsiteX4" fmla="*/ 302479 w 605734"/>
              <a:gd name="connsiteY4" fmla="*/ 518585 h 604745"/>
              <a:gd name="connsiteX5" fmla="*/ 490324 w 605734"/>
              <a:gd name="connsiteY5" fmla="*/ 446396 h 604745"/>
              <a:gd name="connsiteX6" fmla="*/ 533546 w 605734"/>
              <a:gd name="connsiteY6" fmla="*/ 489547 h 604745"/>
              <a:gd name="connsiteX7" fmla="*/ 490324 w 605734"/>
              <a:gd name="connsiteY7" fmla="*/ 532698 h 604745"/>
              <a:gd name="connsiteX8" fmla="*/ 447102 w 605734"/>
              <a:gd name="connsiteY8" fmla="*/ 489547 h 604745"/>
              <a:gd name="connsiteX9" fmla="*/ 490324 w 605734"/>
              <a:gd name="connsiteY9" fmla="*/ 446396 h 604745"/>
              <a:gd name="connsiteX10" fmla="*/ 114880 w 605734"/>
              <a:gd name="connsiteY10" fmla="*/ 446396 h 604745"/>
              <a:gd name="connsiteX11" fmla="*/ 158066 w 605734"/>
              <a:gd name="connsiteY11" fmla="*/ 489547 h 604745"/>
              <a:gd name="connsiteX12" fmla="*/ 114880 w 605734"/>
              <a:gd name="connsiteY12" fmla="*/ 532698 h 604745"/>
              <a:gd name="connsiteX13" fmla="*/ 71694 w 605734"/>
              <a:gd name="connsiteY13" fmla="*/ 489547 h 604745"/>
              <a:gd name="connsiteX14" fmla="*/ 114880 w 605734"/>
              <a:gd name="connsiteY14" fmla="*/ 446396 h 604745"/>
              <a:gd name="connsiteX15" fmla="*/ 562583 w 605734"/>
              <a:gd name="connsiteY15" fmla="*/ 259680 h 604745"/>
              <a:gd name="connsiteX16" fmla="*/ 605734 w 605734"/>
              <a:gd name="connsiteY16" fmla="*/ 302760 h 604745"/>
              <a:gd name="connsiteX17" fmla="*/ 562583 w 605734"/>
              <a:gd name="connsiteY17" fmla="*/ 345840 h 604745"/>
              <a:gd name="connsiteX18" fmla="*/ 519432 w 605734"/>
              <a:gd name="connsiteY18" fmla="*/ 302760 h 604745"/>
              <a:gd name="connsiteX19" fmla="*/ 562583 w 605734"/>
              <a:gd name="connsiteY19" fmla="*/ 259680 h 604745"/>
              <a:gd name="connsiteX20" fmla="*/ 43151 w 605734"/>
              <a:gd name="connsiteY20" fmla="*/ 259680 h 604745"/>
              <a:gd name="connsiteX21" fmla="*/ 86302 w 605734"/>
              <a:gd name="connsiteY21" fmla="*/ 302760 h 604745"/>
              <a:gd name="connsiteX22" fmla="*/ 43151 w 605734"/>
              <a:gd name="connsiteY22" fmla="*/ 345840 h 604745"/>
              <a:gd name="connsiteX23" fmla="*/ 0 w 605734"/>
              <a:gd name="connsiteY23" fmla="*/ 302760 h 604745"/>
              <a:gd name="connsiteX24" fmla="*/ 43151 w 605734"/>
              <a:gd name="connsiteY24" fmla="*/ 259680 h 604745"/>
              <a:gd name="connsiteX25" fmla="*/ 302479 w 605734"/>
              <a:gd name="connsiteY25" fmla="*/ 144024 h 604745"/>
              <a:gd name="connsiteX26" fmla="*/ 461428 w 605734"/>
              <a:gd name="connsiteY26" fmla="*/ 302726 h 604745"/>
              <a:gd name="connsiteX27" fmla="*/ 302479 w 605734"/>
              <a:gd name="connsiteY27" fmla="*/ 461428 h 604745"/>
              <a:gd name="connsiteX28" fmla="*/ 143530 w 605734"/>
              <a:gd name="connsiteY28" fmla="*/ 302726 h 604745"/>
              <a:gd name="connsiteX29" fmla="*/ 302479 w 605734"/>
              <a:gd name="connsiteY29" fmla="*/ 144024 h 604745"/>
              <a:gd name="connsiteX30" fmla="*/ 490324 w 605734"/>
              <a:gd name="connsiteY30" fmla="*/ 72118 h 604745"/>
              <a:gd name="connsiteX31" fmla="*/ 533546 w 605734"/>
              <a:gd name="connsiteY31" fmla="*/ 115198 h 604745"/>
              <a:gd name="connsiteX32" fmla="*/ 490324 w 605734"/>
              <a:gd name="connsiteY32" fmla="*/ 158278 h 604745"/>
              <a:gd name="connsiteX33" fmla="*/ 447102 w 605734"/>
              <a:gd name="connsiteY33" fmla="*/ 115198 h 604745"/>
              <a:gd name="connsiteX34" fmla="*/ 490324 w 605734"/>
              <a:gd name="connsiteY34" fmla="*/ 72118 h 604745"/>
              <a:gd name="connsiteX35" fmla="*/ 114880 w 605734"/>
              <a:gd name="connsiteY35" fmla="*/ 72118 h 604745"/>
              <a:gd name="connsiteX36" fmla="*/ 158066 w 605734"/>
              <a:gd name="connsiteY36" fmla="*/ 115198 h 604745"/>
              <a:gd name="connsiteX37" fmla="*/ 114880 w 605734"/>
              <a:gd name="connsiteY37" fmla="*/ 158278 h 604745"/>
              <a:gd name="connsiteX38" fmla="*/ 71694 w 605734"/>
              <a:gd name="connsiteY38" fmla="*/ 115198 h 604745"/>
              <a:gd name="connsiteX39" fmla="*/ 114880 w 605734"/>
              <a:gd name="connsiteY39" fmla="*/ 72118 h 604745"/>
              <a:gd name="connsiteX40" fmla="*/ 302620 w 605734"/>
              <a:gd name="connsiteY40" fmla="*/ 0 h 604745"/>
              <a:gd name="connsiteX41" fmla="*/ 345771 w 605734"/>
              <a:gd name="connsiteY41" fmla="*/ 43080 h 604745"/>
              <a:gd name="connsiteX42" fmla="*/ 302620 w 605734"/>
              <a:gd name="connsiteY42" fmla="*/ 86160 h 604745"/>
              <a:gd name="connsiteX43" fmla="*/ 259469 w 605734"/>
              <a:gd name="connsiteY43" fmla="*/ 43080 h 604745"/>
              <a:gd name="connsiteX44" fmla="*/ 302620 w 605734"/>
              <a:gd name="connsiteY44" fmla="*/ 0 h 60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5734" h="604745">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solidFill>
            <a:schemeClr val="accent1">
              <a:lumMod val="50000"/>
            </a:schemeClr>
          </a:solidFill>
          <a:ln>
            <a:noFill/>
          </a:ln>
        </p:spPr>
        <p:txBody>
          <a:bodyPr/>
          <a:lstStyle/>
          <a:p>
            <a:endParaRPr lang="zh-CN" altLang="en-US">
              <a:cs typeface="+mn-ea"/>
              <a:sym typeface="+mn-lt"/>
            </a:endParaRPr>
          </a:p>
        </p:txBody>
      </p:sp>
      <p:sp>
        <p:nvSpPr>
          <p:cNvPr id="52" name="background_281144"/>
          <p:cNvSpPr>
            <a:spLocks noChangeAspect="1"/>
          </p:cNvSpPr>
          <p:nvPr/>
        </p:nvSpPr>
        <p:spPr bwMode="auto">
          <a:xfrm>
            <a:off x="4616848" y="3217986"/>
            <a:ext cx="573430" cy="572564"/>
          </a:xfrm>
          <a:custGeom>
            <a:avLst/>
            <a:gdLst>
              <a:gd name="T0" fmla="*/ 4551 w 6827"/>
              <a:gd name="T1" fmla="*/ 2276 h 6827"/>
              <a:gd name="T2" fmla="*/ 4551 w 6827"/>
              <a:gd name="T3" fmla="*/ 0 h 6827"/>
              <a:gd name="T4" fmla="*/ 0 w 6827"/>
              <a:gd name="T5" fmla="*/ 0 h 6827"/>
              <a:gd name="T6" fmla="*/ 0 w 6827"/>
              <a:gd name="T7" fmla="*/ 4551 h 6827"/>
              <a:gd name="T8" fmla="*/ 2276 w 6827"/>
              <a:gd name="T9" fmla="*/ 4551 h 6827"/>
              <a:gd name="T10" fmla="*/ 2276 w 6827"/>
              <a:gd name="T11" fmla="*/ 6827 h 6827"/>
              <a:gd name="T12" fmla="*/ 6827 w 6827"/>
              <a:gd name="T13" fmla="*/ 6827 h 6827"/>
              <a:gd name="T14" fmla="*/ 6827 w 6827"/>
              <a:gd name="T15" fmla="*/ 2276 h 6827"/>
              <a:gd name="T16" fmla="*/ 4551 w 6827"/>
              <a:gd name="T17" fmla="*/ 2276 h 6827"/>
              <a:gd name="T18" fmla="*/ 4137 w 6827"/>
              <a:gd name="T19" fmla="*/ 4551 h 6827"/>
              <a:gd name="T20" fmla="*/ 4551 w 6827"/>
              <a:gd name="T21" fmla="*/ 4551 h 6827"/>
              <a:gd name="T22" fmla="*/ 4551 w 6827"/>
              <a:gd name="T23" fmla="*/ 4137 h 6827"/>
              <a:gd name="T24" fmla="*/ 4965 w 6827"/>
              <a:gd name="T25" fmla="*/ 4137 h 6827"/>
              <a:gd name="T26" fmla="*/ 4965 w 6827"/>
              <a:gd name="T27" fmla="*/ 4965 h 6827"/>
              <a:gd name="T28" fmla="*/ 4137 w 6827"/>
              <a:gd name="T29" fmla="*/ 4965 h 6827"/>
              <a:gd name="T30" fmla="*/ 4137 w 6827"/>
              <a:gd name="T31" fmla="*/ 4551 h 6827"/>
              <a:gd name="T32" fmla="*/ 621 w 6827"/>
              <a:gd name="T33" fmla="*/ 3931 h 6827"/>
              <a:gd name="T34" fmla="*/ 621 w 6827"/>
              <a:gd name="T35" fmla="*/ 621 h 6827"/>
              <a:gd name="T36" fmla="*/ 3930 w 6827"/>
              <a:gd name="T37" fmla="*/ 621 h 6827"/>
              <a:gd name="T38" fmla="*/ 3930 w 6827"/>
              <a:gd name="T39" fmla="*/ 3930 h 6827"/>
              <a:gd name="T40" fmla="*/ 621 w 6827"/>
              <a:gd name="T41" fmla="*/ 3930 h 6827"/>
              <a:gd name="T42" fmla="*/ 621 w 6827"/>
              <a:gd name="T43" fmla="*/ 3931 h 6827"/>
              <a:gd name="T44" fmla="*/ 6206 w 6827"/>
              <a:gd name="T45" fmla="*/ 6206 h 6827"/>
              <a:gd name="T46" fmla="*/ 2896 w 6827"/>
              <a:gd name="T47" fmla="*/ 6206 h 6827"/>
              <a:gd name="T48" fmla="*/ 2896 w 6827"/>
              <a:gd name="T49" fmla="*/ 4551 h 6827"/>
              <a:gd name="T50" fmla="*/ 3517 w 6827"/>
              <a:gd name="T51" fmla="*/ 4551 h 6827"/>
              <a:gd name="T52" fmla="*/ 3517 w 6827"/>
              <a:gd name="T53" fmla="*/ 5585 h 6827"/>
              <a:gd name="T54" fmla="*/ 5585 w 6827"/>
              <a:gd name="T55" fmla="*/ 5585 h 6827"/>
              <a:gd name="T56" fmla="*/ 5585 w 6827"/>
              <a:gd name="T57" fmla="*/ 3517 h 6827"/>
              <a:gd name="T58" fmla="*/ 4551 w 6827"/>
              <a:gd name="T59" fmla="*/ 3517 h 6827"/>
              <a:gd name="T60" fmla="*/ 4551 w 6827"/>
              <a:gd name="T61" fmla="*/ 2896 h 6827"/>
              <a:gd name="T62" fmla="*/ 6206 w 6827"/>
              <a:gd name="T63" fmla="*/ 2896 h 6827"/>
              <a:gd name="T64" fmla="*/ 6206 w 6827"/>
              <a:gd name="T65" fmla="*/ 620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27" h="6827">
                <a:moveTo>
                  <a:pt x="4551" y="2276"/>
                </a:moveTo>
                <a:lnTo>
                  <a:pt x="4551" y="0"/>
                </a:lnTo>
                <a:lnTo>
                  <a:pt x="0" y="0"/>
                </a:lnTo>
                <a:lnTo>
                  <a:pt x="0" y="4551"/>
                </a:lnTo>
                <a:lnTo>
                  <a:pt x="2276" y="4551"/>
                </a:lnTo>
                <a:lnTo>
                  <a:pt x="2276" y="6827"/>
                </a:lnTo>
                <a:lnTo>
                  <a:pt x="6827" y="6827"/>
                </a:lnTo>
                <a:lnTo>
                  <a:pt x="6827" y="2276"/>
                </a:lnTo>
                <a:lnTo>
                  <a:pt x="4551" y="2276"/>
                </a:lnTo>
                <a:close/>
                <a:moveTo>
                  <a:pt x="4137" y="4551"/>
                </a:moveTo>
                <a:lnTo>
                  <a:pt x="4551" y="4551"/>
                </a:lnTo>
                <a:lnTo>
                  <a:pt x="4551" y="4137"/>
                </a:lnTo>
                <a:lnTo>
                  <a:pt x="4965" y="4137"/>
                </a:lnTo>
                <a:lnTo>
                  <a:pt x="4965" y="4965"/>
                </a:lnTo>
                <a:lnTo>
                  <a:pt x="4137" y="4965"/>
                </a:lnTo>
                <a:lnTo>
                  <a:pt x="4137" y="4551"/>
                </a:lnTo>
                <a:close/>
                <a:moveTo>
                  <a:pt x="621" y="3931"/>
                </a:moveTo>
                <a:lnTo>
                  <a:pt x="621" y="621"/>
                </a:lnTo>
                <a:lnTo>
                  <a:pt x="3930" y="621"/>
                </a:lnTo>
                <a:lnTo>
                  <a:pt x="3930" y="3930"/>
                </a:lnTo>
                <a:lnTo>
                  <a:pt x="621" y="3930"/>
                </a:lnTo>
                <a:lnTo>
                  <a:pt x="621" y="3931"/>
                </a:lnTo>
                <a:close/>
                <a:moveTo>
                  <a:pt x="6206" y="6206"/>
                </a:moveTo>
                <a:lnTo>
                  <a:pt x="2896" y="6206"/>
                </a:lnTo>
                <a:lnTo>
                  <a:pt x="2896" y="4551"/>
                </a:lnTo>
                <a:lnTo>
                  <a:pt x="3517" y="4551"/>
                </a:lnTo>
                <a:lnTo>
                  <a:pt x="3517" y="5585"/>
                </a:lnTo>
                <a:lnTo>
                  <a:pt x="5585" y="5585"/>
                </a:lnTo>
                <a:lnTo>
                  <a:pt x="5585" y="3517"/>
                </a:lnTo>
                <a:lnTo>
                  <a:pt x="4551" y="3517"/>
                </a:lnTo>
                <a:lnTo>
                  <a:pt x="4551" y="2896"/>
                </a:lnTo>
                <a:lnTo>
                  <a:pt x="6206" y="2896"/>
                </a:lnTo>
                <a:lnTo>
                  <a:pt x="6206" y="6206"/>
                </a:lnTo>
                <a:close/>
              </a:path>
            </a:pathLst>
          </a:custGeom>
          <a:solidFill>
            <a:schemeClr val="accent1">
              <a:lumMod val="50000"/>
              <a:alpha val="66000"/>
            </a:schemeClr>
          </a:solidFill>
          <a:ln>
            <a:noFill/>
          </a:ln>
        </p:spPr>
        <p:txBody>
          <a:bodyPr/>
          <a:lstStyle/>
          <a:p>
            <a:endParaRPr lang="zh-CN" altLang="en-US">
              <a:cs typeface="+mn-ea"/>
              <a:sym typeface="+mn-lt"/>
            </a:endParaRPr>
          </a:p>
        </p:txBody>
      </p:sp>
      <p:grpSp>
        <p:nvGrpSpPr>
          <p:cNvPr id="53" name="组合 52"/>
          <p:cNvGrpSpPr/>
          <p:nvPr/>
        </p:nvGrpSpPr>
        <p:grpSpPr>
          <a:xfrm>
            <a:off x="4299133" y="2874239"/>
            <a:ext cx="1218696" cy="1208860"/>
            <a:chOff x="1842202" y="2509700"/>
            <a:chExt cx="1312745" cy="1302150"/>
          </a:xfrm>
        </p:grpSpPr>
        <p:sp>
          <p:nvSpPr>
            <p:cNvPr id="54" name="矩形 53"/>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adobe-flash-player_121141"/>
          <p:cNvSpPr>
            <a:spLocks noChangeAspect="1"/>
          </p:cNvSpPr>
          <p:nvPr/>
        </p:nvSpPr>
        <p:spPr bwMode="auto">
          <a:xfrm>
            <a:off x="7239444" y="3237265"/>
            <a:ext cx="573430" cy="572631"/>
          </a:xfrm>
          <a:custGeom>
            <a:avLst/>
            <a:gdLst>
              <a:gd name="T0" fmla="*/ 0 w 6067"/>
              <a:gd name="T1" fmla="*/ 0 h 6067"/>
              <a:gd name="T2" fmla="*/ 0 w 6067"/>
              <a:gd name="T3" fmla="*/ 6067 h 6067"/>
              <a:gd name="T4" fmla="*/ 6067 w 6067"/>
              <a:gd name="T5" fmla="*/ 6067 h 6067"/>
              <a:gd name="T6" fmla="*/ 6067 w 6067"/>
              <a:gd name="T7" fmla="*/ 0 h 6067"/>
              <a:gd name="T8" fmla="*/ 0 w 6067"/>
              <a:gd name="T9" fmla="*/ 0 h 6067"/>
              <a:gd name="T10" fmla="*/ 3283 w 6067"/>
              <a:gd name="T11" fmla="*/ 1955 h 6067"/>
              <a:gd name="T12" fmla="*/ 2088 w 6067"/>
              <a:gd name="T13" fmla="*/ 1955 h 6067"/>
              <a:gd name="T14" fmla="*/ 2088 w 6067"/>
              <a:gd name="T15" fmla="*/ 2665 h 6067"/>
              <a:gd name="T16" fmla="*/ 3205 w 6067"/>
              <a:gd name="T17" fmla="*/ 2665 h 6067"/>
              <a:gd name="T18" fmla="*/ 3205 w 6067"/>
              <a:gd name="T19" fmla="*/ 3236 h 6067"/>
              <a:gd name="T20" fmla="*/ 2088 w 6067"/>
              <a:gd name="T21" fmla="*/ 3236 h 6067"/>
              <a:gd name="T22" fmla="*/ 2088 w 6067"/>
              <a:gd name="T23" fmla="*/ 4487 h 6067"/>
              <a:gd name="T24" fmla="*/ 1383 w 6067"/>
              <a:gd name="T25" fmla="*/ 4487 h 6067"/>
              <a:gd name="T26" fmla="*/ 1383 w 6067"/>
              <a:gd name="T27" fmla="*/ 1379 h 6067"/>
              <a:gd name="T28" fmla="*/ 3283 w 6067"/>
              <a:gd name="T29" fmla="*/ 1379 h 6067"/>
              <a:gd name="T30" fmla="*/ 3283 w 6067"/>
              <a:gd name="T31" fmla="*/ 1955 h 6067"/>
              <a:gd name="T32" fmla="*/ 4683 w 6067"/>
              <a:gd name="T33" fmla="*/ 4688 h 6067"/>
              <a:gd name="T34" fmla="*/ 3611 w 6067"/>
              <a:gd name="T35" fmla="*/ 3711 h 6067"/>
              <a:gd name="T36" fmla="*/ 3611 w 6067"/>
              <a:gd name="T37" fmla="*/ 1379 h 6067"/>
              <a:gd name="T38" fmla="*/ 4380 w 6067"/>
              <a:gd name="T39" fmla="*/ 1379 h 6067"/>
              <a:gd name="T40" fmla="*/ 4380 w 6067"/>
              <a:gd name="T41" fmla="*/ 3739 h 6067"/>
              <a:gd name="T42" fmla="*/ 4683 w 6067"/>
              <a:gd name="T43" fmla="*/ 3918 h 6067"/>
              <a:gd name="T44" fmla="*/ 4683 w 6067"/>
              <a:gd name="T45" fmla="*/ 4688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67" h="6067">
                <a:moveTo>
                  <a:pt x="0" y="0"/>
                </a:moveTo>
                <a:lnTo>
                  <a:pt x="0" y="6067"/>
                </a:lnTo>
                <a:lnTo>
                  <a:pt x="6067" y="6067"/>
                </a:lnTo>
                <a:lnTo>
                  <a:pt x="6067" y="0"/>
                </a:lnTo>
                <a:lnTo>
                  <a:pt x="0" y="0"/>
                </a:lnTo>
                <a:close/>
                <a:moveTo>
                  <a:pt x="3283" y="1955"/>
                </a:moveTo>
                <a:lnTo>
                  <a:pt x="2088" y="1955"/>
                </a:lnTo>
                <a:lnTo>
                  <a:pt x="2088" y="2665"/>
                </a:lnTo>
                <a:lnTo>
                  <a:pt x="3205" y="2665"/>
                </a:lnTo>
                <a:lnTo>
                  <a:pt x="3205" y="3236"/>
                </a:lnTo>
                <a:lnTo>
                  <a:pt x="2088" y="3236"/>
                </a:lnTo>
                <a:lnTo>
                  <a:pt x="2088" y="4487"/>
                </a:lnTo>
                <a:lnTo>
                  <a:pt x="1383" y="4487"/>
                </a:lnTo>
                <a:lnTo>
                  <a:pt x="1383" y="1379"/>
                </a:lnTo>
                <a:lnTo>
                  <a:pt x="3283" y="1379"/>
                </a:lnTo>
                <a:lnTo>
                  <a:pt x="3283" y="1955"/>
                </a:lnTo>
                <a:close/>
                <a:moveTo>
                  <a:pt x="4683" y="4688"/>
                </a:moveTo>
                <a:cubicBezTo>
                  <a:pt x="3889" y="4688"/>
                  <a:pt x="3611" y="4248"/>
                  <a:pt x="3611" y="3711"/>
                </a:cubicBezTo>
                <a:lnTo>
                  <a:pt x="3611" y="1379"/>
                </a:lnTo>
                <a:lnTo>
                  <a:pt x="4380" y="1379"/>
                </a:lnTo>
                <a:lnTo>
                  <a:pt x="4380" y="3739"/>
                </a:lnTo>
                <a:cubicBezTo>
                  <a:pt x="4380" y="3854"/>
                  <a:pt x="4569" y="3918"/>
                  <a:pt x="4683" y="3918"/>
                </a:cubicBezTo>
                <a:lnTo>
                  <a:pt x="4683" y="4688"/>
                </a:lnTo>
                <a:close/>
              </a:path>
            </a:pathLst>
          </a:custGeom>
          <a:solidFill>
            <a:schemeClr val="accent1">
              <a:lumMod val="50000"/>
            </a:schemeClr>
          </a:solidFill>
          <a:ln>
            <a:noFill/>
          </a:ln>
        </p:spPr>
        <p:txBody>
          <a:bodyPr/>
          <a:lstStyle/>
          <a:p>
            <a:endParaRPr lang="zh-CN" altLang="en-US">
              <a:cs typeface="+mn-ea"/>
              <a:sym typeface="+mn-lt"/>
            </a:endParaRPr>
          </a:p>
        </p:txBody>
      </p:sp>
      <p:grpSp>
        <p:nvGrpSpPr>
          <p:cNvPr id="57" name="组合 56"/>
          <p:cNvGrpSpPr/>
          <p:nvPr/>
        </p:nvGrpSpPr>
        <p:grpSpPr>
          <a:xfrm>
            <a:off x="6911893" y="2874239"/>
            <a:ext cx="1218696" cy="1208860"/>
            <a:chOff x="1842202" y="2509700"/>
            <a:chExt cx="1312745" cy="1302150"/>
          </a:xfrm>
        </p:grpSpPr>
        <p:sp>
          <p:nvSpPr>
            <p:cNvPr id="58" name="矩形 57"/>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ball-bag_125519"/>
          <p:cNvSpPr>
            <a:spLocks noChangeAspect="1"/>
          </p:cNvSpPr>
          <p:nvPr/>
        </p:nvSpPr>
        <p:spPr bwMode="auto">
          <a:xfrm>
            <a:off x="9866396" y="3217049"/>
            <a:ext cx="429240" cy="573431"/>
          </a:xfrm>
          <a:custGeom>
            <a:avLst/>
            <a:gdLst>
              <a:gd name="connsiteX0" fmla="*/ 445574 w 454794"/>
              <a:gd name="connsiteY0" fmla="*/ 395025 h 607568"/>
              <a:gd name="connsiteX1" fmla="*/ 454794 w 454794"/>
              <a:gd name="connsiteY1" fmla="*/ 395025 h 607568"/>
              <a:gd name="connsiteX2" fmla="*/ 454794 w 454794"/>
              <a:gd name="connsiteY2" fmla="*/ 563371 h 607568"/>
              <a:gd name="connsiteX3" fmla="*/ 410538 w 454794"/>
              <a:gd name="connsiteY3" fmla="*/ 607568 h 607568"/>
              <a:gd name="connsiteX4" fmla="*/ 277463 w 454794"/>
              <a:gd name="connsiteY4" fmla="*/ 607568 h 607568"/>
              <a:gd name="connsiteX5" fmla="*/ 277463 w 454794"/>
              <a:gd name="connsiteY5" fmla="*/ 562757 h 607568"/>
              <a:gd name="connsiteX6" fmla="*/ 445574 w 454794"/>
              <a:gd name="connsiteY6" fmla="*/ 395025 h 607568"/>
              <a:gd name="connsiteX7" fmla="*/ 0 w 454794"/>
              <a:gd name="connsiteY7" fmla="*/ 395025 h 607568"/>
              <a:gd name="connsiteX8" fmla="*/ 9217 w 454794"/>
              <a:gd name="connsiteY8" fmla="*/ 395025 h 607568"/>
              <a:gd name="connsiteX9" fmla="*/ 177260 w 454794"/>
              <a:gd name="connsiteY9" fmla="*/ 562757 h 607568"/>
              <a:gd name="connsiteX10" fmla="*/ 177260 w 454794"/>
              <a:gd name="connsiteY10" fmla="*/ 607568 h 607568"/>
              <a:gd name="connsiteX11" fmla="*/ 44238 w 454794"/>
              <a:gd name="connsiteY11" fmla="*/ 607568 h 607568"/>
              <a:gd name="connsiteX12" fmla="*/ 0 w 454794"/>
              <a:gd name="connsiteY12" fmla="*/ 563371 h 607568"/>
              <a:gd name="connsiteX13" fmla="*/ 185144 w 454794"/>
              <a:gd name="connsiteY13" fmla="*/ 153409 h 607568"/>
              <a:gd name="connsiteX14" fmla="*/ 269650 w 454794"/>
              <a:gd name="connsiteY14" fmla="*/ 153409 h 607568"/>
              <a:gd name="connsiteX15" fmla="*/ 454794 w 454794"/>
              <a:gd name="connsiteY15" fmla="*/ 338295 h 607568"/>
              <a:gd name="connsiteX16" fmla="*/ 454794 w 454794"/>
              <a:gd name="connsiteY16" fmla="*/ 365912 h 607568"/>
              <a:gd name="connsiteX17" fmla="*/ 445575 w 454794"/>
              <a:gd name="connsiteY17" fmla="*/ 365912 h 607568"/>
              <a:gd name="connsiteX18" fmla="*/ 248447 w 454794"/>
              <a:gd name="connsiteY18" fmla="*/ 562766 h 607568"/>
              <a:gd name="connsiteX19" fmla="*/ 248447 w 454794"/>
              <a:gd name="connsiteY19" fmla="*/ 607568 h 607568"/>
              <a:gd name="connsiteX20" fmla="*/ 206348 w 454794"/>
              <a:gd name="connsiteY20" fmla="*/ 607568 h 607568"/>
              <a:gd name="connsiteX21" fmla="*/ 206348 w 454794"/>
              <a:gd name="connsiteY21" fmla="*/ 562766 h 607568"/>
              <a:gd name="connsiteX22" fmla="*/ 9219 w 454794"/>
              <a:gd name="connsiteY22" fmla="*/ 365912 h 607568"/>
              <a:gd name="connsiteX23" fmla="*/ 0 w 454794"/>
              <a:gd name="connsiteY23" fmla="*/ 365912 h 607568"/>
              <a:gd name="connsiteX24" fmla="*/ 0 w 454794"/>
              <a:gd name="connsiteY24" fmla="*/ 338295 h 607568"/>
              <a:gd name="connsiteX25" fmla="*/ 185144 w 454794"/>
              <a:gd name="connsiteY25" fmla="*/ 153409 h 607568"/>
              <a:gd name="connsiteX26" fmla="*/ 180337 w 454794"/>
              <a:gd name="connsiteY26" fmla="*/ 0 h 607568"/>
              <a:gd name="connsiteX27" fmla="*/ 274387 w 454794"/>
              <a:gd name="connsiteY27" fmla="*/ 0 h 607568"/>
              <a:gd name="connsiteX28" fmla="*/ 351839 w 454794"/>
              <a:gd name="connsiteY28" fmla="*/ 77329 h 607568"/>
              <a:gd name="connsiteX29" fmla="*/ 351839 w 454794"/>
              <a:gd name="connsiteY29" fmla="*/ 140849 h 607568"/>
              <a:gd name="connsiteX30" fmla="*/ 310347 w 454794"/>
              <a:gd name="connsiteY30" fmla="*/ 128268 h 607568"/>
              <a:gd name="connsiteX31" fmla="*/ 310347 w 454794"/>
              <a:gd name="connsiteY31" fmla="*/ 77329 h 607568"/>
              <a:gd name="connsiteX32" fmla="*/ 274387 w 454794"/>
              <a:gd name="connsiteY32" fmla="*/ 41426 h 607568"/>
              <a:gd name="connsiteX33" fmla="*/ 180337 w 454794"/>
              <a:gd name="connsiteY33" fmla="*/ 41426 h 607568"/>
              <a:gd name="connsiteX34" fmla="*/ 144377 w 454794"/>
              <a:gd name="connsiteY34" fmla="*/ 77329 h 607568"/>
              <a:gd name="connsiteX35" fmla="*/ 144377 w 454794"/>
              <a:gd name="connsiteY35" fmla="*/ 128268 h 607568"/>
              <a:gd name="connsiteX36" fmla="*/ 102884 w 454794"/>
              <a:gd name="connsiteY36" fmla="*/ 140849 h 607568"/>
              <a:gd name="connsiteX37" fmla="*/ 102884 w 454794"/>
              <a:gd name="connsiteY37" fmla="*/ 77329 h 607568"/>
              <a:gd name="connsiteX38" fmla="*/ 180337 w 454794"/>
              <a:gd name="connsiteY38"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4794" h="607568">
                <a:moveTo>
                  <a:pt x="445574" y="395025"/>
                </a:moveTo>
                <a:lnTo>
                  <a:pt x="454794" y="395025"/>
                </a:lnTo>
                <a:lnTo>
                  <a:pt x="454794" y="563371"/>
                </a:lnTo>
                <a:cubicBezTo>
                  <a:pt x="454794" y="587772"/>
                  <a:pt x="434971" y="607568"/>
                  <a:pt x="410538" y="607568"/>
                </a:cubicBezTo>
                <a:lnTo>
                  <a:pt x="277463" y="607568"/>
                </a:lnTo>
                <a:lnTo>
                  <a:pt x="277463" y="562757"/>
                </a:lnTo>
                <a:cubicBezTo>
                  <a:pt x="277463" y="470221"/>
                  <a:pt x="352913" y="395025"/>
                  <a:pt x="445574" y="395025"/>
                </a:cubicBezTo>
                <a:close/>
                <a:moveTo>
                  <a:pt x="0" y="395025"/>
                </a:moveTo>
                <a:lnTo>
                  <a:pt x="9217" y="395025"/>
                </a:lnTo>
                <a:cubicBezTo>
                  <a:pt x="101840" y="395025"/>
                  <a:pt x="177260" y="470221"/>
                  <a:pt x="177260" y="562757"/>
                </a:cubicBezTo>
                <a:lnTo>
                  <a:pt x="177260" y="607568"/>
                </a:lnTo>
                <a:lnTo>
                  <a:pt x="44238" y="607568"/>
                </a:lnTo>
                <a:cubicBezTo>
                  <a:pt x="19815" y="607568"/>
                  <a:pt x="0" y="587772"/>
                  <a:pt x="0" y="563371"/>
                </a:cubicBezTo>
                <a:close/>
                <a:moveTo>
                  <a:pt x="185144" y="153409"/>
                </a:moveTo>
                <a:lnTo>
                  <a:pt x="269650" y="153409"/>
                </a:lnTo>
                <a:cubicBezTo>
                  <a:pt x="371671" y="153409"/>
                  <a:pt x="454794" y="236416"/>
                  <a:pt x="454794" y="338295"/>
                </a:cubicBezTo>
                <a:lnTo>
                  <a:pt x="454794" y="365912"/>
                </a:lnTo>
                <a:lnTo>
                  <a:pt x="445575" y="365912"/>
                </a:lnTo>
                <a:cubicBezTo>
                  <a:pt x="336947" y="365912"/>
                  <a:pt x="248447" y="454289"/>
                  <a:pt x="248447" y="562766"/>
                </a:cubicBezTo>
                <a:lnTo>
                  <a:pt x="248447" y="607568"/>
                </a:lnTo>
                <a:lnTo>
                  <a:pt x="206348" y="607568"/>
                </a:lnTo>
                <a:lnTo>
                  <a:pt x="206348" y="562766"/>
                </a:lnTo>
                <a:cubicBezTo>
                  <a:pt x="206348" y="454289"/>
                  <a:pt x="117847" y="365912"/>
                  <a:pt x="9219" y="365912"/>
                </a:cubicBezTo>
                <a:lnTo>
                  <a:pt x="0" y="365912"/>
                </a:lnTo>
                <a:lnTo>
                  <a:pt x="0" y="338295"/>
                </a:lnTo>
                <a:cubicBezTo>
                  <a:pt x="0" y="236416"/>
                  <a:pt x="83123" y="153409"/>
                  <a:pt x="185144" y="153409"/>
                </a:cubicBezTo>
                <a:close/>
                <a:moveTo>
                  <a:pt x="180337" y="0"/>
                </a:moveTo>
                <a:lnTo>
                  <a:pt x="274387" y="0"/>
                </a:lnTo>
                <a:cubicBezTo>
                  <a:pt x="317108" y="0"/>
                  <a:pt x="351839" y="34675"/>
                  <a:pt x="351839" y="77329"/>
                </a:cubicBezTo>
                <a:lnTo>
                  <a:pt x="351839" y="140849"/>
                </a:lnTo>
                <a:cubicBezTo>
                  <a:pt x="338623" y="135326"/>
                  <a:pt x="324639" y="131029"/>
                  <a:pt x="310347" y="128268"/>
                </a:cubicBezTo>
                <a:lnTo>
                  <a:pt x="310347" y="77329"/>
                </a:lnTo>
                <a:cubicBezTo>
                  <a:pt x="310347" y="57536"/>
                  <a:pt x="294211" y="41426"/>
                  <a:pt x="274387" y="41426"/>
                </a:cubicBezTo>
                <a:lnTo>
                  <a:pt x="180337" y="41426"/>
                </a:lnTo>
                <a:cubicBezTo>
                  <a:pt x="160513" y="41426"/>
                  <a:pt x="144377" y="57536"/>
                  <a:pt x="144377" y="77329"/>
                </a:cubicBezTo>
                <a:lnTo>
                  <a:pt x="144377" y="128268"/>
                </a:lnTo>
                <a:cubicBezTo>
                  <a:pt x="130085" y="131029"/>
                  <a:pt x="116100" y="135326"/>
                  <a:pt x="102884" y="140849"/>
                </a:cubicBezTo>
                <a:lnTo>
                  <a:pt x="102884" y="77329"/>
                </a:lnTo>
                <a:cubicBezTo>
                  <a:pt x="102884" y="34675"/>
                  <a:pt x="137615" y="0"/>
                  <a:pt x="180337" y="0"/>
                </a:cubicBezTo>
                <a:close/>
              </a:path>
            </a:pathLst>
          </a:custGeom>
          <a:solidFill>
            <a:schemeClr val="accent1">
              <a:lumMod val="50000"/>
              <a:alpha val="66000"/>
            </a:schemeClr>
          </a:solidFill>
          <a:ln>
            <a:noFill/>
          </a:ln>
        </p:spPr>
        <p:txBody>
          <a:bodyPr/>
          <a:lstStyle/>
          <a:p>
            <a:endParaRPr lang="zh-CN" altLang="en-US">
              <a:cs typeface="+mn-ea"/>
              <a:sym typeface="+mn-lt"/>
            </a:endParaRPr>
          </a:p>
        </p:txBody>
      </p:sp>
      <p:grpSp>
        <p:nvGrpSpPr>
          <p:cNvPr id="61" name="组合 60"/>
          <p:cNvGrpSpPr/>
          <p:nvPr/>
        </p:nvGrpSpPr>
        <p:grpSpPr>
          <a:xfrm>
            <a:off x="9466750" y="2874239"/>
            <a:ext cx="1218696" cy="1208860"/>
            <a:chOff x="1842202" y="2509700"/>
            <a:chExt cx="1312745" cy="1302150"/>
          </a:xfrm>
        </p:grpSpPr>
        <p:sp>
          <p:nvSpPr>
            <p:cNvPr id="62" name="矩形 61"/>
            <p:cNvSpPr/>
            <p:nvPr/>
          </p:nvSpPr>
          <p:spPr>
            <a:xfrm rot="20700000">
              <a:off x="1842202" y="2509700"/>
              <a:ext cx="1302150" cy="1302150"/>
            </a:xfrm>
            <a:prstGeom prst="rect">
              <a:avLst/>
            </a:prstGeom>
            <a:noFill/>
            <a:ln>
              <a:gradFill>
                <a:gsLst>
                  <a:gs pos="0">
                    <a:schemeClr val="accent1"/>
                  </a:gs>
                  <a:gs pos="100000">
                    <a:schemeClr val="accent2">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rot="900000">
              <a:off x="1852797" y="2509700"/>
              <a:ext cx="1302150" cy="1302150"/>
            </a:xfrm>
            <a:prstGeom prst="rect">
              <a:avLst/>
            </a:prstGeom>
            <a:noFill/>
            <a:ln>
              <a:gradFill flip="none" rotWithShape="1">
                <a:gsLst>
                  <a:gs pos="0">
                    <a:schemeClr val="accent1"/>
                  </a:gs>
                  <a:gs pos="100000">
                    <a:schemeClr val="accent2">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文本框 32"/>
          <p:cNvSpPr txBox="1"/>
          <p:nvPr/>
        </p:nvSpPr>
        <p:spPr>
          <a:xfrm>
            <a:off x="770364" y="478249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4" name="TextBox 76"/>
          <p:cNvSpPr txBox="1"/>
          <p:nvPr/>
        </p:nvSpPr>
        <p:spPr>
          <a:xfrm>
            <a:off x="1678419" y="438206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2" name="文本框 1"/>
          <p:cNvSpPr txBox="1"/>
          <p:nvPr/>
        </p:nvSpPr>
        <p:spPr>
          <a:xfrm>
            <a:off x="3392914" y="167734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3" name="TextBox 76"/>
          <p:cNvSpPr txBox="1"/>
          <p:nvPr/>
        </p:nvSpPr>
        <p:spPr>
          <a:xfrm>
            <a:off x="4300969" y="127691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6005939" y="478249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5" name="TextBox 76"/>
          <p:cNvSpPr txBox="1"/>
          <p:nvPr/>
        </p:nvSpPr>
        <p:spPr>
          <a:xfrm>
            <a:off x="6913994" y="438206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8550384" y="1677347"/>
            <a:ext cx="3041467" cy="692497"/>
          </a:xfrm>
          <a:prstGeom prst="rect">
            <a:avLst/>
          </a:prstGeom>
          <a:noFill/>
          <a:effectLst/>
        </p:spPr>
        <p:txBody>
          <a:bodyPr wrap="square" rtlCol="0">
            <a:spAutoFit/>
          </a:bodyPr>
          <a:lstStyle/>
          <a:p>
            <a:pPr algn="ctr">
              <a:lnSpc>
                <a:spcPct val="130000"/>
              </a:lnSpc>
            </a:pPr>
            <a:r>
              <a:rPr lang="en-US" altLang="zh-CN" sz="1000" dirty="0">
                <a:solidFill>
                  <a:schemeClr val="tx1">
                    <a:lumMod val="65000"/>
                    <a:lumOff val="35000"/>
                  </a:schemeClr>
                </a:solidFill>
                <a:cs typeface="+mn-ea"/>
                <a:sym typeface="+mn-lt"/>
              </a:rPr>
              <a:t>This template is the spring and autumn advertising original This template is the spring and autumn advertising original</a:t>
            </a:r>
          </a:p>
        </p:txBody>
      </p:sp>
      <p:sp>
        <p:nvSpPr>
          <p:cNvPr id="7" name="TextBox 76"/>
          <p:cNvSpPr txBox="1"/>
          <p:nvPr/>
        </p:nvSpPr>
        <p:spPr>
          <a:xfrm>
            <a:off x="9458439" y="1276916"/>
            <a:ext cx="1276797" cy="400110"/>
          </a:xfrm>
          <a:prstGeom prst="rect">
            <a:avLst/>
          </a:prstGeom>
          <a:noFill/>
          <a:effectLst/>
        </p:spPr>
        <p:txBody>
          <a:bodyPr wrap="square" rtlCol="0">
            <a:spAutoFit/>
          </a:bodyPr>
          <a:lstStyle/>
          <a:p>
            <a:pPr algn="ctr"/>
            <a:r>
              <a:rPr lang="en-US" altLang="zh-CN" sz="2000" dirty="0">
                <a:solidFill>
                  <a:schemeClr val="tx1">
                    <a:lumMod val="65000"/>
                    <a:lumOff val="35000"/>
                  </a:schemeClr>
                </a:solidFill>
                <a:cs typeface="+mn-ea"/>
                <a:sym typeface="+mn-lt"/>
              </a:rPr>
              <a:t>Enter Title</a:t>
            </a:r>
            <a:endParaRPr lang="zh-CN" altLang="en-US" sz="2000" dirty="0">
              <a:solidFill>
                <a:schemeClr val="tx1">
                  <a:lumMod val="65000"/>
                  <a:lumOff val="35000"/>
                </a:schemeClr>
              </a:solidFill>
              <a:cs typeface="+mn-ea"/>
              <a:sym typeface="+mn-lt"/>
            </a:endParaRPr>
          </a:p>
        </p:txBody>
      </p:sp>
      <p:sp>
        <p:nvSpPr>
          <p:cNvPr id="14" name="TextBox 3">
            <a:extLst>
              <a:ext uri="{FF2B5EF4-FFF2-40B4-BE49-F238E27FC236}">
                <a16:creationId xmlns:a16="http://schemas.microsoft.com/office/drawing/2014/main" id="{4C939073-AA8F-FE28-D579-B85BEE2CB4DF}"/>
              </a:ext>
            </a:extLst>
          </p:cNvPr>
          <p:cNvSpPr txBox="1"/>
          <p:nvPr/>
        </p:nvSpPr>
        <p:spPr>
          <a:xfrm>
            <a:off x="2290803" y="6631595"/>
            <a:ext cx="1800200" cy="118430"/>
          </a:xfrm>
          <a:prstGeom prst="rect">
            <a:avLst/>
          </a:prstGeom>
          <a:noFill/>
        </p:spPr>
        <p:txBody>
          <a:bodyPr wrap="square" rtlCol="0">
            <a:spAutoFit/>
          </a:bodyPr>
          <a:lstStyle/>
          <a:p>
            <a:pPr>
              <a:lnSpc>
                <a:spcPct val="200000"/>
              </a:lnSpc>
            </a:pPr>
            <a:r>
              <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rPr>
              <a:t>PPT</a:t>
            </a:r>
            <a:r>
              <a:rPr lang="zh-CN" altLang="en-US" sz="100" dirty="0">
                <a:solidFill>
                  <a:schemeClr val="accent2">
                    <a:lumMod val="20000"/>
                    <a:lumOff val="80000"/>
                  </a:schemeClr>
                </a:solidFill>
                <a:latin typeface="微软雅黑" panose="020B0503020204020204" pitchFamily="34" charset="-122"/>
                <a:ea typeface="微软雅黑" panose="020B0503020204020204" pitchFamily="34" charset="-122"/>
              </a:rPr>
              <a:t>模板 </a:t>
            </a:r>
            <a:r>
              <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accent2">
                    <a:lumMod val="20000"/>
                    <a:lumOff val="80000"/>
                  </a:schemeClr>
                </a:solidFill>
                <a:latin typeface="微软雅黑" panose="020B0503020204020204" pitchFamily="34" charset="-122"/>
                <a:ea typeface="微软雅黑" panose="020B0503020204020204" pitchFamily="34" charset="-122"/>
              </a:rPr>
              <a:t> </a:t>
            </a:r>
            <a:endParaRPr lang="en-US" altLang="zh-CN" sz="100"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Tm="5631">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par>
                                <p:cTn id="10" presetID="55"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1000" fill="hold"/>
                                        <p:tgtEl>
                                          <p:spTgt spid="51"/>
                                        </p:tgtEl>
                                        <p:attrNameLst>
                                          <p:attrName>ppt_w</p:attrName>
                                        </p:attrNameLst>
                                      </p:cBhvr>
                                      <p:tavLst>
                                        <p:tav tm="0">
                                          <p:val>
                                            <p:strVal val="#ppt_w*0.70"/>
                                          </p:val>
                                        </p:tav>
                                        <p:tav tm="100000">
                                          <p:val>
                                            <p:strVal val="#ppt_w"/>
                                          </p:val>
                                        </p:tav>
                                      </p:tavLst>
                                    </p:anim>
                                    <p:anim calcmode="lin" valueType="num">
                                      <p:cBhvr>
                                        <p:cTn id="13" dur="1000" fill="hold"/>
                                        <p:tgtEl>
                                          <p:spTgt spid="51"/>
                                        </p:tgtEl>
                                        <p:attrNameLst>
                                          <p:attrName>ppt_h</p:attrName>
                                        </p:attrNameLst>
                                      </p:cBhvr>
                                      <p:tavLst>
                                        <p:tav tm="0">
                                          <p:val>
                                            <p:strVal val="#ppt_h"/>
                                          </p:val>
                                        </p:tav>
                                        <p:tav tm="100000">
                                          <p:val>
                                            <p:strVal val="#ppt_h"/>
                                          </p:val>
                                        </p:tav>
                                      </p:tavLst>
                                    </p:anim>
                                    <p:animEffect transition="in" filter="fade">
                                      <p:cBhvr>
                                        <p:cTn id="14" dur="1000"/>
                                        <p:tgtEl>
                                          <p:spTgt spid="51"/>
                                        </p:tgtEl>
                                      </p:cBhvr>
                                    </p:animEffect>
                                  </p:childTnLst>
                                </p:cTn>
                              </p:par>
                              <p:par>
                                <p:cTn id="15" presetID="55"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1000" fill="hold"/>
                                        <p:tgtEl>
                                          <p:spTgt spid="52"/>
                                        </p:tgtEl>
                                        <p:attrNameLst>
                                          <p:attrName>ppt_w</p:attrName>
                                        </p:attrNameLst>
                                      </p:cBhvr>
                                      <p:tavLst>
                                        <p:tav tm="0">
                                          <p:val>
                                            <p:strVal val="#ppt_w*0.70"/>
                                          </p:val>
                                        </p:tav>
                                        <p:tav tm="100000">
                                          <p:val>
                                            <p:strVal val="#ppt_w"/>
                                          </p:val>
                                        </p:tav>
                                      </p:tavLst>
                                    </p:anim>
                                    <p:anim calcmode="lin" valueType="num">
                                      <p:cBhvr>
                                        <p:cTn id="18" dur="1000" fill="hold"/>
                                        <p:tgtEl>
                                          <p:spTgt spid="52"/>
                                        </p:tgtEl>
                                        <p:attrNameLst>
                                          <p:attrName>ppt_h</p:attrName>
                                        </p:attrNameLst>
                                      </p:cBhvr>
                                      <p:tavLst>
                                        <p:tav tm="0">
                                          <p:val>
                                            <p:strVal val="#ppt_h"/>
                                          </p:val>
                                        </p:tav>
                                        <p:tav tm="100000">
                                          <p:val>
                                            <p:strVal val="#ppt_h"/>
                                          </p:val>
                                        </p:tav>
                                      </p:tavLst>
                                    </p:anim>
                                    <p:animEffect transition="in" filter="fade">
                                      <p:cBhvr>
                                        <p:cTn id="19" dur="1000"/>
                                        <p:tgtEl>
                                          <p:spTgt spid="52"/>
                                        </p:tgtEl>
                                      </p:cBhvr>
                                    </p:animEffect>
                                  </p:childTnLst>
                                </p:cTn>
                              </p:par>
                              <p:par>
                                <p:cTn id="20" presetID="55"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strVal val="#ppt_w*0.70"/>
                                          </p:val>
                                        </p:tav>
                                        <p:tav tm="100000">
                                          <p:val>
                                            <p:strVal val="#ppt_w"/>
                                          </p:val>
                                        </p:tav>
                                      </p:tavLst>
                                    </p:anim>
                                    <p:anim calcmode="lin" valueType="num">
                                      <p:cBhvr>
                                        <p:cTn id="23" dur="1000" fill="hold"/>
                                        <p:tgtEl>
                                          <p:spTgt spid="53"/>
                                        </p:tgtEl>
                                        <p:attrNameLst>
                                          <p:attrName>ppt_h</p:attrName>
                                        </p:attrNameLst>
                                      </p:cBhvr>
                                      <p:tavLst>
                                        <p:tav tm="0">
                                          <p:val>
                                            <p:strVal val="#ppt_h"/>
                                          </p:val>
                                        </p:tav>
                                        <p:tav tm="100000">
                                          <p:val>
                                            <p:strVal val="#ppt_h"/>
                                          </p:val>
                                        </p:tav>
                                      </p:tavLst>
                                    </p:anim>
                                    <p:animEffect transition="in" filter="fade">
                                      <p:cBhvr>
                                        <p:cTn id="24" dur="1000"/>
                                        <p:tgtEl>
                                          <p:spTgt spid="53"/>
                                        </p:tgtEl>
                                      </p:cBhvr>
                                    </p:animEffect>
                                  </p:childTnLst>
                                </p:cTn>
                              </p:par>
                              <p:par>
                                <p:cTn id="25" presetID="55"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1000" fill="hold"/>
                                        <p:tgtEl>
                                          <p:spTgt spid="56"/>
                                        </p:tgtEl>
                                        <p:attrNameLst>
                                          <p:attrName>ppt_w</p:attrName>
                                        </p:attrNameLst>
                                      </p:cBhvr>
                                      <p:tavLst>
                                        <p:tav tm="0">
                                          <p:val>
                                            <p:strVal val="#ppt_w*0.70"/>
                                          </p:val>
                                        </p:tav>
                                        <p:tav tm="100000">
                                          <p:val>
                                            <p:strVal val="#ppt_w"/>
                                          </p:val>
                                        </p:tav>
                                      </p:tavLst>
                                    </p:anim>
                                    <p:anim calcmode="lin" valueType="num">
                                      <p:cBhvr>
                                        <p:cTn id="28" dur="1000" fill="hold"/>
                                        <p:tgtEl>
                                          <p:spTgt spid="56"/>
                                        </p:tgtEl>
                                        <p:attrNameLst>
                                          <p:attrName>ppt_h</p:attrName>
                                        </p:attrNameLst>
                                      </p:cBhvr>
                                      <p:tavLst>
                                        <p:tav tm="0">
                                          <p:val>
                                            <p:strVal val="#ppt_h"/>
                                          </p:val>
                                        </p:tav>
                                        <p:tav tm="100000">
                                          <p:val>
                                            <p:strVal val="#ppt_h"/>
                                          </p:val>
                                        </p:tav>
                                      </p:tavLst>
                                    </p:anim>
                                    <p:animEffect transition="in" filter="fade">
                                      <p:cBhvr>
                                        <p:cTn id="29" dur="1000"/>
                                        <p:tgtEl>
                                          <p:spTgt spid="56"/>
                                        </p:tgtEl>
                                      </p:cBhvr>
                                    </p:animEffect>
                                  </p:childTnLst>
                                </p:cTn>
                              </p:par>
                              <p:par>
                                <p:cTn id="30" presetID="55"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1000" fill="hold"/>
                                        <p:tgtEl>
                                          <p:spTgt spid="57"/>
                                        </p:tgtEl>
                                        <p:attrNameLst>
                                          <p:attrName>ppt_w</p:attrName>
                                        </p:attrNameLst>
                                      </p:cBhvr>
                                      <p:tavLst>
                                        <p:tav tm="0">
                                          <p:val>
                                            <p:strVal val="#ppt_w*0.70"/>
                                          </p:val>
                                        </p:tav>
                                        <p:tav tm="100000">
                                          <p:val>
                                            <p:strVal val="#ppt_w"/>
                                          </p:val>
                                        </p:tav>
                                      </p:tavLst>
                                    </p:anim>
                                    <p:anim calcmode="lin" valueType="num">
                                      <p:cBhvr>
                                        <p:cTn id="33" dur="1000" fill="hold"/>
                                        <p:tgtEl>
                                          <p:spTgt spid="57"/>
                                        </p:tgtEl>
                                        <p:attrNameLst>
                                          <p:attrName>ppt_h</p:attrName>
                                        </p:attrNameLst>
                                      </p:cBhvr>
                                      <p:tavLst>
                                        <p:tav tm="0">
                                          <p:val>
                                            <p:strVal val="#ppt_h"/>
                                          </p:val>
                                        </p:tav>
                                        <p:tav tm="100000">
                                          <p:val>
                                            <p:strVal val="#ppt_h"/>
                                          </p:val>
                                        </p:tav>
                                      </p:tavLst>
                                    </p:anim>
                                    <p:animEffect transition="in" filter="fade">
                                      <p:cBhvr>
                                        <p:cTn id="34" dur="1000"/>
                                        <p:tgtEl>
                                          <p:spTgt spid="57"/>
                                        </p:tgtEl>
                                      </p:cBhvr>
                                    </p:animEffect>
                                  </p:childTnLst>
                                </p:cTn>
                              </p:par>
                              <p:par>
                                <p:cTn id="35" presetID="55"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1000" fill="hold"/>
                                        <p:tgtEl>
                                          <p:spTgt spid="60"/>
                                        </p:tgtEl>
                                        <p:attrNameLst>
                                          <p:attrName>ppt_w</p:attrName>
                                        </p:attrNameLst>
                                      </p:cBhvr>
                                      <p:tavLst>
                                        <p:tav tm="0">
                                          <p:val>
                                            <p:strVal val="#ppt_w*0.70"/>
                                          </p:val>
                                        </p:tav>
                                        <p:tav tm="100000">
                                          <p:val>
                                            <p:strVal val="#ppt_w"/>
                                          </p:val>
                                        </p:tav>
                                      </p:tavLst>
                                    </p:anim>
                                    <p:anim calcmode="lin" valueType="num">
                                      <p:cBhvr>
                                        <p:cTn id="38" dur="1000" fill="hold"/>
                                        <p:tgtEl>
                                          <p:spTgt spid="60"/>
                                        </p:tgtEl>
                                        <p:attrNameLst>
                                          <p:attrName>ppt_h</p:attrName>
                                        </p:attrNameLst>
                                      </p:cBhvr>
                                      <p:tavLst>
                                        <p:tav tm="0">
                                          <p:val>
                                            <p:strVal val="#ppt_h"/>
                                          </p:val>
                                        </p:tav>
                                        <p:tav tm="100000">
                                          <p:val>
                                            <p:strVal val="#ppt_h"/>
                                          </p:val>
                                        </p:tav>
                                      </p:tavLst>
                                    </p:anim>
                                    <p:animEffect transition="in" filter="fade">
                                      <p:cBhvr>
                                        <p:cTn id="39" dur="1000"/>
                                        <p:tgtEl>
                                          <p:spTgt spid="60"/>
                                        </p:tgtEl>
                                      </p:cBhvr>
                                    </p:animEffect>
                                  </p:childTnLst>
                                </p:cTn>
                              </p:par>
                              <p:par>
                                <p:cTn id="40" presetID="55"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1000" fill="hold"/>
                                        <p:tgtEl>
                                          <p:spTgt spid="61"/>
                                        </p:tgtEl>
                                        <p:attrNameLst>
                                          <p:attrName>ppt_w</p:attrName>
                                        </p:attrNameLst>
                                      </p:cBhvr>
                                      <p:tavLst>
                                        <p:tav tm="0">
                                          <p:val>
                                            <p:strVal val="#ppt_w*0.70"/>
                                          </p:val>
                                        </p:tav>
                                        <p:tav tm="100000">
                                          <p:val>
                                            <p:strVal val="#ppt_w"/>
                                          </p:val>
                                        </p:tav>
                                      </p:tavLst>
                                    </p:anim>
                                    <p:anim calcmode="lin" valueType="num">
                                      <p:cBhvr>
                                        <p:cTn id="43" dur="1000" fill="hold"/>
                                        <p:tgtEl>
                                          <p:spTgt spid="61"/>
                                        </p:tgtEl>
                                        <p:attrNameLst>
                                          <p:attrName>ppt_h</p:attrName>
                                        </p:attrNameLst>
                                      </p:cBhvr>
                                      <p:tavLst>
                                        <p:tav tm="0">
                                          <p:val>
                                            <p:strVal val="#ppt_h"/>
                                          </p:val>
                                        </p:tav>
                                        <p:tav tm="100000">
                                          <p:val>
                                            <p:strVal val="#ppt_h"/>
                                          </p:val>
                                        </p:tav>
                                      </p:tavLst>
                                    </p:anim>
                                    <p:animEffect transition="in" filter="fade">
                                      <p:cBhvr>
                                        <p:cTn id="44" dur="1000"/>
                                        <p:tgtEl>
                                          <p:spTgt spid="61"/>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2" grpId="0" bldLvl="0" animBg="1"/>
      <p:bldP spid="3" grpId="0" bldLvl="0" animBg="1"/>
      <p:bldP spid="4" grpId="0" bldLvl="0" animBg="1"/>
      <p:bldP spid="5"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9b77bab208b0"/>
          <p:cNvPicPr>
            <a:picLocks noChangeAspect="1"/>
          </p:cNvPicPr>
          <p:nvPr/>
        </p:nvPicPr>
        <p:blipFill>
          <a:blip r:embed="rId4"/>
          <a:stretch>
            <a:fillRect/>
          </a:stretch>
        </p:blipFill>
        <p:spPr>
          <a:xfrm>
            <a:off x="0" y="0"/>
            <a:ext cx="12184380" cy="6857365"/>
          </a:xfrm>
          <a:prstGeom prst="rect">
            <a:avLst/>
          </a:prstGeom>
        </p:spPr>
      </p:pic>
      <p:sp>
        <p:nvSpPr>
          <p:cNvPr id="5" name="矩形 4"/>
          <p:cNvSpPr/>
          <p:nvPr/>
        </p:nvSpPr>
        <p:spPr>
          <a:xfrm rot="16200000">
            <a:off x="1224915" y="-1224280"/>
            <a:ext cx="9742805" cy="12192000"/>
          </a:xfrm>
          <a:prstGeom prst="rect">
            <a:avLst/>
          </a:prstGeom>
          <a:gradFill>
            <a:gsLst>
              <a:gs pos="19000">
                <a:schemeClr val="tx2">
                  <a:lumMod val="75000"/>
                  <a:lumOff val="25000"/>
                  <a:alpha val="0"/>
                </a:schemeClr>
              </a:gs>
              <a:gs pos="92000">
                <a:schemeClr val="accent1">
                  <a:lumMod val="50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rot="5400000">
            <a:off x="-1520228" y="3336668"/>
            <a:ext cx="3952874" cy="183515"/>
          </a:xfrm>
          <a:prstGeom prst="rect">
            <a:avLst/>
          </a:prstGeom>
          <a:noFill/>
        </p:spPr>
        <p:txBody>
          <a:bodyPr wrap="square" rtlCol="0">
            <a:spAutoFit/>
          </a:bodyPr>
          <a:lstStyle/>
          <a:p>
            <a:pPr algn="dist"/>
            <a:r>
              <a:rPr lang="en-US" altLang="zh-CN" sz="600" dirty="0">
                <a:solidFill>
                  <a:schemeClr val="accent1">
                    <a:lumMod val="75000"/>
                  </a:schemeClr>
                </a:solidFill>
                <a:effectLst>
                  <a:outerShdw blurRad="381000" algn="ctr" rotWithShape="0">
                    <a:prstClr val="black">
                      <a:alpha val="25000"/>
                    </a:prstClr>
                  </a:outerShdw>
                </a:effectLst>
                <a:cs typeface="+mn-ea"/>
                <a:sym typeface="+mn-lt"/>
              </a:rPr>
              <a:t>DESIGNED BY IBOTU</a:t>
            </a:r>
          </a:p>
        </p:txBody>
      </p:sp>
      <p:sp>
        <p:nvSpPr>
          <p:cNvPr id="9" name="图文框 8"/>
          <p:cNvSpPr/>
          <p:nvPr/>
        </p:nvSpPr>
        <p:spPr>
          <a:xfrm>
            <a:off x="11296103" y="426488"/>
            <a:ext cx="517962" cy="517962"/>
          </a:xfrm>
          <a:prstGeom prst="frame">
            <a:avLst>
              <a:gd name="adj1" fmla="val 5842"/>
            </a:avLst>
          </a:prstGeom>
          <a:solidFill>
            <a:schemeClr val="bg1">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92360" y="467044"/>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94051" y="651597"/>
            <a:ext cx="723900" cy="260350"/>
          </a:xfrm>
          <a:prstGeom prst="rect">
            <a:avLst/>
          </a:prstGeom>
          <a:noFill/>
        </p:spPr>
        <p:txBody>
          <a:bodyPr wrap="square" rtlCol="0">
            <a:spAutoFit/>
          </a:bodyPr>
          <a:lstStyle/>
          <a:p>
            <a:pPr algn="ctr"/>
            <a:r>
              <a:rPr lang="en-US" altLang="zh-CN" sz="1100" b="1" dirty="0">
                <a:solidFill>
                  <a:schemeClr val="bg1">
                    <a:alpha val="50000"/>
                  </a:schemeClr>
                </a:solidFill>
                <a:effectLst>
                  <a:outerShdw blurRad="381000" algn="ctr" rotWithShape="0">
                    <a:prstClr val="black">
                      <a:alpha val="25000"/>
                    </a:prstClr>
                  </a:outerShdw>
                </a:effectLst>
                <a:cs typeface="+mn-ea"/>
                <a:sym typeface="+mn-lt"/>
              </a:rPr>
              <a:t>RAY</a:t>
            </a:r>
          </a:p>
        </p:txBody>
      </p:sp>
      <p:sp>
        <p:nvSpPr>
          <p:cNvPr id="12" name="矩形 11"/>
          <p:cNvSpPr/>
          <p:nvPr/>
        </p:nvSpPr>
        <p:spPr>
          <a:xfrm>
            <a:off x="405679" y="1011726"/>
            <a:ext cx="517962" cy="45719"/>
          </a:xfrm>
          <a:prstGeom prst="rect">
            <a:avLst/>
          </a:prstGeom>
          <a:gradFill>
            <a:gsLst>
              <a:gs pos="50000">
                <a:schemeClr val="accent1">
                  <a:lumMod val="75000"/>
                  <a:alpha val="27000"/>
                </a:schemeClr>
              </a:gs>
              <a:gs pos="0">
                <a:schemeClr val="bg1">
                  <a:lumMod val="95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3" name="文本框 12"/>
          <p:cNvSpPr txBox="1"/>
          <p:nvPr/>
        </p:nvSpPr>
        <p:spPr>
          <a:xfrm>
            <a:off x="320843" y="426488"/>
            <a:ext cx="1060425" cy="533400"/>
          </a:xfrm>
          <a:prstGeom prst="rect">
            <a:avLst/>
          </a:prstGeom>
          <a:noFill/>
        </p:spPr>
        <p:txBody>
          <a:bodyPr wrap="square" rtlCol="0">
            <a:spAutoFit/>
          </a:bodyPr>
          <a:lstStyle/>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accent1">
                    <a:lumMod val="75000"/>
                    <a:alpha val="50000"/>
                  </a:schemeClr>
                </a:solidFill>
                <a:effectLst>
                  <a:outerShdw blurRad="381000" algn="ctr" rotWithShape="0">
                    <a:prstClr val="black">
                      <a:alpha val="25000"/>
                    </a:prstClr>
                  </a:outerShdw>
                </a:effectLst>
                <a:cs typeface="+mn-ea"/>
                <a:sym typeface="+mn-lt"/>
              </a:rPr>
              <a:t>WAKE UP!</a:t>
            </a:r>
          </a:p>
        </p:txBody>
      </p:sp>
      <p:sp>
        <p:nvSpPr>
          <p:cNvPr id="14" name="文本框 13"/>
          <p:cNvSpPr txBox="1"/>
          <p:nvPr/>
        </p:nvSpPr>
        <p:spPr>
          <a:xfrm>
            <a:off x="239448" y="5619771"/>
            <a:ext cx="1060426" cy="533400"/>
          </a:xfrm>
          <a:prstGeom prst="rect">
            <a:avLst/>
          </a:prstGeom>
          <a:noFill/>
        </p:spPr>
        <p:txBody>
          <a:bodyPr wrap="square" rtlCol="0">
            <a:spAutoFit/>
          </a:bodyPr>
          <a:lstStyle/>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accent1">
                    <a:lumMod val="75000"/>
                  </a:schemeClr>
                </a:solidFill>
                <a:effectLst>
                  <a:outerShdw blurRad="381000" algn="ctr" rotWithShape="0">
                    <a:prstClr val="black">
                      <a:alpha val="25000"/>
                    </a:prstClr>
                  </a:outerShdw>
                </a:effectLst>
                <a:cs typeface="+mn-ea"/>
                <a:sym typeface="+mn-lt"/>
              </a:rPr>
              <a:t>THINGS!</a:t>
            </a:r>
          </a:p>
        </p:txBody>
      </p:sp>
      <p:sp>
        <p:nvSpPr>
          <p:cNvPr id="16" name="矩形 15"/>
          <p:cNvSpPr/>
          <p:nvPr/>
        </p:nvSpPr>
        <p:spPr>
          <a:xfrm>
            <a:off x="11334115" y="5721985"/>
            <a:ext cx="440690" cy="76200"/>
          </a:xfrm>
          <a:prstGeom prst="rect">
            <a:avLst/>
          </a:prstGeom>
          <a:solidFill>
            <a:schemeClr val="bg1">
              <a:alpha val="62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ffectLst>
                <a:outerShdw blurRad="381000" algn="ctr" rotWithShape="0">
                  <a:prstClr val="black">
                    <a:alpha val="25000"/>
                  </a:prstClr>
                </a:outerShdw>
              </a:effectLst>
              <a:cs typeface="+mn-ea"/>
              <a:sym typeface="+mn-lt"/>
            </a:endParaRPr>
          </a:p>
        </p:txBody>
      </p:sp>
      <p:sp>
        <p:nvSpPr>
          <p:cNvPr id="6" name="文本框 5"/>
          <p:cNvSpPr txBox="1"/>
          <p:nvPr/>
        </p:nvSpPr>
        <p:spPr>
          <a:xfrm rot="5400000">
            <a:off x="9745942" y="3336668"/>
            <a:ext cx="3952874" cy="183515"/>
          </a:xfrm>
          <a:prstGeom prst="rect">
            <a:avLst/>
          </a:prstGeom>
          <a:noFill/>
        </p:spPr>
        <p:txBody>
          <a:bodyPr wrap="square" rtlCol="0">
            <a:spAutoFit/>
          </a:bodyPr>
          <a:lstStyle/>
          <a:p>
            <a:pPr algn="dist"/>
            <a:r>
              <a:rPr lang="en-US" altLang="zh-CN" sz="600" dirty="0">
                <a:solidFill>
                  <a:schemeClr val="bg1">
                    <a:alpha val="68000"/>
                  </a:schemeClr>
                </a:solidFill>
                <a:effectLst>
                  <a:outerShdw blurRad="381000" algn="ctr" rotWithShape="0">
                    <a:prstClr val="black">
                      <a:alpha val="25000"/>
                    </a:prstClr>
                  </a:outerShdw>
                </a:effectLst>
                <a:cs typeface="+mn-ea"/>
                <a:sym typeface="+mn-lt"/>
              </a:rPr>
              <a:t>DESIGNED BY IBOTU</a:t>
            </a:r>
          </a:p>
        </p:txBody>
      </p:sp>
      <p:sp>
        <p:nvSpPr>
          <p:cNvPr id="7" name="矩形 6"/>
          <p:cNvSpPr/>
          <p:nvPr/>
        </p:nvSpPr>
        <p:spPr>
          <a:xfrm>
            <a:off x="5577205" y="1699260"/>
            <a:ext cx="5417820" cy="3457575"/>
          </a:xfrm>
          <a:prstGeom prst="rect">
            <a:avLst/>
          </a:prstGeom>
          <a:noFill/>
          <a:ln w="857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6116320" y="4170045"/>
            <a:ext cx="4602480" cy="368300"/>
          </a:xfrm>
          <a:prstGeom prst="rect">
            <a:avLst/>
          </a:prstGeom>
        </p:spPr>
        <p:txBody>
          <a:bodyPr wrap="square">
            <a:spAutoFit/>
          </a:bodyPr>
          <a:lstStyle/>
          <a:p>
            <a:pPr algn="dist">
              <a:spcBef>
                <a:spcPct val="0"/>
              </a:spcBef>
            </a:pPr>
            <a:r>
              <a:rPr lang="en-US" altLang="zh-CN" dirty="0">
                <a:solidFill>
                  <a:schemeClr val="bg1"/>
                </a:solidFill>
                <a:cs typeface="+mn-ea"/>
                <a:sym typeface="+mn-lt"/>
              </a:rPr>
              <a:t>Please add the title here</a:t>
            </a:r>
          </a:p>
        </p:txBody>
      </p:sp>
      <p:sp>
        <p:nvSpPr>
          <p:cNvPr id="31" name="文本框 30"/>
          <p:cNvSpPr txBox="1"/>
          <p:nvPr/>
        </p:nvSpPr>
        <p:spPr>
          <a:xfrm>
            <a:off x="6017260" y="3242945"/>
            <a:ext cx="4800600" cy="768350"/>
          </a:xfrm>
          <a:prstGeom prst="rect">
            <a:avLst/>
          </a:prstGeom>
          <a:noFill/>
        </p:spPr>
        <p:txBody>
          <a:bodyPr wrap="square" rtlCol="0">
            <a:spAutoFit/>
          </a:bodyPr>
          <a:lstStyle/>
          <a:p>
            <a:pPr algn="dist"/>
            <a:r>
              <a:rPr lang="en-US" altLang="zh-CN" sz="4400" dirty="0">
                <a:solidFill>
                  <a:schemeClr val="bg1"/>
                </a:solidFill>
                <a:cs typeface="+mn-ea"/>
                <a:sym typeface="+mn-lt"/>
              </a:rPr>
              <a:t>Enter Title</a:t>
            </a:r>
            <a:endParaRPr lang="zh-CN" altLang="en-US" sz="4400" dirty="0">
              <a:solidFill>
                <a:schemeClr val="bg1"/>
              </a:solidFill>
              <a:effectLst/>
              <a:cs typeface="+mn-ea"/>
              <a:sym typeface="+mn-lt"/>
            </a:endParaRPr>
          </a:p>
        </p:txBody>
      </p:sp>
      <p:sp>
        <p:nvSpPr>
          <p:cNvPr id="18" name="矩形 17"/>
          <p:cNvSpPr/>
          <p:nvPr/>
        </p:nvSpPr>
        <p:spPr>
          <a:xfrm>
            <a:off x="6017260" y="2293620"/>
            <a:ext cx="2614930" cy="706755"/>
          </a:xfrm>
          <a:prstGeom prst="rect">
            <a:avLst/>
          </a:prstGeom>
        </p:spPr>
        <p:txBody>
          <a:bodyPr wrap="square">
            <a:spAutoFit/>
          </a:bodyPr>
          <a:lstStyle/>
          <a:p>
            <a:pPr algn="dist">
              <a:spcBef>
                <a:spcPct val="0"/>
              </a:spcBef>
            </a:pPr>
            <a:r>
              <a:rPr lang="en-US" altLang="zh-CN" sz="4000" dirty="0">
                <a:solidFill>
                  <a:schemeClr val="bg1"/>
                </a:solidFill>
                <a:cs typeface="+mn-ea"/>
                <a:sym typeface="+mn-lt"/>
              </a:rPr>
              <a:t>PART .02</a:t>
            </a:r>
          </a:p>
        </p:txBody>
      </p:sp>
    </p:spTree>
    <p:custDataLst>
      <p:tags r:id="rId1"/>
    </p:custDataLst>
  </p:cSld>
  <p:clrMapOvr>
    <a:masterClrMapping/>
  </p:clrMapOvr>
  <p:transition advTm="4309">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7"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11" grpId="0"/>
      <p:bldP spid="12" grpId="0" bldLvl="0" animBg="1"/>
      <p:bldP spid="13" grpId="0"/>
      <p:bldP spid="14" grpId="0"/>
      <p:bldP spid="16" grpId="0" bldLvl="0" animBg="1"/>
      <p:bldP spid="6" grpId="0"/>
      <p:bldP spid="7" grpId="0" bldLvl="0" animBg="1"/>
      <p:bldP spid="72" grpId="0"/>
      <p:bldP spid="3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8000"/>
          </a:schemeClr>
        </a:solidFill>
        <a:effectLst/>
      </p:bgPr>
    </p:bg>
    <p:spTree>
      <p:nvGrpSpPr>
        <p:cNvPr id="1" name=""/>
        <p:cNvGrpSpPr/>
        <p:nvPr/>
      </p:nvGrpSpPr>
      <p:grpSpPr>
        <a:xfrm>
          <a:off x="0" y="0"/>
          <a:ext cx="0" cy="0"/>
          <a:chOff x="0" y="0"/>
          <a:chExt cx="0" cy="0"/>
        </a:xfrm>
      </p:grpSpPr>
      <p:sp>
        <p:nvSpPr>
          <p:cNvPr id="12" name="矩形 11"/>
          <p:cNvSpPr/>
          <p:nvPr/>
        </p:nvSpPr>
        <p:spPr>
          <a:xfrm>
            <a:off x="610784" y="755821"/>
            <a:ext cx="517962" cy="45719"/>
          </a:xfrm>
          <a:prstGeom prst="rect">
            <a:avLst/>
          </a:prstGeom>
          <a:gradFill>
            <a:gsLst>
              <a:gs pos="50000">
                <a:schemeClr val="accent1">
                  <a:lumMod val="75000"/>
                  <a:alpha val="29000"/>
                </a:schemeClr>
              </a:gs>
              <a:gs pos="0">
                <a:schemeClr val="accent1">
                  <a:lumMod val="50000"/>
                  <a:alpha val="63000"/>
                </a:schemeClr>
              </a:gs>
              <a:gs pos="100000">
                <a:schemeClr val="tx2">
                  <a:lumMod val="50000"/>
                  <a:lumOff val="50000"/>
                </a:schemeClr>
              </a:gs>
            </a:gsLst>
            <a:lin ang="5400000" scaled="1"/>
          </a:gra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21" name="文本框 20"/>
          <p:cNvSpPr txBox="1"/>
          <p:nvPr/>
        </p:nvSpPr>
        <p:spPr>
          <a:xfrm>
            <a:off x="534670" y="380365"/>
            <a:ext cx="1605280" cy="337185"/>
          </a:xfrm>
          <a:prstGeom prst="rect">
            <a:avLst/>
          </a:prstGeom>
          <a:noFill/>
        </p:spPr>
        <p:txBody>
          <a:bodyPr wrap="square" rtlCol="0">
            <a:spAutoFit/>
          </a:bodyPr>
          <a:lstStyle/>
          <a:p>
            <a:pPr algn="dist"/>
            <a:r>
              <a:rPr lang="en-US" altLang="zh-CN" sz="1600" b="1" dirty="0" err="1">
                <a:solidFill>
                  <a:schemeClr val="accent1">
                    <a:lumMod val="50000"/>
                  </a:schemeClr>
                </a:solidFill>
                <a:cs typeface="+mn-ea"/>
                <a:sym typeface="+mn-lt"/>
              </a:rPr>
              <a:t>PART.02</a:t>
            </a:r>
          </a:p>
        </p:txBody>
      </p:sp>
      <p:sp>
        <p:nvSpPr>
          <p:cNvPr id="9" name="图文框 8"/>
          <p:cNvSpPr/>
          <p:nvPr/>
        </p:nvSpPr>
        <p:spPr>
          <a:xfrm>
            <a:off x="11207203" y="5963688"/>
            <a:ext cx="517962" cy="517962"/>
          </a:xfrm>
          <a:prstGeom prst="frame">
            <a:avLst>
              <a:gd name="adj1" fmla="val 5842"/>
            </a:avLst>
          </a:prstGeom>
          <a:solidFill>
            <a:schemeClr val="accent1">
              <a:lumMod val="75000"/>
              <a:alpha val="43000"/>
            </a:schemeClr>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0" name="文本框 9"/>
          <p:cNvSpPr txBox="1"/>
          <p:nvPr/>
        </p:nvSpPr>
        <p:spPr>
          <a:xfrm>
            <a:off x="11103460" y="6004244"/>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VITO</a:t>
            </a:r>
          </a:p>
        </p:txBody>
      </p:sp>
      <p:sp>
        <p:nvSpPr>
          <p:cNvPr id="11" name="文本框 10"/>
          <p:cNvSpPr txBox="1"/>
          <p:nvPr/>
        </p:nvSpPr>
        <p:spPr>
          <a:xfrm>
            <a:off x="11105151" y="6188797"/>
            <a:ext cx="723900" cy="260350"/>
          </a:xfrm>
          <a:prstGeom prst="rect">
            <a:avLst/>
          </a:prstGeom>
          <a:noFill/>
        </p:spPr>
        <p:txBody>
          <a:bodyPr wrap="square" rtlCol="0">
            <a:spAutoFit/>
          </a:bodyPr>
          <a:lstStyle/>
          <a:p>
            <a:pPr algn="ctr"/>
            <a:r>
              <a:rPr lang="en-US" altLang="zh-CN" sz="1100" b="1" dirty="0">
                <a:solidFill>
                  <a:schemeClr val="accent1">
                    <a:lumMod val="75000"/>
                    <a:alpha val="50000"/>
                  </a:schemeClr>
                </a:solidFill>
                <a:effectLst>
                  <a:outerShdw blurRad="381000" algn="ctr" rotWithShape="0">
                    <a:prstClr val="black">
                      <a:alpha val="25000"/>
                    </a:prstClr>
                  </a:outerShdw>
                </a:effectLst>
                <a:cs typeface="+mn-ea"/>
                <a:sym typeface="+mn-lt"/>
              </a:rPr>
              <a:t>RAY</a:t>
            </a:r>
          </a:p>
        </p:txBody>
      </p:sp>
      <p:grpSp>
        <p:nvGrpSpPr>
          <p:cNvPr id="19" name="组合 18"/>
          <p:cNvGrpSpPr/>
          <p:nvPr/>
        </p:nvGrpSpPr>
        <p:grpSpPr>
          <a:xfrm rot="745606">
            <a:off x="-872710" y="1146418"/>
            <a:ext cx="13730408" cy="3947110"/>
            <a:chOff x="-2251923" y="2330225"/>
            <a:chExt cx="8114219" cy="2332612"/>
          </a:xfrm>
          <a:blipFill dpi="0" rotWithShape="1">
            <a:blip r:embed="rId3"/>
            <a:srcRect/>
            <a:stretch>
              <a:fillRect/>
            </a:stretch>
          </a:blipFill>
          <a:effectLst>
            <a:outerShdw blurRad="381000" algn="ctr" rotWithShape="0">
              <a:prstClr val="black">
                <a:alpha val="25000"/>
              </a:prstClr>
            </a:outerShdw>
          </a:effectLst>
        </p:grpSpPr>
        <p:sp>
          <p:nvSpPr>
            <p:cNvPr id="20" name="KOPPT"/>
            <p:cNvSpPr/>
            <p:nvPr/>
          </p:nvSpPr>
          <p:spPr>
            <a:xfrm>
              <a:off x="-2251923" y="2330225"/>
              <a:ext cx="6130574" cy="2332612"/>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cs typeface="+mn-ea"/>
                <a:sym typeface="+mn-lt"/>
              </a:endParaRPr>
            </a:p>
          </p:txBody>
        </p:sp>
        <p:sp>
          <p:nvSpPr>
            <p:cNvPr id="2" name="KOPPT"/>
            <p:cNvSpPr/>
            <p:nvPr/>
          </p:nvSpPr>
          <p:spPr>
            <a:xfrm rot="21449189">
              <a:off x="3894125" y="2637336"/>
              <a:ext cx="1968171" cy="7488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cs typeface="+mn-ea"/>
                <a:sym typeface="+mn-lt"/>
              </a:endParaRPr>
            </a:p>
          </p:txBody>
        </p:sp>
      </p:grpSp>
      <p:cxnSp>
        <p:nvCxnSpPr>
          <p:cNvPr id="6" name="直接连接符 5"/>
          <p:cNvCxnSpPr/>
          <p:nvPr/>
        </p:nvCxnSpPr>
        <p:spPr>
          <a:xfrm flipV="1">
            <a:off x="9963150" y="1831976"/>
            <a:ext cx="0" cy="166052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0548798" y="1819276"/>
            <a:ext cx="0" cy="166052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572500" y="1822450"/>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9213850" y="1831976"/>
            <a:ext cx="0" cy="1323974"/>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0050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395538"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8606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242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6236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024313" y="4166152"/>
            <a:ext cx="0" cy="840459"/>
          </a:xfrm>
          <a:prstGeom prst="line">
            <a:avLst/>
          </a:prstGeom>
          <a:ln>
            <a:gradFill>
              <a:gsLst>
                <a:gs pos="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361045" y="889635"/>
            <a:ext cx="2298065" cy="1014730"/>
          </a:xfrm>
          <a:prstGeom prst="rect">
            <a:avLst/>
          </a:prstGeom>
          <a:noFill/>
        </p:spPr>
        <p:txBody>
          <a:bodyPr wrap="square" rtlCol="0">
            <a:spAutoFit/>
          </a:bodyPr>
          <a:lstStyle/>
          <a:p>
            <a:pPr algn="dist"/>
            <a:r>
              <a:rPr lang="en-US" altLang="zh-CN" sz="6000" dirty="0">
                <a:solidFill>
                  <a:schemeClr val="accent1">
                    <a:lumMod val="50000"/>
                  </a:schemeClr>
                </a:solidFill>
                <a:effectLst>
                  <a:outerShdw blurRad="381000" algn="ctr" rotWithShape="0">
                    <a:prstClr val="black">
                      <a:alpha val="25000"/>
                    </a:prstClr>
                  </a:outerShdw>
                </a:effectLst>
                <a:cs typeface="+mn-ea"/>
                <a:sym typeface="+mn-lt"/>
              </a:rPr>
              <a:t>HOW</a:t>
            </a:r>
          </a:p>
        </p:txBody>
      </p:sp>
      <p:sp>
        <p:nvSpPr>
          <p:cNvPr id="23" name="文本框 22"/>
          <p:cNvSpPr txBox="1"/>
          <p:nvPr/>
        </p:nvSpPr>
        <p:spPr>
          <a:xfrm>
            <a:off x="1634998" y="5007054"/>
            <a:ext cx="2807245" cy="645160"/>
          </a:xfrm>
          <a:prstGeom prst="rect">
            <a:avLst/>
          </a:prstGeom>
          <a:noFill/>
        </p:spPr>
        <p:txBody>
          <a:bodyPr wrap="square" rtlCol="0">
            <a:spAutoFit/>
          </a:bodyPr>
          <a:lstStyle/>
          <a:p>
            <a:pPr algn="dist"/>
            <a:r>
              <a:rPr lang="en-US" altLang="zh-CN" sz="3600" dirty="0">
                <a:solidFill>
                  <a:schemeClr val="accent1">
                    <a:lumMod val="50000"/>
                  </a:schemeClr>
                </a:solidFill>
                <a:effectLst>
                  <a:outerShdw blurRad="381000" algn="ctr" rotWithShape="0">
                    <a:prstClr val="black">
                      <a:alpha val="25000"/>
                    </a:prstClr>
                  </a:outerShdw>
                </a:effectLst>
                <a:cs typeface="+mn-ea"/>
                <a:sym typeface="+mn-lt"/>
              </a:rPr>
              <a:t>Enter Title</a:t>
            </a:r>
            <a:endParaRPr lang="zh-CN" altLang="en-US" sz="3600" dirty="0">
              <a:solidFill>
                <a:schemeClr val="accent1">
                  <a:lumMod val="50000"/>
                </a:schemeClr>
              </a:solidFill>
              <a:effectLst>
                <a:outerShdw blurRad="381000" algn="ctr" rotWithShape="0">
                  <a:prstClr val="black">
                    <a:alpha val="25000"/>
                  </a:prstClr>
                </a:outerShdw>
              </a:effectLst>
              <a:cs typeface="+mn-ea"/>
              <a:sym typeface="+mn-lt"/>
            </a:endParaRPr>
          </a:p>
        </p:txBody>
      </p:sp>
      <p:sp>
        <p:nvSpPr>
          <p:cNvPr id="24" name="矩形 23"/>
          <p:cNvSpPr/>
          <p:nvPr/>
        </p:nvSpPr>
        <p:spPr>
          <a:xfrm>
            <a:off x="5969000" y="4153535"/>
            <a:ext cx="4690110" cy="1723742"/>
          </a:xfrm>
          <a:prstGeom prst="rect">
            <a:avLst/>
          </a:prstGeom>
        </p:spPr>
        <p:txBody>
          <a:bodyPr wrap="square">
            <a:spAutoFit/>
          </a:bodyPr>
          <a:lstStyle/>
          <a:p>
            <a:pPr>
              <a:lnSpc>
                <a:spcPct val="150000"/>
              </a:lnSpc>
            </a:pPr>
            <a:r>
              <a:rPr lang="en-US" altLang="zh-CN" sz="1200" dirty="0">
                <a:solidFill>
                  <a:schemeClr val="tx2"/>
                </a:solidFill>
                <a:effectLst>
                  <a:outerShdw blurRad="63500" algn="ctr" rotWithShape="0">
                    <a:prstClr val="black">
                      <a:alpha val="40000"/>
                    </a:prstClr>
                  </a:outerShdw>
                </a:effectLst>
                <a:cs typeface="+mn-ea"/>
                <a:sym typeface="+mn-lt"/>
              </a:rPr>
              <a:t>R</a:t>
            </a:r>
            <a:r>
              <a:rPr lang="zh-CN" altLang="en-US" sz="1200" dirty="0">
                <a:solidFill>
                  <a:schemeClr val="tx2"/>
                </a:solidFill>
                <a:effectLst>
                  <a:outerShdw blurRad="63500" algn="ctr" rotWithShape="0">
                    <a:prstClr val="black">
                      <a:alpha val="40000"/>
                    </a:prstClr>
                  </a:outerShdw>
                </a:effectLst>
                <a:cs typeface="+mn-ea"/>
                <a:sym typeface="+mn-lt"/>
              </a:rPr>
              <a:t>em ipsum dolor sit amet, consectetur adipiscing elit, sed do eiusmod tempor incididunt ut labore et dolore magna aliqua. Ut enim ad minim veniam, quis nostrud exercitation ullamco laboris nisi ut aliquip ex commodo consequat.</a:t>
            </a:r>
            <a:r>
              <a:rPr lang="en-US" altLang="zh-CN" sz="1200" dirty="0">
                <a:solidFill>
                  <a:schemeClr val="tx2"/>
                </a:solidFill>
                <a:effectLst>
                  <a:outerShdw blurRad="63500" algn="ctr" rotWithShape="0">
                    <a:prstClr val="black">
                      <a:alpha val="40000"/>
                    </a:prstClr>
                  </a:outerShdw>
                </a:effectLst>
                <a:cs typeface="+mn-ea"/>
                <a:sym typeface="+mn-lt"/>
              </a:rPr>
              <a:t> R</a:t>
            </a:r>
            <a:r>
              <a:rPr lang="zh-CN" altLang="en-US" sz="1200" dirty="0">
                <a:solidFill>
                  <a:schemeClr val="tx2"/>
                </a:solidFill>
                <a:effectLst>
                  <a:outerShdw blurRad="63500" algn="ctr" rotWithShape="0">
                    <a:prstClr val="black">
                      <a:alpha val="40000"/>
                    </a:prstClr>
                  </a:outerShdw>
                </a:effectLst>
                <a:cs typeface="+mn-ea"/>
                <a:sym typeface="+mn-lt"/>
              </a:rPr>
              <a:t>em ipsum dolor sit amet, consectetur adipiscing elit, sed do eiusmod tempor incididunt ut labore et dolore</a:t>
            </a:r>
          </a:p>
        </p:txBody>
      </p:sp>
    </p:spTree>
    <p:custDataLst>
      <p:tags r:id="rId1"/>
    </p:custDataLst>
  </p:cSld>
  <p:clrMapOvr>
    <a:masterClrMapping/>
  </p:clrMapOvr>
  <p:transition advTm="4074">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aufbqqk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2081</Words>
  <Application>Microsoft Office PowerPoint</Application>
  <PresentationFormat>宽屏</PresentationFormat>
  <Paragraphs>290</Paragraphs>
  <Slides>25</Slides>
  <Notes>7</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字魂58号-创中黑</vt:lpstr>
      <vt:lpstr>Arial</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dc:title>
  <dc:creator>第一PPT</dc:creator>
  <cp:keywords>www.1ppt.com</cp:keywords>
  <dc:description>www.1ppt.com</dc:description>
  <cp:lastModifiedBy>e11037</cp:lastModifiedBy>
  <cp:revision>168</cp:revision>
  <dcterms:created xsi:type="dcterms:W3CDTF">2019-06-19T02:08:00Z</dcterms:created>
  <dcterms:modified xsi:type="dcterms:W3CDTF">2024-04-21T15:53:49Z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B4AE9B0121AE45DF9EE267AE54A73820</vt:lpwstr>
  </property>
  <property fmtid="{D5CDD505-2E9C-101B-9397-08002B2CF9AE}" pid="4" name="KSOSaveFontToCloudKey">
    <vt:lpwstr>0_btnclosed</vt:lpwstr>
  </property>
</Properties>
</file>